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21"/>
  </p:notesMasterIdLst>
  <p:sldIdLst>
    <p:sldId id="256" r:id="rId2"/>
    <p:sldId id="306" r:id="rId3"/>
    <p:sldId id="307" r:id="rId4"/>
    <p:sldId id="308" r:id="rId5"/>
    <p:sldId id="263" r:id="rId6"/>
    <p:sldId id="264" r:id="rId7"/>
    <p:sldId id="290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1" r:id="rId16"/>
    <p:sldId id="261" r:id="rId17"/>
    <p:sldId id="309" r:id="rId18"/>
    <p:sldId id="302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0202" autoAdjust="0"/>
  </p:normalViewPr>
  <p:slideViewPr>
    <p:cSldViewPr snapToGrid="0">
      <p:cViewPr varScale="1">
        <p:scale>
          <a:sx n="34" d="100"/>
          <a:sy n="34" d="100"/>
        </p:scale>
        <p:origin x="25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arn\OneDrive\Desktop\latest%20research%20folder\Research\My%20PhD\Objective%204\objective%204%20data\data%20analysis\NTTA%20Simplified%20Reporting%20Templ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arn\OneDrive\Desktop\latest%20research%20folder\Research\My%20PhD\Objective%204\objective%204%20data\data%20analysis\NTTA%20Simplified%20Reporting%20Templ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 Use, </a:t>
            </a:r>
            <a:r>
              <a:rPr lang="en-US" baseline="0"/>
              <a:t>Female - Male Differences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'FILL IN Data'!$BP$12</c:f>
              <c:strCache>
                <c:ptCount val="1"/>
                <c:pt idx="0">
                  <c:v>NTTA - care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Data'!$BP$15:$BP$105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0.32270620000000005</c:v>
                </c:pt>
                <c:pt idx="7">
                  <c:v>0.28176139999999994</c:v>
                </c:pt>
                <c:pt idx="8">
                  <c:v>0.23960349999999997</c:v>
                </c:pt>
                <c:pt idx="9">
                  <c:v>0.21020969999999994</c:v>
                </c:pt>
                <c:pt idx="10">
                  <c:v>0.18722479999999997</c:v>
                </c:pt>
                <c:pt idx="11">
                  <c:v>0.17826259999999994</c:v>
                </c:pt>
                <c:pt idx="12">
                  <c:v>0.18826809999999994</c:v>
                </c:pt>
                <c:pt idx="13">
                  <c:v>0.19087640000000006</c:v>
                </c:pt>
                <c:pt idx="14">
                  <c:v>0.21094950000000001</c:v>
                </c:pt>
                <c:pt idx="15">
                  <c:v>0.30041059999999997</c:v>
                </c:pt>
                <c:pt idx="16">
                  <c:v>0.58027509999999993</c:v>
                </c:pt>
                <c:pt idx="17">
                  <c:v>0.99823089999999992</c:v>
                </c:pt>
                <c:pt idx="18">
                  <c:v>1.7243838999999999</c:v>
                </c:pt>
                <c:pt idx="19">
                  <c:v>2.6907942</c:v>
                </c:pt>
                <c:pt idx="20">
                  <c:v>3.9414757000000002</c:v>
                </c:pt>
                <c:pt idx="21">
                  <c:v>5.1759874000000003</c:v>
                </c:pt>
                <c:pt idx="22">
                  <c:v>6.398682</c:v>
                </c:pt>
                <c:pt idx="23">
                  <c:v>7.4572619999999992</c:v>
                </c:pt>
                <c:pt idx="24">
                  <c:v>8.2329860000000004</c:v>
                </c:pt>
                <c:pt idx="25">
                  <c:v>8.7228410000000007</c:v>
                </c:pt>
                <c:pt idx="26">
                  <c:v>8.8275590000000008</c:v>
                </c:pt>
                <c:pt idx="27">
                  <c:v>8.6807060000000007</c:v>
                </c:pt>
                <c:pt idx="28">
                  <c:v>8.2082079999999991</c:v>
                </c:pt>
                <c:pt idx="29">
                  <c:v>7.6146820000000002</c:v>
                </c:pt>
                <c:pt idx="30">
                  <c:v>6.7818019999999999</c:v>
                </c:pt>
                <c:pt idx="31">
                  <c:v>5.9209810000000012</c:v>
                </c:pt>
                <c:pt idx="32">
                  <c:v>5.0091649999999994</c:v>
                </c:pt>
                <c:pt idx="33">
                  <c:v>4.1301220000000001</c:v>
                </c:pt>
                <c:pt idx="34">
                  <c:v>3.2961989999999997</c:v>
                </c:pt>
                <c:pt idx="35">
                  <c:v>2.5180630000000006</c:v>
                </c:pt>
                <c:pt idx="36">
                  <c:v>1.9247990000000001</c:v>
                </c:pt>
                <c:pt idx="37">
                  <c:v>1.4241199999999998</c:v>
                </c:pt>
                <c:pt idx="38">
                  <c:v>1.0404910000000003</c:v>
                </c:pt>
                <c:pt idx="39">
                  <c:v>0.7261470000000001</c:v>
                </c:pt>
                <c:pt idx="40">
                  <c:v>0.57603899999999975</c:v>
                </c:pt>
                <c:pt idx="41">
                  <c:v>0.46636500000000014</c:v>
                </c:pt>
                <c:pt idx="42">
                  <c:v>0.46520099999999998</c:v>
                </c:pt>
                <c:pt idx="43">
                  <c:v>0.49070099999999983</c:v>
                </c:pt>
                <c:pt idx="44">
                  <c:v>0.57394700000000021</c:v>
                </c:pt>
                <c:pt idx="45">
                  <c:v>0.67476700000000012</c:v>
                </c:pt>
                <c:pt idx="46">
                  <c:v>0.8025500000000001</c:v>
                </c:pt>
                <c:pt idx="47">
                  <c:v>0.94872800000000002</c:v>
                </c:pt>
                <c:pt idx="48">
                  <c:v>1.117103</c:v>
                </c:pt>
                <c:pt idx="49">
                  <c:v>1.2810839999999999</c:v>
                </c:pt>
                <c:pt idx="50">
                  <c:v>1.4312450000000001</c:v>
                </c:pt>
                <c:pt idx="51">
                  <c:v>1.552071</c:v>
                </c:pt>
                <c:pt idx="52">
                  <c:v>1.6401840000000001</c:v>
                </c:pt>
                <c:pt idx="53">
                  <c:v>1.7162599999999999</c:v>
                </c:pt>
                <c:pt idx="54">
                  <c:v>1.7896330000000003</c:v>
                </c:pt>
                <c:pt idx="55">
                  <c:v>1.8526870000000002</c:v>
                </c:pt>
                <c:pt idx="56">
                  <c:v>1.9053359999999999</c:v>
                </c:pt>
                <c:pt idx="57">
                  <c:v>1.9356250000000002</c:v>
                </c:pt>
                <c:pt idx="58">
                  <c:v>1.9446559999999997</c:v>
                </c:pt>
                <c:pt idx="59">
                  <c:v>1.911341</c:v>
                </c:pt>
                <c:pt idx="60">
                  <c:v>1.8112350000000002</c:v>
                </c:pt>
                <c:pt idx="61">
                  <c:v>1.6936850000000001</c:v>
                </c:pt>
                <c:pt idx="62">
                  <c:v>1.5437799999999999</c:v>
                </c:pt>
                <c:pt idx="63">
                  <c:v>1.3861579999999998</c:v>
                </c:pt>
                <c:pt idx="64">
                  <c:v>1.2512069999999997</c:v>
                </c:pt>
                <c:pt idx="65">
                  <c:v>1.1376789999999999</c:v>
                </c:pt>
                <c:pt idx="66">
                  <c:v>1.059938</c:v>
                </c:pt>
                <c:pt idx="67">
                  <c:v>0.99479800000000007</c:v>
                </c:pt>
                <c:pt idx="68">
                  <c:v>0.91263799999999984</c:v>
                </c:pt>
                <c:pt idx="69">
                  <c:v>0.81039800000000017</c:v>
                </c:pt>
                <c:pt idx="70">
                  <c:v>0.70741300000000007</c:v>
                </c:pt>
                <c:pt idx="71">
                  <c:v>0.60041899999999981</c:v>
                </c:pt>
                <c:pt idx="72">
                  <c:v>0.52625800000000011</c:v>
                </c:pt>
                <c:pt idx="73">
                  <c:v>0.48302600000000018</c:v>
                </c:pt>
                <c:pt idx="74">
                  <c:v>0.47169899999999987</c:v>
                </c:pt>
                <c:pt idx="75">
                  <c:v>0.46806400000000004</c:v>
                </c:pt>
                <c:pt idx="76">
                  <c:v>0.46343599999999996</c:v>
                </c:pt>
                <c:pt idx="77">
                  <c:v>0.44212800000000008</c:v>
                </c:pt>
                <c:pt idx="78">
                  <c:v>0.42432400000000015</c:v>
                </c:pt>
                <c:pt idx="79">
                  <c:v>0.38332500000000014</c:v>
                </c:pt>
                <c:pt idx="80">
                  <c:v>0.36139600000000005</c:v>
                </c:pt>
                <c:pt idx="81">
                  <c:v>0.35576299999999983</c:v>
                </c:pt>
                <c:pt idx="82">
                  <c:v>0.36067450000000001</c:v>
                </c:pt>
                <c:pt idx="83">
                  <c:v>0.36117929999999998</c:v>
                </c:pt>
                <c:pt idx="84">
                  <c:v>0.36360890000000001</c:v>
                </c:pt>
                <c:pt idx="85">
                  <c:v>0.35450269999999995</c:v>
                </c:pt>
                <c:pt idx="86">
                  <c:v>0.334036</c:v>
                </c:pt>
                <c:pt idx="87">
                  <c:v>0.30373929999999993</c:v>
                </c:pt>
                <c:pt idx="88">
                  <c:v>0.26779529999999996</c:v>
                </c:pt>
                <c:pt idx="89">
                  <c:v>0.22606360000000003</c:v>
                </c:pt>
                <c:pt idx="90">
                  <c:v>0.194519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6C-43E8-B4E4-69A1618C64E8}"/>
            </c:ext>
          </c:extLst>
        </c:ser>
        <c:ser>
          <c:idx val="1"/>
          <c:order val="1"/>
          <c:tx>
            <c:strRef>
              <c:f>'FILL IN Data'!$BQ$12</c:f>
              <c:strCache>
                <c:ptCount val="1"/>
                <c:pt idx="0">
                  <c:v>NTTA - housework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Data'!$BQ$15:$BQ$105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-8.4157199999999988E-2</c:v>
                </c:pt>
                <c:pt idx="7">
                  <c:v>0.1267269</c:v>
                </c:pt>
                <c:pt idx="8">
                  <c:v>0.53711969999999998</c:v>
                </c:pt>
                <c:pt idx="9">
                  <c:v>1.0120807000000001</c:v>
                </c:pt>
                <c:pt idx="10">
                  <c:v>1.6724334999999999</c:v>
                </c:pt>
                <c:pt idx="11">
                  <c:v>2.4806382</c:v>
                </c:pt>
                <c:pt idx="12">
                  <c:v>3.6273137999999996</c:v>
                </c:pt>
                <c:pt idx="13">
                  <c:v>4.9799607000000004</c:v>
                </c:pt>
                <c:pt idx="14">
                  <c:v>6.8267829999999989</c:v>
                </c:pt>
                <c:pt idx="15">
                  <c:v>8.9834440000000004</c:v>
                </c:pt>
                <c:pt idx="16">
                  <c:v>11.724272000000001</c:v>
                </c:pt>
                <c:pt idx="17">
                  <c:v>14.665130000000001</c:v>
                </c:pt>
                <c:pt idx="18">
                  <c:v>18.008555000000001</c:v>
                </c:pt>
                <c:pt idx="19">
                  <c:v>21.327581000000002</c:v>
                </c:pt>
                <c:pt idx="20">
                  <c:v>24.503250000000001</c:v>
                </c:pt>
                <c:pt idx="21">
                  <c:v>27.345179000000002</c:v>
                </c:pt>
                <c:pt idx="22">
                  <c:v>29.855331999999997</c:v>
                </c:pt>
                <c:pt idx="23">
                  <c:v>31.845251999999999</c:v>
                </c:pt>
                <c:pt idx="24">
                  <c:v>33.512017999999998</c:v>
                </c:pt>
                <c:pt idx="25">
                  <c:v>34.851140999999998</c:v>
                </c:pt>
                <c:pt idx="26">
                  <c:v>35.893436999999999</c:v>
                </c:pt>
                <c:pt idx="27">
                  <c:v>36.733441000000006</c:v>
                </c:pt>
                <c:pt idx="28">
                  <c:v>37.487152000000002</c:v>
                </c:pt>
                <c:pt idx="29">
                  <c:v>38.123322000000002</c:v>
                </c:pt>
                <c:pt idx="30">
                  <c:v>38.577791999999995</c:v>
                </c:pt>
                <c:pt idx="31">
                  <c:v>38.951685000000005</c:v>
                </c:pt>
                <c:pt idx="32">
                  <c:v>39.194521000000002</c:v>
                </c:pt>
                <c:pt idx="33">
                  <c:v>39.301445000000001</c:v>
                </c:pt>
                <c:pt idx="34">
                  <c:v>39.366631000000005</c:v>
                </c:pt>
                <c:pt idx="35">
                  <c:v>39.367100000000001</c:v>
                </c:pt>
                <c:pt idx="36">
                  <c:v>39.265731000000002</c:v>
                </c:pt>
                <c:pt idx="37">
                  <c:v>39.026589000000001</c:v>
                </c:pt>
                <c:pt idx="38">
                  <c:v>38.743650000000002</c:v>
                </c:pt>
                <c:pt idx="39">
                  <c:v>38.350414999999998</c:v>
                </c:pt>
                <c:pt idx="40">
                  <c:v>37.888200999999995</c:v>
                </c:pt>
                <c:pt idx="41">
                  <c:v>37.370747000000001</c:v>
                </c:pt>
                <c:pt idx="42">
                  <c:v>36.825594000000002</c:v>
                </c:pt>
                <c:pt idx="43">
                  <c:v>36.269623000000003</c:v>
                </c:pt>
                <c:pt idx="44">
                  <c:v>35.674136000000004</c:v>
                </c:pt>
                <c:pt idx="45">
                  <c:v>35.045980999999998</c:v>
                </c:pt>
                <c:pt idx="46">
                  <c:v>34.399031999999998</c:v>
                </c:pt>
                <c:pt idx="47">
                  <c:v>33.742384999999999</c:v>
                </c:pt>
                <c:pt idx="48">
                  <c:v>33.070228</c:v>
                </c:pt>
                <c:pt idx="49">
                  <c:v>32.411254</c:v>
                </c:pt>
                <c:pt idx="50">
                  <c:v>31.713739000000004</c:v>
                </c:pt>
                <c:pt idx="51">
                  <c:v>31.011194999999997</c:v>
                </c:pt>
                <c:pt idx="52">
                  <c:v>30.292440000000003</c:v>
                </c:pt>
                <c:pt idx="53">
                  <c:v>29.586407000000001</c:v>
                </c:pt>
                <c:pt idx="54">
                  <c:v>28.898914999999995</c:v>
                </c:pt>
                <c:pt idx="55">
                  <c:v>28.207022000000002</c:v>
                </c:pt>
                <c:pt idx="56">
                  <c:v>27.504251999999997</c:v>
                </c:pt>
                <c:pt idx="57">
                  <c:v>26.779931999999999</c:v>
                </c:pt>
                <c:pt idx="58">
                  <c:v>26.021827000000002</c:v>
                </c:pt>
                <c:pt idx="59">
                  <c:v>25.264856999999999</c:v>
                </c:pt>
                <c:pt idx="60">
                  <c:v>24.483791</c:v>
                </c:pt>
                <c:pt idx="61">
                  <c:v>23.693972000000002</c:v>
                </c:pt>
                <c:pt idx="62">
                  <c:v>22.910063999999998</c:v>
                </c:pt>
                <c:pt idx="63">
                  <c:v>22.13785</c:v>
                </c:pt>
                <c:pt idx="64">
                  <c:v>21.371268000000001</c:v>
                </c:pt>
                <c:pt idx="65">
                  <c:v>20.604174</c:v>
                </c:pt>
                <c:pt idx="66">
                  <c:v>19.805949999999999</c:v>
                </c:pt>
                <c:pt idx="67">
                  <c:v>18.992518999999998</c:v>
                </c:pt>
                <c:pt idx="68">
                  <c:v>18.173257</c:v>
                </c:pt>
                <c:pt idx="69">
                  <c:v>17.332187999999999</c:v>
                </c:pt>
                <c:pt idx="70">
                  <c:v>16.487828</c:v>
                </c:pt>
                <c:pt idx="71">
                  <c:v>15.653362000000001</c:v>
                </c:pt>
                <c:pt idx="72">
                  <c:v>14.814258000000002</c:v>
                </c:pt>
                <c:pt idx="73">
                  <c:v>13.957889000000002</c:v>
                </c:pt>
                <c:pt idx="74">
                  <c:v>13.102734</c:v>
                </c:pt>
                <c:pt idx="75">
                  <c:v>12.238842999999999</c:v>
                </c:pt>
                <c:pt idx="76">
                  <c:v>11.383424999999999</c:v>
                </c:pt>
                <c:pt idx="77">
                  <c:v>10.544758</c:v>
                </c:pt>
                <c:pt idx="78">
                  <c:v>9.7487019999999998</c:v>
                </c:pt>
                <c:pt idx="79">
                  <c:v>8.9374210000000005</c:v>
                </c:pt>
                <c:pt idx="80">
                  <c:v>8.1990459999999992</c:v>
                </c:pt>
                <c:pt idx="81">
                  <c:v>7.5161899999999999</c:v>
                </c:pt>
                <c:pt idx="82">
                  <c:v>6.8589060000000011</c:v>
                </c:pt>
                <c:pt idx="83">
                  <c:v>6.1993360000000006</c:v>
                </c:pt>
                <c:pt idx="84">
                  <c:v>5.5263529999999994</c:v>
                </c:pt>
                <c:pt idx="85">
                  <c:v>4.860716</c:v>
                </c:pt>
                <c:pt idx="86">
                  <c:v>4.153516999999999</c:v>
                </c:pt>
                <c:pt idx="87">
                  <c:v>3.4360270000000002</c:v>
                </c:pt>
                <c:pt idx="88">
                  <c:v>2.7483409999999999</c:v>
                </c:pt>
                <c:pt idx="89">
                  <c:v>2.0226130000000002</c:v>
                </c:pt>
                <c:pt idx="90">
                  <c:v>1.296886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6C-43E8-B4E4-69A1618C64E8}"/>
            </c:ext>
          </c:extLst>
        </c:ser>
        <c:ser>
          <c:idx val="3"/>
          <c:order val="2"/>
          <c:tx>
            <c:strRef>
              <c:f>'FILL IN Data'!$BS$12</c:f>
              <c:strCache>
                <c:ptCount val="1"/>
                <c:pt idx="0">
                  <c:v>Edu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Data'!$BS$15:$BS$105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-0.9791930000000022</c:v>
                </c:pt>
                <c:pt idx="7">
                  <c:v>-0.74997899999999618</c:v>
                </c:pt>
                <c:pt idx="8">
                  <c:v>-0.52076499999999726</c:v>
                </c:pt>
                <c:pt idx="9">
                  <c:v>-0.33420799999999673</c:v>
                </c:pt>
                <c:pt idx="10">
                  <c:v>-0.20999199999999973</c:v>
                </c:pt>
                <c:pt idx="11">
                  <c:v>-0.15248700000000071</c:v>
                </c:pt>
                <c:pt idx="12">
                  <c:v>-0.31035699999999622</c:v>
                </c:pt>
                <c:pt idx="13">
                  <c:v>-0.45259700000000436</c:v>
                </c:pt>
                <c:pt idx="14">
                  <c:v>-0.72260499999999439</c:v>
                </c:pt>
                <c:pt idx="15">
                  <c:v>-1.0761049999999983</c:v>
                </c:pt>
                <c:pt idx="16">
                  <c:v>-1.615674999999996</c:v>
                </c:pt>
                <c:pt idx="17">
                  <c:v>-2.1029219999999995</c:v>
                </c:pt>
                <c:pt idx="18">
                  <c:v>-2.734964999999999</c:v>
                </c:pt>
                <c:pt idx="19">
                  <c:v>-3.4184420000000024</c:v>
                </c:pt>
                <c:pt idx="20">
                  <c:v>-3.9859410000000004</c:v>
                </c:pt>
                <c:pt idx="21">
                  <c:v>-4.2194919999999989</c:v>
                </c:pt>
                <c:pt idx="22">
                  <c:v>-4.1446809000000009</c:v>
                </c:pt>
                <c:pt idx="23">
                  <c:v>-3.8711142000000001</c:v>
                </c:pt>
                <c:pt idx="24">
                  <c:v>-3.2720403999999998</c:v>
                </c:pt>
                <c:pt idx="25">
                  <c:v>-2.5591028000000002</c:v>
                </c:pt>
                <c:pt idx="26">
                  <c:v>-1.9581833000000002</c:v>
                </c:pt>
                <c:pt idx="27">
                  <c:v>-1.4249839999999998</c:v>
                </c:pt>
                <c:pt idx="28">
                  <c:v>-0.97548375000000009</c:v>
                </c:pt>
                <c:pt idx="29">
                  <c:v>-0.62515771999999992</c:v>
                </c:pt>
                <c:pt idx="30">
                  <c:v>-0.42040002000000004</c:v>
                </c:pt>
                <c:pt idx="31">
                  <c:v>-0.24875976000000005</c:v>
                </c:pt>
                <c:pt idx="32">
                  <c:v>-0.16505312</c:v>
                </c:pt>
                <c:pt idx="33">
                  <c:v>-0.11172590999999998</c:v>
                </c:pt>
                <c:pt idx="34">
                  <c:v>-8.5489239999999994E-2</c:v>
                </c:pt>
                <c:pt idx="35">
                  <c:v>-6.2932219999999983E-2</c:v>
                </c:pt>
                <c:pt idx="36">
                  <c:v>-5.2801910000000007E-2</c:v>
                </c:pt>
                <c:pt idx="37">
                  <c:v>-4.4320819999999983E-2</c:v>
                </c:pt>
                <c:pt idx="38">
                  <c:v>-3.5127629999999993E-2</c:v>
                </c:pt>
                <c:pt idx="39">
                  <c:v>-2.5616399999999998E-2</c:v>
                </c:pt>
                <c:pt idx="40">
                  <c:v>-2.574673999999999E-2</c:v>
                </c:pt>
                <c:pt idx="41">
                  <c:v>-3.0510490000000001E-2</c:v>
                </c:pt>
                <c:pt idx="42">
                  <c:v>-4.4500769999999995E-2</c:v>
                </c:pt>
                <c:pt idx="43">
                  <c:v>-6.0437680000000008E-2</c:v>
                </c:pt>
                <c:pt idx="44">
                  <c:v>-7.9088270000000002E-2</c:v>
                </c:pt>
                <c:pt idx="45">
                  <c:v>-9.3690939999999986E-2</c:v>
                </c:pt>
                <c:pt idx="46">
                  <c:v>-8.9007400000000014E-2</c:v>
                </c:pt>
                <c:pt idx="47">
                  <c:v>-7.7199900000000002E-2</c:v>
                </c:pt>
                <c:pt idx="48">
                  <c:v>-6.6413349999999996E-2</c:v>
                </c:pt>
                <c:pt idx="49">
                  <c:v>-5.7056279999999994E-2</c:v>
                </c:pt>
                <c:pt idx="50">
                  <c:v>-4.8576069999999999E-2</c:v>
                </c:pt>
                <c:pt idx="51">
                  <c:v>-4.6967590000000004E-2</c:v>
                </c:pt>
                <c:pt idx="52">
                  <c:v>-4.8929480000000004E-2</c:v>
                </c:pt>
                <c:pt idx="53">
                  <c:v>-4.8679489999999999E-2</c:v>
                </c:pt>
                <c:pt idx="54">
                  <c:v>-4.8992980000000005E-2</c:v>
                </c:pt>
                <c:pt idx="55">
                  <c:v>-5.1932659999999992E-2</c:v>
                </c:pt>
                <c:pt idx="56">
                  <c:v>-5.0847970000000006E-2</c:v>
                </c:pt>
                <c:pt idx="57">
                  <c:v>-4.7873850000000009E-2</c:v>
                </c:pt>
                <c:pt idx="58">
                  <c:v>-4.6722940000000004E-2</c:v>
                </c:pt>
                <c:pt idx="59">
                  <c:v>-4.3030680000000009E-2</c:v>
                </c:pt>
                <c:pt idx="60">
                  <c:v>-3.9364899999999994E-2</c:v>
                </c:pt>
                <c:pt idx="61">
                  <c:v>-3.5865600000000004E-2</c:v>
                </c:pt>
                <c:pt idx="62">
                  <c:v>-3.3571150000000001E-2</c:v>
                </c:pt>
                <c:pt idx="63">
                  <c:v>-3.050524000000001E-2</c:v>
                </c:pt>
                <c:pt idx="64">
                  <c:v>-2.7306280000000002E-2</c:v>
                </c:pt>
                <c:pt idx="65">
                  <c:v>-2.4161099999999998E-2</c:v>
                </c:pt>
                <c:pt idx="66">
                  <c:v>-2.1569740000000004E-2</c:v>
                </c:pt>
                <c:pt idx="67">
                  <c:v>-1.9333749999999997E-2</c:v>
                </c:pt>
                <c:pt idx="68">
                  <c:v>-1.7725999999999992E-2</c:v>
                </c:pt>
                <c:pt idx="69">
                  <c:v>-1.6365350000000001E-2</c:v>
                </c:pt>
                <c:pt idx="70">
                  <c:v>-1.4941499999999996E-2</c:v>
                </c:pt>
                <c:pt idx="71">
                  <c:v>-1.3556369999999998E-2</c:v>
                </c:pt>
                <c:pt idx="72">
                  <c:v>-1.1859150000000006E-2</c:v>
                </c:pt>
                <c:pt idx="73">
                  <c:v>-9.4695299999999968E-3</c:v>
                </c:pt>
                <c:pt idx="74">
                  <c:v>-7.5146300000000013E-3</c:v>
                </c:pt>
                <c:pt idx="75">
                  <c:v>-5.7213700000000034E-3</c:v>
                </c:pt>
                <c:pt idx="76">
                  <c:v>-5.0796499999999981E-3</c:v>
                </c:pt>
                <c:pt idx="77">
                  <c:v>-5.0669600000000023E-3</c:v>
                </c:pt>
                <c:pt idx="78">
                  <c:v>-5.8606100000000022E-3</c:v>
                </c:pt>
                <c:pt idx="79">
                  <c:v>-6.3989600000000021E-3</c:v>
                </c:pt>
                <c:pt idx="80">
                  <c:v>-7.2375699999999987E-3</c:v>
                </c:pt>
                <c:pt idx="81">
                  <c:v>-1.0054509999999996E-2</c:v>
                </c:pt>
                <c:pt idx="82">
                  <c:v>-1.3489859999999999E-2</c:v>
                </c:pt>
                <c:pt idx="83">
                  <c:v>-1.4178130000000001E-2</c:v>
                </c:pt>
                <c:pt idx="84">
                  <c:v>-1.693894E-2</c:v>
                </c:pt>
                <c:pt idx="85">
                  <c:v>-1.9444550000000001E-2</c:v>
                </c:pt>
                <c:pt idx="86">
                  <c:v>-1.9380339999999999E-2</c:v>
                </c:pt>
                <c:pt idx="87">
                  <c:v>-1.8202589999999998E-2</c:v>
                </c:pt>
                <c:pt idx="88">
                  <c:v>-1.419163E-2</c:v>
                </c:pt>
                <c:pt idx="89">
                  <c:v>-9.6425699999999996E-3</c:v>
                </c:pt>
                <c:pt idx="90">
                  <c:v>-4.9481000000000004E-3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6C-43E8-B4E4-69A1618C64E8}"/>
            </c:ext>
          </c:extLst>
        </c:ser>
        <c:ser>
          <c:idx val="2"/>
          <c:order val="3"/>
          <c:tx>
            <c:strRef>
              <c:f>'FILL IN Data'!$BR$12</c:f>
              <c:strCache>
                <c:ptCount val="1"/>
                <c:pt idx="0">
                  <c:v>NTA work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Data'!$BR$15:$BR$105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-2.4613380000000004E-2</c:v>
                </c:pt>
                <c:pt idx="7">
                  <c:v>-3.7676160000000014E-2</c:v>
                </c:pt>
                <c:pt idx="8">
                  <c:v>-5.0738930000000015E-2</c:v>
                </c:pt>
                <c:pt idx="9">
                  <c:v>-5.7140650000000015E-2</c:v>
                </c:pt>
                <c:pt idx="10">
                  <c:v>-9.5486170000000037E-2</c:v>
                </c:pt>
                <c:pt idx="11">
                  <c:v>-0.19994553000000004</c:v>
                </c:pt>
                <c:pt idx="12">
                  <c:v>-0.51117940000000006</c:v>
                </c:pt>
                <c:pt idx="13">
                  <c:v>-1.0128968000000003</c:v>
                </c:pt>
                <c:pt idx="14">
                  <c:v>-2.0818229999999995</c:v>
                </c:pt>
                <c:pt idx="15">
                  <c:v>-3.5829509999999996</c:v>
                </c:pt>
                <c:pt idx="16">
                  <c:v>-5.8907997000000005</c:v>
                </c:pt>
                <c:pt idx="17">
                  <c:v>-8.6254881999999995</c:v>
                </c:pt>
                <c:pt idx="18">
                  <c:v>-12.080998700000002</c:v>
                </c:pt>
                <c:pt idx="19">
                  <c:v>-15.753687200000002</c:v>
                </c:pt>
                <c:pt idx="20">
                  <c:v>-19.7139466</c:v>
                </c:pt>
                <c:pt idx="21">
                  <c:v>-23.542532900000001</c:v>
                </c:pt>
                <c:pt idx="22">
                  <c:v>-27.390513900000002</c:v>
                </c:pt>
                <c:pt idx="23">
                  <c:v>-30.786406100000001</c:v>
                </c:pt>
                <c:pt idx="24">
                  <c:v>-33.917903000000003</c:v>
                </c:pt>
                <c:pt idx="25">
                  <c:v>-36.612788299999998</c:v>
                </c:pt>
                <c:pt idx="26">
                  <c:v>-38.627160899999993</c:v>
                </c:pt>
                <c:pt idx="27">
                  <c:v>-40.121812000000006</c:v>
                </c:pt>
                <c:pt idx="28">
                  <c:v>-41.144196999999998</c:v>
                </c:pt>
                <c:pt idx="29">
                  <c:v>-41.817852000000002</c:v>
                </c:pt>
                <c:pt idx="30">
                  <c:v>-41.825281000000004</c:v>
                </c:pt>
                <c:pt idx="31">
                  <c:v>-41.754109</c:v>
                </c:pt>
                <c:pt idx="32">
                  <c:v>-41.390409999999996</c:v>
                </c:pt>
                <c:pt idx="33">
                  <c:v>-40.866521000000006</c:v>
                </c:pt>
                <c:pt idx="34">
                  <c:v>-40.355821000000006</c:v>
                </c:pt>
                <c:pt idx="35">
                  <c:v>-39.894718000000005</c:v>
                </c:pt>
                <c:pt idx="36">
                  <c:v>-39.394992999999999</c:v>
                </c:pt>
                <c:pt idx="37">
                  <c:v>-38.872739999999993</c:v>
                </c:pt>
                <c:pt idx="38">
                  <c:v>-38.328516999999998</c:v>
                </c:pt>
                <c:pt idx="39">
                  <c:v>-37.734921</c:v>
                </c:pt>
                <c:pt idx="40">
                  <c:v>-37.191736000000006</c:v>
                </c:pt>
                <c:pt idx="41">
                  <c:v>-36.616126999999999</c:v>
                </c:pt>
                <c:pt idx="42">
                  <c:v>-36.221488999999998</c:v>
                </c:pt>
                <c:pt idx="43">
                  <c:v>-35.938884000000002</c:v>
                </c:pt>
                <c:pt idx="44">
                  <c:v>-35.845011</c:v>
                </c:pt>
                <c:pt idx="45">
                  <c:v>-35.706935000000001</c:v>
                </c:pt>
                <c:pt idx="46">
                  <c:v>-35.571694000000001</c:v>
                </c:pt>
                <c:pt idx="47">
                  <c:v>-35.452629000000002</c:v>
                </c:pt>
                <c:pt idx="48">
                  <c:v>-35.320545000000003</c:v>
                </c:pt>
                <c:pt idx="49">
                  <c:v>-35.062940999999995</c:v>
                </c:pt>
                <c:pt idx="50">
                  <c:v>-34.740824000000003</c:v>
                </c:pt>
                <c:pt idx="51">
                  <c:v>-34.424418000000003</c:v>
                </c:pt>
                <c:pt idx="52">
                  <c:v>-33.952202999999997</c:v>
                </c:pt>
                <c:pt idx="53">
                  <c:v>-33.517879000000001</c:v>
                </c:pt>
                <c:pt idx="54">
                  <c:v>-33.018506000000002</c:v>
                </c:pt>
                <c:pt idx="55">
                  <c:v>-32.505953000000005</c:v>
                </c:pt>
                <c:pt idx="56">
                  <c:v>-31.785044999999997</c:v>
                </c:pt>
                <c:pt idx="57">
                  <c:v>-30.851629000000003</c:v>
                </c:pt>
                <c:pt idx="58">
                  <c:v>-29.545285</c:v>
                </c:pt>
                <c:pt idx="59">
                  <c:v>-28.155228000000001</c:v>
                </c:pt>
                <c:pt idx="60">
                  <c:v>-26.288083000000004</c:v>
                </c:pt>
                <c:pt idx="61">
                  <c:v>-24.405042999999999</c:v>
                </c:pt>
                <c:pt idx="62">
                  <c:v>-22.754408000000002</c:v>
                </c:pt>
                <c:pt idx="63">
                  <c:v>-21.319496999999998</c:v>
                </c:pt>
                <c:pt idx="64">
                  <c:v>-20.216416000000002</c:v>
                </c:pt>
                <c:pt idx="65">
                  <c:v>-19.296717399999999</c:v>
                </c:pt>
                <c:pt idx="66">
                  <c:v>-18.460985700000002</c:v>
                </c:pt>
                <c:pt idx="67">
                  <c:v>-17.611243600000002</c:v>
                </c:pt>
                <c:pt idx="68">
                  <c:v>-16.727386899999999</c:v>
                </c:pt>
                <c:pt idx="69">
                  <c:v>-15.8978188</c:v>
                </c:pt>
                <c:pt idx="70">
                  <c:v>-15.1727813</c:v>
                </c:pt>
                <c:pt idx="71">
                  <c:v>-14.4485972</c:v>
                </c:pt>
                <c:pt idx="72">
                  <c:v>-13.7278924</c:v>
                </c:pt>
                <c:pt idx="73">
                  <c:v>-12.963522800000002</c:v>
                </c:pt>
                <c:pt idx="74">
                  <c:v>-12.094444199999998</c:v>
                </c:pt>
                <c:pt idx="75">
                  <c:v>-11.187020800000001</c:v>
                </c:pt>
                <c:pt idx="76">
                  <c:v>-10.3210912</c:v>
                </c:pt>
                <c:pt idx="77">
                  <c:v>-9.4833429000000002</c:v>
                </c:pt>
                <c:pt idx="78">
                  <c:v>-8.6835038999999998</c:v>
                </c:pt>
                <c:pt idx="79">
                  <c:v>-7.8602034999999999</c:v>
                </c:pt>
                <c:pt idx="80">
                  <c:v>-7.1490565999999998</c:v>
                </c:pt>
                <c:pt idx="81">
                  <c:v>-6.496937299999999</c:v>
                </c:pt>
                <c:pt idx="82">
                  <c:v>-5.9067593</c:v>
                </c:pt>
                <c:pt idx="83">
                  <c:v>-5.3618750999999998</c:v>
                </c:pt>
                <c:pt idx="84">
                  <c:v>-4.7960972999999996</c:v>
                </c:pt>
                <c:pt idx="85">
                  <c:v>-4.2033382000000001</c:v>
                </c:pt>
                <c:pt idx="86">
                  <c:v>-3.6966357999999997</c:v>
                </c:pt>
                <c:pt idx="87">
                  <c:v>-3.2230348999999996</c:v>
                </c:pt>
                <c:pt idx="88">
                  <c:v>-2.7812571399999997</c:v>
                </c:pt>
                <c:pt idx="89">
                  <c:v>-2.3808889099999999</c:v>
                </c:pt>
                <c:pt idx="90">
                  <c:v>-1.955505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6C-43E8-B4E4-69A1618C64E8}"/>
            </c:ext>
          </c:extLst>
        </c:ser>
        <c:ser>
          <c:idx val="5"/>
          <c:order val="4"/>
          <c:tx>
            <c:strRef>
              <c:f>'FILL IN Data'!$BT$12</c:f>
              <c:strCache>
                <c:ptCount val="1"/>
                <c:pt idx="0">
                  <c:v>Leisure &amp; Self-Care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Data'!$BT$15:$BT$105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-4.6247986000000054</c:v>
                </c:pt>
                <c:pt idx="16">
                  <c:v>-4.7980723999999952</c:v>
                </c:pt>
                <c:pt idx="17">
                  <c:v>-4.9349507000000017</c:v>
                </c:pt>
                <c:pt idx="18">
                  <c:v>-4.916975199999996</c:v>
                </c:pt>
                <c:pt idx="19">
                  <c:v>-4.8462459999999936</c:v>
                </c:pt>
                <c:pt idx="20">
                  <c:v>-4.7448380999999955</c:v>
                </c:pt>
                <c:pt idx="21">
                  <c:v>-4.7591415000000126</c:v>
                </c:pt>
                <c:pt idx="22">
                  <c:v>-4.7188191999999987</c:v>
                </c:pt>
                <c:pt idx="23">
                  <c:v>-4.6449937000000006</c:v>
                </c:pt>
                <c:pt idx="24">
                  <c:v>-4.5550605999999902</c:v>
                </c:pt>
                <c:pt idx="25">
                  <c:v>-4.4020909000000188</c:v>
                </c:pt>
                <c:pt idx="26">
                  <c:v>-4.1356518000000051</c:v>
                </c:pt>
                <c:pt idx="27">
                  <c:v>-3.8673509999999993</c:v>
                </c:pt>
                <c:pt idx="28">
                  <c:v>-3.5756792500000074</c:v>
                </c:pt>
                <c:pt idx="29">
                  <c:v>-3.2949942800000116</c:v>
                </c:pt>
                <c:pt idx="30">
                  <c:v>-3.1139129799999949</c:v>
                </c:pt>
                <c:pt idx="31">
                  <c:v>-2.8697972400000111</c:v>
                </c:pt>
                <c:pt idx="32">
                  <c:v>-2.6482228800000058</c:v>
                </c:pt>
                <c:pt idx="33">
                  <c:v>-2.4533200900000054</c:v>
                </c:pt>
                <c:pt idx="34">
                  <c:v>-2.2215197599999925</c:v>
                </c:pt>
                <c:pt idx="35">
                  <c:v>-1.9275127800000007</c:v>
                </c:pt>
                <c:pt idx="36">
                  <c:v>-1.7427350900000107</c:v>
                </c:pt>
                <c:pt idx="37">
                  <c:v>-1.5336481800000001</c:v>
                </c:pt>
                <c:pt idx="38">
                  <c:v>-1.4204963700000093</c:v>
                </c:pt>
                <c:pt idx="39">
                  <c:v>-1.31602460000002</c:v>
                </c:pt>
                <c:pt idx="40">
                  <c:v>-1.2467572599999812</c:v>
                </c:pt>
                <c:pt idx="41">
                  <c:v>-1.1904745100000014</c:v>
                </c:pt>
                <c:pt idx="42">
                  <c:v>-1.0248052299999983</c:v>
                </c:pt>
                <c:pt idx="43">
                  <c:v>-0.7610023200000029</c:v>
                </c:pt>
                <c:pt idx="44">
                  <c:v>-0.32398373000000902</c:v>
                </c:pt>
                <c:pt idx="45">
                  <c:v>7.9877940000002923E-2</c:v>
                </c:pt>
                <c:pt idx="46">
                  <c:v>0.45911940000000584</c:v>
                </c:pt>
                <c:pt idx="47">
                  <c:v>0.83871590000001106</c:v>
                </c:pt>
                <c:pt idx="48">
                  <c:v>1.1996273500000143</c:v>
                </c:pt>
                <c:pt idx="49">
                  <c:v>1.4276592800000003</c:v>
                </c:pt>
                <c:pt idx="50">
                  <c:v>1.6444160699999912</c:v>
                </c:pt>
                <c:pt idx="51">
                  <c:v>1.9081195900000125</c:v>
                </c:pt>
                <c:pt idx="52">
                  <c:v>2.0685084799999913</c:v>
                </c:pt>
                <c:pt idx="53">
                  <c:v>2.2638914899999918</c:v>
                </c:pt>
                <c:pt idx="54">
                  <c:v>2.378950979999999</c:v>
                </c:pt>
                <c:pt idx="55">
                  <c:v>2.4981766599999986</c:v>
                </c:pt>
                <c:pt idx="56">
                  <c:v>2.4263049699999897</c:v>
                </c:pt>
                <c:pt idx="57">
                  <c:v>2.1839458500000006</c:v>
                </c:pt>
                <c:pt idx="58">
                  <c:v>1.6255249400000054</c:v>
                </c:pt>
                <c:pt idx="59">
                  <c:v>1.0220606800000098</c:v>
                </c:pt>
                <c:pt idx="60">
                  <c:v>3.242190000001699E-2</c:v>
                </c:pt>
                <c:pt idx="61">
                  <c:v>-0.94674840000000415</c:v>
                </c:pt>
                <c:pt idx="62">
                  <c:v>-1.6658648500000055</c:v>
                </c:pt>
                <c:pt idx="63">
                  <c:v>-2.17400576</c:v>
                </c:pt>
                <c:pt idx="64">
                  <c:v>-2.3787527200000227</c:v>
                </c:pt>
                <c:pt idx="65">
                  <c:v>-2.4209744999999998</c:v>
                </c:pt>
                <c:pt idx="66">
                  <c:v>-2.3833325599999853</c:v>
                </c:pt>
                <c:pt idx="67">
                  <c:v>-2.3567396499999802</c:v>
                </c:pt>
                <c:pt idx="68">
                  <c:v>-2.3407821000000126</c:v>
                </c:pt>
                <c:pt idx="69">
                  <c:v>-2.2284018500000116</c:v>
                </c:pt>
                <c:pt idx="70">
                  <c:v>-2.0075181999999927</c:v>
                </c:pt>
                <c:pt idx="71">
                  <c:v>-1.7916274300000055</c:v>
                </c:pt>
                <c:pt idx="72">
                  <c:v>-1.6007644499999856</c:v>
                </c:pt>
                <c:pt idx="73">
                  <c:v>-1.4679226700000072</c:v>
                </c:pt>
                <c:pt idx="74">
                  <c:v>-1.4724741700000266</c:v>
                </c:pt>
                <c:pt idx="75">
                  <c:v>-1.5141648299999986</c:v>
                </c:pt>
                <c:pt idx="76">
                  <c:v>-1.5206901500000072</c:v>
                </c:pt>
                <c:pt idx="77">
                  <c:v>-1.4984761400000082</c:v>
                </c:pt>
                <c:pt idx="78">
                  <c:v>-1.4836614900000029</c:v>
                </c:pt>
                <c:pt idx="79">
                  <c:v>-1.4541435400000182</c:v>
                </c:pt>
                <c:pt idx="80">
                  <c:v>-1.4041478299999994</c:v>
                </c:pt>
                <c:pt idx="81">
                  <c:v>-1.3649611900000025</c:v>
                </c:pt>
                <c:pt idx="82">
                  <c:v>-1.299331340000009</c:v>
                </c:pt>
                <c:pt idx="83">
                  <c:v>-1.184462069999995</c:v>
                </c:pt>
                <c:pt idx="84">
                  <c:v>-1.0769256600000006</c:v>
                </c:pt>
                <c:pt idx="85">
                  <c:v>-0.99243595000001505</c:v>
                </c:pt>
                <c:pt idx="86">
                  <c:v>-0.77153685999999766</c:v>
                </c:pt>
                <c:pt idx="87">
                  <c:v>-0.49852880999998206</c:v>
                </c:pt>
                <c:pt idx="88">
                  <c:v>-0.22068753000002062</c:v>
                </c:pt>
                <c:pt idx="89">
                  <c:v>0.14185488000001101</c:v>
                </c:pt>
                <c:pt idx="90">
                  <c:v>0.46904809999998065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66C-43E8-B4E4-69A1618C64E8}"/>
            </c:ext>
          </c:extLst>
        </c:ser>
        <c:ser>
          <c:idx val="4"/>
          <c:order val="5"/>
          <c:tx>
            <c:strRef>
              <c:f>'FILL IN Data'!$BU$12</c:f>
              <c:strCache>
                <c:ptCount val="1"/>
                <c:pt idx="0">
                  <c:v>NTTA work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Data'!$BU$15:$BU$105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0.23854900000000012</c:v>
                </c:pt>
                <c:pt idx="7">
                  <c:v>0.40848830000000014</c:v>
                </c:pt>
                <c:pt idx="8">
                  <c:v>0.77672319999999995</c:v>
                </c:pt>
                <c:pt idx="9">
                  <c:v>1.2222903999999999</c:v>
                </c:pt>
                <c:pt idx="10">
                  <c:v>1.8596583</c:v>
                </c:pt>
                <c:pt idx="11">
                  <c:v>2.6589007999999996</c:v>
                </c:pt>
                <c:pt idx="12">
                  <c:v>3.8155819000000002</c:v>
                </c:pt>
                <c:pt idx="13">
                  <c:v>5.1708371</c:v>
                </c:pt>
                <c:pt idx="14">
                  <c:v>7.0377324999999997</c:v>
                </c:pt>
                <c:pt idx="15">
                  <c:v>9.2838546000000015</c:v>
                </c:pt>
                <c:pt idx="16">
                  <c:v>12.304547100000001</c:v>
                </c:pt>
                <c:pt idx="17">
                  <c:v>15.663360900000001</c:v>
                </c:pt>
                <c:pt idx="18">
                  <c:v>19.732938899999997</c:v>
                </c:pt>
                <c:pt idx="19">
                  <c:v>24.018375200000001</c:v>
                </c:pt>
                <c:pt idx="20">
                  <c:v>28.444725700000003</c:v>
                </c:pt>
                <c:pt idx="21">
                  <c:v>32.521166400000006</c:v>
                </c:pt>
                <c:pt idx="22">
                  <c:v>36.254013999999998</c:v>
                </c:pt>
                <c:pt idx="23">
                  <c:v>39.302513999999995</c:v>
                </c:pt>
                <c:pt idx="24">
                  <c:v>41.745004000000002</c:v>
                </c:pt>
                <c:pt idx="25">
                  <c:v>43.573982000000001</c:v>
                </c:pt>
                <c:pt idx="26">
                  <c:v>44.720996</c:v>
                </c:pt>
                <c:pt idx="27">
                  <c:v>45.414147000000007</c:v>
                </c:pt>
                <c:pt idx="28">
                  <c:v>45.695360000000008</c:v>
                </c:pt>
                <c:pt idx="29">
                  <c:v>45.738004000000004</c:v>
                </c:pt>
                <c:pt idx="30">
                  <c:v>45.359594000000001</c:v>
                </c:pt>
                <c:pt idx="31">
                  <c:v>44.872666000000002</c:v>
                </c:pt>
                <c:pt idx="32">
                  <c:v>44.203686000000005</c:v>
                </c:pt>
                <c:pt idx="33">
                  <c:v>43.431567000000001</c:v>
                </c:pt>
                <c:pt idx="34">
                  <c:v>42.66283</c:v>
                </c:pt>
                <c:pt idx="35">
                  <c:v>41.885162999999999</c:v>
                </c:pt>
                <c:pt idx="36">
                  <c:v>41.190530000000003</c:v>
                </c:pt>
                <c:pt idx="37">
                  <c:v>40.450709000000003</c:v>
                </c:pt>
                <c:pt idx="38">
                  <c:v>39.784140999999998</c:v>
                </c:pt>
                <c:pt idx="39">
                  <c:v>39.076562000000003</c:v>
                </c:pt>
                <c:pt idx="40">
                  <c:v>38.464239999999997</c:v>
                </c:pt>
                <c:pt idx="41">
                  <c:v>37.837111999999998</c:v>
                </c:pt>
                <c:pt idx="42">
                  <c:v>37.290795000000003</c:v>
                </c:pt>
                <c:pt idx="43">
                  <c:v>36.760324000000004</c:v>
                </c:pt>
                <c:pt idx="44">
                  <c:v>36.248083000000008</c:v>
                </c:pt>
                <c:pt idx="45">
                  <c:v>35.720748</c:v>
                </c:pt>
                <c:pt idx="46">
                  <c:v>35.201582000000002</c:v>
                </c:pt>
                <c:pt idx="47">
                  <c:v>34.691113000000001</c:v>
                </c:pt>
                <c:pt idx="48">
                  <c:v>34.187331</c:v>
                </c:pt>
                <c:pt idx="49">
                  <c:v>33.692337999999992</c:v>
                </c:pt>
                <c:pt idx="50">
                  <c:v>33.144984000000008</c:v>
                </c:pt>
                <c:pt idx="51">
                  <c:v>32.563265999999999</c:v>
                </c:pt>
                <c:pt idx="52">
                  <c:v>31.932624000000004</c:v>
                </c:pt>
                <c:pt idx="53">
                  <c:v>31.302667000000007</c:v>
                </c:pt>
                <c:pt idx="54">
                  <c:v>30.688547999999997</c:v>
                </c:pt>
                <c:pt idx="55">
                  <c:v>30.059709000000005</c:v>
                </c:pt>
                <c:pt idx="56">
                  <c:v>29.409587999999999</c:v>
                </c:pt>
                <c:pt idx="57">
                  <c:v>28.715556999999997</c:v>
                </c:pt>
                <c:pt idx="58">
                  <c:v>27.966482999999997</c:v>
                </c:pt>
                <c:pt idx="59">
                  <c:v>27.176197999999999</c:v>
                </c:pt>
                <c:pt idx="60">
                  <c:v>26.295026000000004</c:v>
                </c:pt>
                <c:pt idx="61">
                  <c:v>25.387657000000001</c:v>
                </c:pt>
                <c:pt idx="62">
                  <c:v>24.453844</c:v>
                </c:pt>
                <c:pt idx="63">
                  <c:v>23.524007999999998</c:v>
                </c:pt>
                <c:pt idx="64">
                  <c:v>22.622475000000001</c:v>
                </c:pt>
                <c:pt idx="65">
                  <c:v>21.741852999999999</c:v>
                </c:pt>
                <c:pt idx="66">
                  <c:v>20.865887999999998</c:v>
                </c:pt>
                <c:pt idx="67">
                  <c:v>19.987317000000001</c:v>
                </c:pt>
                <c:pt idx="68">
                  <c:v>19.085895000000001</c:v>
                </c:pt>
                <c:pt idx="69">
                  <c:v>18.142585999999998</c:v>
                </c:pt>
                <c:pt idx="70">
                  <c:v>17.195240999999996</c:v>
                </c:pt>
                <c:pt idx="71">
                  <c:v>16.253781</c:v>
                </c:pt>
                <c:pt idx="72">
                  <c:v>15.340516000000004</c:v>
                </c:pt>
                <c:pt idx="73">
                  <c:v>14.440915000000002</c:v>
                </c:pt>
                <c:pt idx="74">
                  <c:v>13.574432999999999</c:v>
                </c:pt>
                <c:pt idx="75">
                  <c:v>12.706906999999999</c:v>
                </c:pt>
                <c:pt idx="76">
                  <c:v>11.846861000000001</c:v>
                </c:pt>
                <c:pt idx="77">
                  <c:v>10.986886</c:v>
                </c:pt>
                <c:pt idx="78">
                  <c:v>10.173026</c:v>
                </c:pt>
                <c:pt idx="79">
                  <c:v>9.3207459999999998</c:v>
                </c:pt>
                <c:pt idx="80">
                  <c:v>8.5604420000000001</c:v>
                </c:pt>
                <c:pt idx="81">
                  <c:v>7.8719529999999995</c:v>
                </c:pt>
                <c:pt idx="82">
                  <c:v>7.2195805000000011</c:v>
                </c:pt>
                <c:pt idx="83">
                  <c:v>6.5605153000000005</c:v>
                </c:pt>
                <c:pt idx="84">
                  <c:v>5.8899618999999985</c:v>
                </c:pt>
                <c:pt idx="85">
                  <c:v>5.2152186999999994</c:v>
                </c:pt>
                <c:pt idx="86">
                  <c:v>4.4875530000000001</c:v>
                </c:pt>
                <c:pt idx="87">
                  <c:v>3.7397663000000003</c:v>
                </c:pt>
                <c:pt idx="88">
                  <c:v>3.0161363000000003</c:v>
                </c:pt>
                <c:pt idx="89">
                  <c:v>2.2486766000000005</c:v>
                </c:pt>
                <c:pt idx="90">
                  <c:v>1.4914049999999999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66C-43E8-B4E4-69A1618C6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830808"/>
        <c:axId val="436831200"/>
      </c:scatterChart>
      <c:valAx>
        <c:axId val="43683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1200"/>
        <c:crosses val="autoZero"/>
        <c:crossBetween val="midCat"/>
        <c:majorUnit val="5"/>
        <c:minorUnit val="5"/>
      </c:valAx>
      <c:valAx>
        <c:axId val="4368312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 Per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0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 Use, </a:t>
            </a:r>
            <a:r>
              <a:rPr lang="en-US" baseline="0"/>
              <a:t>Female - Male Differences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'FILL IN Data'!$BP$12</c:f>
              <c:strCache>
                <c:ptCount val="1"/>
                <c:pt idx="0">
                  <c:v>NTTA - care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Data'!$BP$15:$BP$105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0.32270620000000005</c:v>
                </c:pt>
                <c:pt idx="7">
                  <c:v>0.28176139999999994</c:v>
                </c:pt>
                <c:pt idx="8">
                  <c:v>0.23960349999999997</c:v>
                </c:pt>
                <c:pt idx="9">
                  <c:v>0.21020969999999994</c:v>
                </c:pt>
                <c:pt idx="10">
                  <c:v>0.18722479999999997</c:v>
                </c:pt>
                <c:pt idx="11">
                  <c:v>0.17826259999999994</c:v>
                </c:pt>
                <c:pt idx="12">
                  <c:v>0.18826809999999994</c:v>
                </c:pt>
                <c:pt idx="13">
                  <c:v>0.19087640000000006</c:v>
                </c:pt>
                <c:pt idx="14">
                  <c:v>0.21094950000000001</c:v>
                </c:pt>
                <c:pt idx="15">
                  <c:v>0.30041059999999997</c:v>
                </c:pt>
                <c:pt idx="16">
                  <c:v>0.58027509999999993</c:v>
                </c:pt>
                <c:pt idx="17">
                  <c:v>0.99823089999999992</c:v>
                </c:pt>
                <c:pt idx="18">
                  <c:v>1.7243838999999999</c:v>
                </c:pt>
                <c:pt idx="19">
                  <c:v>2.6907942</c:v>
                </c:pt>
                <c:pt idx="20">
                  <c:v>3.9414757000000002</c:v>
                </c:pt>
                <c:pt idx="21">
                  <c:v>5.1759874000000003</c:v>
                </c:pt>
                <c:pt idx="22">
                  <c:v>6.398682</c:v>
                </c:pt>
                <c:pt idx="23">
                  <c:v>7.4572619999999992</c:v>
                </c:pt>
                <c:pt idx="24">
                  <c:v>8.2329860000000004</c:v>
                </c:pt>
                <c:pt idx="25">
                  <c:v>8.7228410000000007</c:v>
                </c:pt>
                <c:pt idx="26">
                  <c:v>8.8275590000000008</c:v>
                </c:pt>
                <c:pt idx="27">
                  <c:v>8.6807060000000007</c:v>
                </c:pt>
                <c:pt idx="28">
                  <c:v>8.2082079999999991</c:v>
                </c:pt>
                <c:pt idx="29">
                  <c:v>7.6146820000000002</c:v>
                </c:pt>
                <c:pt idx="30">
                  <c:v>6.7818019999999999</c:v>
                </c:pt>
                <c:pt idx="31">
                  <c:v>5.9209810000000012</c:v>
                </c:pt>
                <c:pt idx="32">
                  <c:v>5.0091649999999994</c:v>
                </c:pt>
                <c:pt idx="33">
                  <c:v>4.1301220000000001</c:v>
                </c:pt>
                <c:pt idx="34">
                  <c:v>3.2961989999999997</c:v>
                </c:pt>
                <c:pt idx="35">
                  <c:v>2.5180630000000006</c:v>
                </c:pt>
                <c:pt idx="36">
                  <c:v>1.9247990000000001</c:v>
                </c:pt>
                <c:pt idx="37">
                  <c:v>1.4241199999999998</c:v>
                </c:pt>
                <c:pt idx="38">
                  <c:v>1.0404910000000003</c:v>
                </c:pt>
                <c:pt idx="39">
                  <c:v>0.7261470000000001</c:v>
                </c:pt>
                <c:pt idx="40">
                  <c:v>0.57603899999999975</c:v>
                </c:pt>
                <c:pt idx="41">
                  <c:v>0.46636500000000014</c:v>
                </c:pt>
                <c:pt idx="42">
                  <c:v>0.46520099999999998</c:v>
                </c:pt>
                <c:pt idx="43">
                  <c:v>0.49070099999999983</c:v>
                </c:pt>
                <c:pt idx="44">
                  <c:v>0.57394700000000021</c:v>
                </c:pt>
                <c:pt idx="45">
                  <c:v>0.67476700000000012</c:v>
                </c:pt>
                <c:pt idx="46">
                  <c:v>0.8025500000000001</c:v>
                </c:pt>
                <c:pt idx="47">
                  <c:v>0.94872800000000002</c:v>
                </c:pt>
                <c:pt idx="48">
                  <c:v>1.117103</c:v>
                </c:pt>
                <c:pt idx="49">
                  <c:v>1.2810839999999999</c:v>
                </c:pt>
                <c:pt idx="50">
                  <c:v>1.4312450000000001</c:v>
                </c:pt>
                <c:pt idx="51">
                  <c:v>1.552071</c:v>
                </c:pt>
                <c:pt idx="52">
                  <c:v>1.6401840000000001</c:v>
                </c:pt>
                <c:pt idx="53">
                  <c:v>1.7162599999999999</c:v>
                </c:pt>
                <c:pt idx="54">
                  <c:v>1.7896330000000003</c:v>
                </c:pt>
                <c:pt idx="55">
                  <c:v>1.8526870000000002</c:v>
                </c:pt>
                <c:pt idx="56">
                  <c:v>1.9053359999999999</c:v>
                </c:pt>
                <c:pt idx="57">
                  <c:v>1.9356250000000002</c:v>
                </c:pt>
                <c:pt idx="58">
                  <c:v>1.9446559999999997</c:v>
                </c:pt>
                <c:pt idx="59">
                  <c:v>1.911341</c:v>
                </c:pt>
                <c:pt idx="60">
                  <c:v>1.8112350000000002</c:v>
                </c:pt>
                <c:pt idx="61">
                  <c:v>1.6936850000000001</c:v>
                </c:pt>
                <c:pt idx="62">
                  <c:v>1.5437799999999999</c:v>
                </c:pt>
                <c:pt idx="63">
                  <c:v>1.3861579999999998</c:v>
                </c:pt>
                <c:pt idx="64">
                  <c:v>1.2512069999999997</c:v>
                </c:pt>
                <c:pt idx="65">
                  <c:v>1.1376789999999999</c:v>
                </c:pt>
                <c:pt idx="66">
                  <c:v>1.059938</c:v>
                </c:pt>
                <c:pt idx="67">
                  <c:v>0.99479800000000007</c:v>
                </c:pt>
                <c:pt idx="68">
                  <c:v>0.91263799999999984</c:v>
                </c:pt>
                <c:pt idx="69">
                  <c:v>0.81039800000000017</c:v>
                </c:pt>
                <c:pt idx="70">
                  <c:v>0.70741300000000007</c:v>
                </c:pt>
                <c:pt idx="71">
                  <c:v>0.60041899999999981</c:v>
                </c:pt>
                <c:pt idx="72">
                  <c:v>0.52625800000000011</c:v>
                </c:pt>
                <c:pt idx="73">
                  <c:v>0.48302600000000018</c:v>
                </c:pt>
                <c:pt idx="74">
                  <c:v>0.47169899999999987</c:v>
                </c:pt>
                <c:pt idx="75">
                  <c:v>0.46806400000000004</c:v>
                </c:pt>
                <c:pt idx="76">
                  <c:v>0.46343599999999996</c:v>
                </c:pt>
                <c:pt idx="77">
                  <c:v>0.44212800000000008</c:v>
                </c:pt>
                <c:pt idx="78">
                  <c:v>0.42432400000000015</c:v>
                </c:pt>
                <c:pt idx="79">
                  <c:v>0.38332500000000014</c:v>
                </c:pt>
                <c:pt idx="80">
                  <c:v>0.36139600000000005</c:v>
                </c:pt>
                <c:pt idx="81">
                  <c:v>0.35576299999999983</c:v>
                </c:pt>
                <c:pt idx="82">
                  <c:v>0.36067450000000001</c:v>
                </c:pt>
                <c:pt idx="83">
                  <c:v>0.36117929999999998</c:v>
                </c:pt>
                <c:pt idx="84">
                  <c:v>0.36360890000000001</c:v>
                </c:pt>
                <c:pt idx="85">
                  <c:v>0.35450269999999995</c:v>
                </c:pt>
                <c:pt idx="86">
                  <c:v>0.334036</c:v>
                </c:pt>
                <c:pt idx="87">
                  <c:v>0.30373929999999993</c:v>
                </c:pt>
                <c:pt idx="88">
                  <c:v>0.26779529999999996</c:v>
                </c:pt>
                <c:pt idx="89">
                  <c:v>0.22606360000000003</c:v>
                </c:pt>
                <c:pt idx="90">
                  <c:v>0.194519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B7-4CC2-84BC-7331CD9FF6B2}"/>
            </c:ext>
          </c:extLst>
        </c:ser>
        <c:ser>
          <c:idx val="1"/>
          <c:order val="1"/>
          <c:tx>
            <c:strRef>
              <c:f>'FILL IN Data'!$BQ$12</c:f>
              <c:strCache>
                <c:ptCount val="1"/>
                <c:pt idx="0">
                  <c:v>NTTA - housework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Data'!$BQ$15:$BQ$105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-8.4157199999999988E-2</c:v>
                </c:pt>
                <c:pt idx="7">
                  <c:v>0.1267269</c:v>
                </c:pt>
                <c:pt idx="8">
                  <c:v>0.53711969999999998</c:v>
                </c:pt>
                <c:pt idx="9">
                  <c:v>1.0120807000000001</c:v>
                </c:pt>
                <c:pt idx="10">
                  <c:v>1.6724334999999999</c:v>
                </c:pt>
                <c:pt idx="11">
                  <c:v>2.4806382</c:v>
                </c:pt>
                <c:pt idx="12">
                  <c:v>3.6273137999999996</c:v>
                </c:pt>
                <c:pt idx="13">
                  <c:v>4.9799607000000004</c:v>
                </c:pt>
                <c:pt idx="14">
                  <c:v>6.8267829999999989</c:v>
                </c:pt>
                <c:pt idx="15">
                  <c:v>8.9834440000000004</c:v>
                </c:pt>
                <c:pt idx="16">
                  <c:v>11.724272000000001</c:v>
                </c:pt>
                <c:pt idx="17">
                  <c:v>14.665130000000001</c:v>
                </c:pt>
                <c:pt idx="18">
                  <c:v>18.008555000000001</c:v>
                </c:pt>
                <c:pt idx="19">
                  <c:v>21.327581000000002</c:v>
                </c:pt>
                <c:pt idx="20">
                  <c:v>24.503250000000001</c:v>
                </c:pt>
                <c:pt idx="21">
                  <c:v>27.345179000000002</c:v>
                </c:pt>
                <c:pt idx="22">
                  <c:v>29.855331999999997</c:v>
                </c:pt>
                <c:pt idx="23">
                  <c:v>31.845251999999999</c:v>
                </c:pt>
                <c:pt idx="24">
                  <c:v>33.512017999999998</c:v>
                </c:pt>
                <c:pt idx="25">
                  <c:v>34.851140999999998</c:v>
                </c:pt>
                <c:pt idx="26">
                  <c:v>35.893436999999999</c:v>
                </c:pt>
                <c:pt idx="27">
                  <c:v>36.733441000000006</c:v>
                </c:pt>
                <c:pt idx="28">
                  <c:v>37.487152000000002</c:v>
                </c:pt>
                <c:pt idx="29">
                  <c:v>38.123322000000002</c:v>
                </c:pt>
                <c:pt idx="30">
                  <c:v>38.577791999999995</c:v>
                </c:pt>
                <c:pt idx="31">
                  <c:v>38.951685000000005</c:v>
                </c:pt>
                <c:pt idx="32">
                  <c:v>39.194521000000002</c:v>
                </c:pt>
                <c:pt idx="33">
                  <c:v>39.301445000000001</c:v>
                </c:pt>
                <c:pt idx="34">
                  <c:v>39.366631000000005</c:v>
                </c:pt>
                <c:pt idx="35">
                  <c:v>39.367100000000001</c:v>
                </c:pt>
                <c:pt idx="36">
                  <c:v>39.265731000000002</c:v>
                </c:pt>
                <c:pt idx="37">
                  <c:v>39.026589000000001</c:v>
                </c:pt>
                <c:pt idx="38">
                  <c:v>38.743650000000002</c:v>
                </c:pt>
                <c:pt idx="39">
                  <c:v>38.350414999999998</c:v>
                </c:pt>
                <c:pt idx="40">
                  <c:v>37.888200999999995</c:v>
                </c:pt>
                <c:pt idx="41">
                  <c:v>37.370747000000001</c:v>
                </c:pt>
                <c:pt idx="42">
                  <c:v>36.825594000000002</c:v>
                </c:pt>
                <c:pt idx="43">
                  <c:v>36.269623000000003</c:v>
                </c:pt>
                <c:pt idx="44">
                  <c:v>35.674136000000004</c:v>
                </c:pt>
                <c:pt idx="45">
                  <c:v>35.045980999999998</c:v>
                </c:pt>
                <c:pt idx="46">
                  <c:v>34.399031999999998</c:v>
                </c:pt>
                <c:pt idx="47">
                  <c:v>33.742384999999999</c:v>
                </c:pt>
                <c:pt idx="48">
                  <c:v>33.070228</c:v>
                </c:pt>
                <c:pt idx="49">
                  <c:v>32.411254</c:v>
                </c:pt>
                <c:pt idx="50">
                  <c:v>31.713739000000004</c:v>
                </c:pt>
                <c:pt idx="51">
                  <c:v>31.011194999999997</c:v>
                </c:pt>
                <c:pt idx="52">
                  <c:v>30.292440000000003</c:v>
                </c:pt>
                <c:pt idx="53">
                  <c:v>29.586407000000001</c:v>
                </c:pt>
                <c:pt idx="54">
                  <c:v>28.898914999999995</c:v>
                </c:pt>
                <c:pt idx="55">
                  <c:v>28.207022000000002</c:v>
                </c:pt>
                <c:pt idx="56">
                  <c:v>27.504251999999997</c:v>
                </c:pt>
                <c:pt idx="57">
                  <c:v>26.779931999999999</c:v>
                </c:pt>
                <c:pt idx="58">
                  <c:v>26.021827000000002</c:v>
                </c:pt>
                <c:pt idx="59">
                  <c:v>25.264856999999999</c:v>
                </c:pt>
                <c:pt idx="60">
                  <c:v>24.483791</c:v>
                </c:pt>
                <c:pt idx="61">
                  <c:v>23.693972000000002</c:v>
                </c:pt>
                <c:pt idx="62">
                  <c:v>22.910063999999998</c:v>
                </c:pt>
                <c:pt idx="63">
                  <c:v>22.13785</c:v>
                </c:pt>
                <c:pt idx="64">
                  <c:v>21.371268000000001</c:v>
                </c:pt>
                <c:pt idx="65">
                  <c:v>20.604174</c:v>
                </c:pt>
                <c:pt idx="66">
                  <c:v>19.805949999999999</c:v>
                </c:pt>
                <c:pt idx="67">
                  <c:v>18.992518999999998</c:v>
                </c:pt>
                <c:pt idx="68">
                  <c:v>18.173257</c:v>
                </c:pt>
                <c:pt idx="69">
                  <c:v>17.332187999999999</c:v>
                </c:pt>
                <c:pt idx="70">
                  <c:v>16.487828</c:v>
                </c:pt>
                <c:pt idx="71">
                  <c:v>15.653362000000001</c:v>
                </c:pt>
                <c:pt idx="72">
                  <c:v>14.814258000000002</c:v>
                </c:pt>
                <c:pt idx="73">
                  <c:v>13.957889000000002</c:v>
                </c:pt>
                <c:pt idx="74">
                  <c:v>13.102734</c:v>
                </c:pt>
                <c:pt idx="75">
                  <c:v>12.238842999999999</c:v>
                </c:pt>
                <c:pt idx="76">
                  <c:v>11.383424999999999</c:v>
                </c:pt>
                <c:pt idx="77">
                  <c:v>10.544758</c:v>
                </c:pt>
                <c:pt idx="78">
                  <c:v>9.7487019999999998</c:v>
                </c:pt>
                <c:pt idx="79">
                  <c:v>8.9374210000000005</c:v>
                </c:pt>
                <c:pt idx="80">
                  <c:v>8.1990459999999992</c:v>
                </c:pt>
                <c:pt idx="81">
                  <c:v>7.5161899999999999</c:v>
                </c:pt>
                <c:pt idx="82">
                  <c:v>6.8589060000000011</c:v>
                </c:pt>
                <c:pt idx="83">
                  <c:v>6.1993360000000006</c:v>
                </c:pt>
                <c:pt idx="84">
                  <c:v>5.5263529999999994</c:v>
                </c:pt>
                <c:pt idx="85">
                  <c:v>4.860716</c:v>
                </c:pt>
                <c:pt idx="86">
                  <c:v>4.153516999999999</c:v>
                </c:pt>
                <c:pt idx="87">
                  <c:v>3.4360270000000002</c:v>
                </c:pt>
                <c:pt idx="88">
                  <c:v>2.7483409999999999</c:v>
                </c:pt>
                <c:pt idx="89">
                  <c:v>2.0226130000000002</c:v>
                </c:pt>
                <c:pt idx="90">
                  <c:v>1.296886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6B7-4CC2-84BC-7331CD9FF6B2}"/>
            </c:ext>
          </c:extLst>
        </c:ser>
        <c:ser>
          <c:idx val="3"/>
          <c:order val="2"/>
          <c:tx>
            <c:strRef>
              <c:f>'FILL IN Data'!$BS$12</c:f>
              <c:strCache>
                <c:ptCount val="1"/>
                <c:pt idx="0">
                  <c:v>Edu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Data'!$BS$15:$BS$105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-0.9791930000000022</c:v>
                </c:pt>
                <c:pt idx="7">
                  <c:v>-0.74997899999999618</c:v>
                </c:pt>
                <c:pt idx="8">
                  <c:v>-0.52076499999999726</c:v>
                </c:pt>
                <c:pt idx="9">
                  <c:v>-0.33420799999999673</c:v>
                </c:pt>
                <c:pt idx="10">
                  <c:v>-0.20999199999999973</c:v>
                </c:pt>
                <c:pt idx="11">
                  <c:v>-0.15248700000000071</c:v>
                </c:pt>
                <c:pt idx="12">
                  <c:v>-0.31035699999999622</c:v>
                </c:pt>
                <c:pt idx="13">
                  <c:v>-0.45259700000000436</c:v>
                </c:pt>
                <c:pt idx="14">
                  <c:v>-0.72260499999999439</c:v>
                </c:pt>
                <c:pt idx="15">
                  <c:v>-1.0761049999999983</c:v>
                </c:pt>
                <c:pt idx="16">
                  <c:v>-1.615674999999996</c:v>
                </c:pt>
                <c:pt idx="17">
                  <c:v>-2.1029219999999995</c:v>
                </c:pt>
                <c:pt idx="18">
                  <c:v>-2.734964999999999</c:v>
                </c:pt>
                <c:pt idx="19">
                  <c:v>-3.4184420000000024</c:v>
                </c:pt>
                <c:pt idx="20">
                  <c:v>-3.9859410000000004</c:v>
                </c:pt>
                <c:pt idx="21">
                  <c:v>-4.2194919999999989</c:v>
                </c:pt>
                <c:pt idx="22">
                  <c:v>-4.1446809000000009</c:v>
                </c:pt>
                <c:pt idx="23">
                  <c:v>-3.8711142000000001</c:v>
                </c:pt>
                <c:pt idx="24">
                  <c:v>-3.2720403999999998</c:v>
                </c:pt>
                <c:pt idx="25">
                  <c:v>-2.5591028000000002</c:v>
                </c:pt>
                <c:pt idx="26">
                  <c:v>-1.9581833000000002</c:v>
                </c:pt>
                <c:pt idx="27">
                  <c:v>-1.4249839999999998</c:v>
                </c:pt>
                <c:pt idx="28">
                  <c:v>-0.97548375000000009</c:v>
                </c:pt>
                <c:pt idx="29">
                  <c:v>-0.62515771999999992</c:v>
                </c:pt>
                <c:pt idx="30">
                  <c:v>-0.42040002000000004</c:v>
                </c:pt>
                <c:pt idx="31">
                  <c:v>-0.24875976000000005</c:v>
                </c:pt>
                <c:pt idx="32">
                  <c:v>-0.16505312</c:v>
                </c:pt>
                <c:pt idx="33">
                  <c:v>-0.11172590999999998</c:v>
                </c:pt>
                <c:pt idx="34">
                  <c:v>-8.5489239999999994E-2</c:v>
                </c:pt>
                <c:pt idx="35">
                  <c:v>-6.2932219999999983E-2</c:v>
                </c:pt>
                <c:pt idx="36">
                  <c:v>-5.2801910000000007E-2</c:v>
                </c:pt>
                <c:pt idx="37">
                  <c:v>-4.4320819999999983E-2</c:v>
                </c:pt>
                <c:pt idx="38">
                  <c:v>-3.5127629999999993E-2</c:v>
                </c:pt>
                <c:pt idx="39">
                  <c:v>-2.5616399999999998E-2</c:v>
                </c:pt>
                <c:pt idx="40">
                  <c:v>-2.574673999999999E-2</c:v>
                </c:pt>
                <c:pt idx="41">
                  <c:v>-3.0510490000000001E-2</c:v>
                </c:pt>
                <c:pt idx="42">
                  <c:v>-4.4500769999999995E-2</c:v>
                </c:pt>
                <c:pt idx="43">
                  <c:v>-6.0437680000000008E-2</c:v>
                </c:pt>
                <c:pt idx="44">
                  <c:v>-7.9088270000000002E-2</c:v>
                </c:pt>
                <c:pt idx="45">
                  <c:v>-9.3690939999999986E-2</c:v>
                </c:pt>
                <c:pt idx="46">
                  <c:v>-8.9007400000000014E-2</c:v>
                </c:pt>
                <c:pt idx="47">
                  <c:v>-7.7199900000000002E-2</c:v>
                </c:pt>
                <c:pt idx="48">
                  <c:v>-6.6413349999999996E-2</c:v>
                </c:pt>
                <c:pt idx="49">
                  <c:v>-5.7056279999999994E-2</c:v>
                </c:pt>
                <c:pt idx="50">
                  <c:v>-4.8576069999999999E-2</c:v>
                </c:pt>
                <c:pt idx="51">
                  <c:v>-4.6967590000000004E-2</c:v>
                </c:pt>
                <c:pt idx="52">
                  <c:v>-4.8929480000000004E-2</c:v>
                </c:pt>
                <c:pt idx="53">
                  <c:v>-4.8679489999999999E-2</c:v>
                </c:pt>
                <c:pt idx="54">
                  <c:v>-4.8992980000000005E-2</c:v>
                </c:pt>
                <c:pt idx="55">
                  <c:v>-5.1932659999999992E-2</c:v>
                </c:pt>
                <c:pt idx="56">
                  <c:v>-5.0847970000000006E-2</c:v>
                </c:pt>
                <c:pt idx="57">
                  <c:v>-4.7873850000000009E-2</c:v>
                </c:pt>
                <c:pt idx="58">
                  <c:v>-4.6722940000000004E-2</c:v>
                </c:pt>
                <c:pt idx="59">
                  <c:v>-4.3030680000000009E-2</c:v>
                </c:pt>
                <c:pt idx="60">
                  <c:v>-3.9364899999999994E-2</c:v>
                </c:pt>
                <c:pt idx="61">
                  <c:v>-3.5865600000000004E-2</c:v>
                </c:pt>
                <c:pt idx="62">
                  <c:v>-3.3571150000000001E-2</c:v>
                </c:pt>
                <c:pt idx="63">
                  <c:v>-3.050524000000001E-2</c:v>
                </c:pt>
                <c:pt idx="64">
                  <c:v>-2.7306280000000002E-2</c:v>
                </c:pt>
                <c:pt idx="65">
                  <c:v>-2.4161099999999998E-2</c:v>
                </c:pt>
                <c:pt idx="66">
                  <c:v>-2.1569740000000004E-2</c:v>
                </c:pt>
                <c:pt idx="67">
                  <c:v>-1.9333749999999997E-2</c:v>
                </c:pt>
                <c:pt idx="68">
                  <c:v>-1.7725999999999992E-2</c:v>
                </c:pt>
                <c:pt idx="69">
                  <c:v>-1.6365350000000001E-2</c:v>
                </c:pt>
                <c:pt idx="70">
                  <c:v>-1.4941499999999996E-2</c:v>
                </c:pt>
                <c:pt idx="71">
                  <c:v>-1.3556369999999998E-2</c:v>
                </c:pt>
                <c:pt idx="72">
                  <c:v>-1.1859150000000006E-2</c:v>
                </c:pt>
                <c:pt idx="73">
                  <c:v>-9.4695299999999968E-3</c:v>
                </c:pt>
                <c:pt idx="74">
                  <c:v>-7.5146300000000013E-3</c:v>
                </c:pt>
                <c:pt idx="75">
                  <c:v>-5.7213700000000034E-3</c:v>
                </c:pt>
                <c:pt idx="76">
                  <c:v>-5.0796499999999981E-3</c:v>
                </c:pt>
                <c:pt idx="77">
                  <c:v>-5.0669600000000023E-3</c:v>
                </c:pt>
                <c:pt idx="78">
                  <c:v>-5.8606100000000022E-3</c:v>
                </c:pt>
                <c:pt idx="79">
                  <c:v>-6.3989600000000021E-3</c:v>
                </c:pt>
                <c:pt idx="80">
                  <c:v>-7.2375699999999987E-3</c:v>
                </c:pt>
                <c:pt idx="81">
                  <c:v>-1.0054509999999996E-2</c:v>
                </c:pt>
                <c:pt idx="82">
                  <c:v>-1.3489859999999999E-2</c:v>
                </c:pt>
                <c:pt idx="83">
                  <c:v>-1.4178130000000001E-2</c:v>
                </c:pt>
                <c:pt idx="84">
                  <c:v>-1.693894E-2</c:v>
                </c:pt>
                <c:pt idx="85">
                  <c:v>-1.9444550000000001E-2</c:v>
                </c:pt>
                <c:pt idx="86">
                  <c:v>-1.9380339999999999E-2</c:v>
                </c:pt>
                <c:pt idx="87">
                  <c:v>-1.8202589999999998E-2</c:v>
                </c:pt>
                <c:pt idx="88">
                  <c:v>-1.419163E-2</c:v>
                </c:pt>
                <c:pt idx="89">
                  <c:v>-9.6425699999999996E-3</c:v>
                </c:pt>
                <c:pt idx="90">
                  <c:v>-4.9481000000000004E-3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6B7-4CC2-84BC-7331CD9FF6B2}"/>
            </c:ext>
          </c:extLst>
        </c:ser>
        <c:ser>
          <c:idx val="2"/>
          <c:order val="3"/>
          <c:tx>
            <c:strRef>
              <c:f>'FILL IN Data'!$BR$12</c:f>
              <c:strCache>
                <c:ptCount val="1"/>
                <c:pt idx="0">
                  <c:v>NTA work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Data'!$BR$15:$BR$105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-2.4613380000000004E-2</c:v>
                </c:pt>
                <c:pt idx="7">
                  <c:v>-3.7676160000000014E-2</c:v>
                </c:pt>
                <c:pt idx="8">
                  <c:v>-5.0738930000000015E-2</c:v>
                </c:pt>
                <c:pt idx="9">
                  <c:v>-5.7140650000000015E-2</c:v>
                </c:pt>
                <c:pt idx="10">
                  <c:v>-9.5486170000000037E-2</c:v>
                </c:pt>
                <c:pt idx="11">
                  <c:v>-0.19994553000000004</c:v>
                </c:pt>
                <c:pt idx="12">
                  <c:v>-0.51117940000000006</c:v>
                </c:pt>
                <c:pt idx="13">
                  <c:v>-1.0128968000000003</c:v>
                </c:pt>
                <c:pt idx="14">
                  <c:v>-2.0818229999999995</c:v>
                </c:pt>
                <c:pt idx="15">
                  <c:v>-3.5829509999999996</c:v>
                </c:pt>
                <c:pt idx="16">
                  <c:v>-5.8907997000000005</c:v>
                </c:pt>
                <c:pt idx="17">
                  <c:v>-8.6254881999999995</c:v>
                </c:pt>
                <c:pt idx="18">
                  <c:v>-12.080998700000002</c:v>
                </c:pt>
                <c:pt idx="19">
                  <c:v>-15.753687200000002</c:v>
                </c:pt>
                <c:pt idx="20">
                  <c:v>-19.7139466</c:v>
                </c:pt>
                <c:pt idx="21">
                  <c:v>-23.542532900000001</c:v>
                </c:pt>
                <c:pt idx="22">
                  <c:v>-27.390513900000002</c:v>
                </c:pt>
                <c:pt idx="23">
                  <c:v>-30.786406100000001</c:v>
                </c:pt>
                <c:pt idx="24">
                  <c:v>-33.917903000000003</c:v>
                </c:pt>
                <c:pt idx="25">
                  <c:v>-36.612788299999998</c:v>
                </c:pt>
                <c:pt idx="26">
                  <c:v>-38.627160899999993</c:v>
                </c:pt>
                <c:pt idx="27">
                  <c:v>-40.121812000000006</c:v>
                </c:pt>
                <c:pt idx="28">
                  <c:v>-41.144196999999998</c:v>
                </c:pt>
                <c:pt idx="29">
                  <c:v>-41.817852000000002</c:v>
                </c:pt>
                <c:pt idx="30">
                  <c:v>-41.825281000000004</c:v>
                </c:pt>
                <c:pt idx="31">
                  <c:v>-41.754109</c:v>
                </c:pt>
                <c:pt idx="32">
                  <c:v>-41.390409999999996</c:v>
                </c:pt>
                <c:pt idx="33">
                  <c:v>-40.866521000000006</c:v>
                </c:pt>
                <c:pt idx="34">
                  <c:v>-40.355821000000006</c:v>
                </c:pt>
                <c:pt idx="35">
                  <c:v>-39.894718000000005</c:v>
                </c:pt>
                <c:pt idx="36">
                  <c:v>-39.394992999999999</c:v>
                </c:pt>
                <c:pt idx="37">
                  <c:v>-38.872739999999993</c:v>
                </c:pt>
                <c:pt idx="38">
                  <c:v>-38.328516999999998</c:v>
                </c:pt>
                <c:pt idx="39">
                  <c:v>-37.734921</c:v>
                </c:pt>
                <c:pt idx="40">
                  <c:v>-37.191736000000006</c:v>
                </c:pt>
                <c:pt idx="41">
                  <c:v>-36.616126999999999</c:v>
                </c:pt>
                <c:pt idx="42">
                  <c:v>-36.221488999999998</c:v>
                </c:pt>
                <c:pt idx="43">
                  <c:v>-35.938884000000002</c:v>
                </c:pt>
                <c:pt idx="44">
                  <c:v>-35.845011</c:v>
                </c:pt>
                <c:pt idx="45">
                  <c:v>-35.706935000000001</c:v>
                </c:pt>
                <c:pt idx="46">
                  <c:v>-35.571694000000001</c:v>
                </c:pt>
                <c:pt idx="47">
                  <c:v>-35.452629000000002</c:v>
                </c:pt>
                <c:pt idx="48">
                  <c:v>-35.320545000000003</c:v>
                </c:pt>
                <c:pt idx="49">
                  <c:v>-35.062940999999995</c:v>
                </c:pt>
                <c:pt idx="50">
                  <c:v>-34.740824000000003</c:v>
                </c:pt>
                <c:pt idx="51">
                  <c:v>-34.424418000000003</c:v>
                </c:pt>
                <c:pt idx="52">
                  <c:v>-33.952202999999997</c:v>
                </c:pt>
                <c:pt idx="53">
                  <c:v>-33.517879000000001</c:v>
                </c:pt>
                <c:pt idx="54">
                  <c:v>-33.018506000000002</c:v>
                </c:pt>
                <c:pt idx="55">
                  <c:v>-32.505953000000005</c:v>
                </c:pt>
                <c:pt idx="56">
                  <c:v>-31.785044999999997</c:v>
                </c:pt>
                <c:pt idx="57">
                  <c:v>-30.851629000000003</c:v>
                </c:pt>
                <c:pt idx="58">
                  <c:v>-29.545285</c:v>
                </c:pt>
                <c:pt idx="59">
                  <c:v>-28.155228000000001</c:v>
                </c:pt>
                <c:pt idx="60">
                  <c:v>-26.288083000000004</c:v>
                </c:pt>
                <c:pt idx="61">
                  <c:v>-24.405042999999999</c:v>
                </c:pt>
                <c:pt idx="62">
                  <c:v>-22.754408000000002</c:v>
                </c:pt>
                <c:pt idx="63">
                  <c:v>-21.319496999999998</c:v>
                </c:pt>
                <c:pt idx="64">
                  <c:v>-20.216416000000002</c:v>
                </c:pt>
                <c:pt idx="65">
                  <c:v>-19.296717399999999</c:v>
                </c:pt>
                <c:pt idx="66">
                  <c:v>-18.460985700000002</c:v>
                </c:pt>
                <c:pt idx="67">
                  <c:v>-17.611243600000002</c:v>
                </c:pt>
                <c:pt idx="68">
                  <c:v>-16.727386899999999</c:v>
                </c:pt>
                <c:pt idx="69">
                  <c:v>-15.8978188</c:v>
                </c:pt>
                <c:pt idx="70">
                  <c:v>-15.1727813</c:v>
                </c:pt>
                <c:pt idx="71">
                  <c:v>-14.4485972</c:v>
                </c:pt>
                <c:pt idx="72">
                  <c:v>-13.7278924</c:v>
                </c:pt>
                <c:pt idx="73">
                  <c:v>-12.963522800000002</c:v>
                </c:pt>
                <c:pt idx="74">
                  <c:v>-12.094444199999998</c:v>
                </c:pt>
                <c:pt idx="75">
                  <c:v>-11.187020800000001</c:v>
                </c:pt>
                <c:pt idx="76">
                  <c:v>-10.3210912</c:v>
                </c:pt>
                <c:pt idx="77">
                  <c:v>-9.4833429000000002</c:v>
                </c:pt>
                <c:pt idx="78">
                  <c:v>-8.6835038999999998</c:v>
                </c:pt>
                <c:pt idx="79">
                  <c:v>-7.8602034999999999</c:v>
                </c:pt>
                <c:pt idx="80">
                  <c:v>-7.1490565999999998</c:v>
                </c:pt>
                <c:pt idx="81">
                  <c:v>-6.496937299999999</c:v>
                </c:pt>
                <c:pt idx="82">
                  <c:v>-5.9067593</c:v>
                </c:pt>
                <c:pt idx="83">
                  <c:v>-5.3618750999999998</c:v>
                </c:pt>
                <c:pt idx="84">
                  <c:v>-4.7960972999999996</c:v>
                </c:pt>
                <c:pt idx="85">
                  <c:v>-4.2033382000000001</c:v>
                </c:pt>
                <c:pt idx="86">
                  <c:v>-3.6966357999999997</c:v>
                </c:pt>
                <c:pt idx="87">
                  <c:v>-3.2230348999999996</c:v>
                </c:pt>
                <c:pt idx="88">
                  <c:v>-2.7812571399999997</c:v>
                </c:pt>
                <c:pt idx="89">
                  <c:v>-2.3808889099999999</c:v>
                </c:pt>
                <c:pt idx="90">
                  <c:v>-1.955505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6B7-4CC2-84BC-7331CD9FF6B2}"/>
            </c:ext>
          </c:extLst>
        </c:ser>
        <c:ser>
          <c:idx val="5"/>
          <c:order val="4"/>
          <c:tx>
            <c:strRef>
              <c:f>'FILL IN Data'!$BT$12</c:f>
              <c:strCache>
                <c:ptCount val="1"/>
                <c:pt idx="0">
                  <c:v>Leisure &amp; Self-Care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Data'!$BT$15:$BT$105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-4.6247986000000054</c:v>
                </c:pt>
                <c:pt idx="16">
                  <c:v>-4.7980723999999952</c:v>
                </c:pt>
                <c:pt idx="17">
                  <c:v>-4.9349507000000017</c:v>
                </c:pt>
                <c:pt idx="18">
                  <c:v>-4.916975199999996</c:v>
                </c:pt>
                <c:pt idx="19">
                  <c:v>-4.8462459999999936</c:v>
                </c:pt>
                <c:pt idx="20">
                  <c:v>-4.7448380999999955</c:v>
                </c:pt>
                <c:pt idx="21">
                  <c:v>-4.7591415000000126</c:v>
                </c:pt>
                <c:pt idx="22">
                  <c:v>-4.7188191999999987</c:v>
                </c:pt>
                <c:pt idx="23">
                  <c:v>-4.6449937000000006</c:v>
                </c:pt>
                <c:pt idx="24">
                  <c:v>-4.5550605999999902</c:v>
                </c:pt>
                <c:pt idx="25">
                  <c:v>-4.4020909000000188</c:v>
                </c:pt>
                <c:pt idx="26">
                  <c:v>-4.1356518000000051</c:v>
                </c:pt>
                <c:pt idx="27">
                  <c:v>-3.8673509999999993</c:v>
                </c:pt>
                <c:pt idx="28">
                  <c:v>-3.5756792500000074</c:v>
                </c:pt>
                <c:pt idx="29">
                  <c:v>-3.2949942800000116</c:v>
                </c:pt>
                <c:pt idx="30">
                  <c:v>-3.1139129799999949</c:v>
                </c:pt>
                <c:pt idx="31">
                  <c:v>-2.8697972400000111</c:v>
                </c:pt>
                <c:pt idx="32">
                  <c:v>-2.6482228800000058</c:v>
                </c:pt>
                <c:pt idx="33">
                  <c:v>-2.4533200900000054</c:v>
                </c:pt>
                <c:pt idx="34">
                  <c:v>-2.2215197599999925</c:v>
                </c:pt>
                <c:pt idx="35">
                  <c:v>-1.9275127800000007</c:v>
                </c:pt>
                <c:pt idx="36">
                  <c:v>-1.7427350900000107</c:v>
                </c:pt>
                <c:pt idx="37">
                  <c:v>-1.5336481800000001</c:v>
                </c:pt>
                <c:pt idx="38">
                  <c:v>-1.4204963700000093</c:v>
                </c:pt>
                <c:pt idx="39">
                  <c:v>-1.31602460000002</c:v>
                </c:pt>
                <c:pt idx="40">
                  <c:v>-1.2467572599999812</c:v>
                </c:pt>
                <c:pt idx="41">
                  <c:v>-1.1904745100000014</c:v>
                </c:pt>
                <c:pt idx="42">
                  <c:v>-1.0248052299999983</c:v>
                </c:pt>
                <c:pt idx="43">
                  <c:v>-0.7610023200000029</c:v>
                </c:pt>
                <c:pt idx="44">
                  <c:v>-0.32398373000000902</c:v>
                </c:pt>
                <c:pt idx="45">
                  <c:v>7.9877940000002923E-2</c:v>
                </c:pt>
                <c:pt idx="46">
                  <c:v>0.45911940000000584</c:v>
                </c:pt>
                <c:pt idx="47">
                  <c:v>0.83871590000001106</c:v>
                </c:pt>
                <c:pt idx="48">
                  <c:v>1.1996273500000143</c:v>
                </c:pt>
                <c:pt idx="49">
                  <c:v>1.4276592800000003</c:v>
                </c:pt>
                <c:pt idx="50">
                  <c:v>1.6444160699999912</c:v>
                </c:pt>
                <c:pt idx="51">
                  <c:v>1.9081195900000125</c:v>
                </c:pt>
                <c:pt idx="52">
                  <c:v>2.0685084799999913</c:v>
                </c:pt>
                <c:pt idx="53">
                  <c:v>2.2638914899999918</c:v>
                </c:pt>
                <c:pt idx="54">
                  <c:v>2.378950979999999</c:v>
                </c:pt>
                <c:pt idx="55">
                  <c:v>2.4981766599999986</c:v>
                </c:pt>
                <c:pt idx="56">
                  <c:v>2.4263049699999897</c:v>
                </c:pt>
                <c:pt idx="57">
                  <c:v>2.1839458500000006</c:v>
                </c:pt>
                <c:pt idx="58">
                  <c:v>1.6255249400000054</c:v>
                </c:pt>
                <c:pt idx="59">
                  <c:v>1.0220606800000098</c:v>
                </c:pt>
                <c:pt idx="60">
                  <c:v>3.242190000001699E-2</c:v>
                </c:pt>
                <c:pt idx="61">
                  <c:v>-0.94674840000000415</c:v>
                </c:pt>
                <c:pt idx="62">
                  <c:v>-1.6658648500000055</c:v>
                </c:pt>
                <c:pt idx="63">
                  <c:v>-2.17400576</c:v>
                </c:pt>
                <c:pt idx="64">
                  <c:v>-2.3787527200000227</c:v>
                </c:pt>
                <c:pt idx="65">
                  <c:v>-2.4209744999999998</c:v>
                </c:pt>
                <c:pt idx="66">
                  <c:v>-2.3833325599999853</c:v>
                </c:pt>
                <c:pt idx="67">
                  <c:v>-2.3567396499999802</c:v>
                </c:pt>
                <c:pt idx="68">
                  <c:v>-2.3407821000000126</c:v>
                </c:pt>
                <c:pt idx="69">
                  <c:v>-2.2284018500000116</c:v>
                </c:pt>
                <c:pt idx="70">
                  <c:v>-2.0075181999999927</c:v>
                </c:pt>
                <c:pt idx="71">
                  <c:v>-1.7916274300000055</c:v>
                </c:pt>
                <c:pt idx="72">
                  <c:v>-1.6007644499999856</c:v>
                </c:pt>
                <c:pt idx="73">
                  <c:v>-1.4679226700000072</c:v>
                </c:pt>
                <c:pt idx="74">
                  <c:v>-1.4724741700000266</c:v>
                </c:pt>
                <c:pt idx="75">
                  <c:v>-1.5141648299999986</c:v>
                </c:pt>
                <c:pt idx="76">
                  <c:v>-1.5206901500000072</c:v>
                </c:pt>
                <c:pt idx="77">
                  <c:v>-1.4984761400000082</c:v>
                </c:pt>
                <c:pt idx="78">
                  <c:v>-1.4836614900000029</c:v>
                </c:pt>
                <c:pt idx="79">
                  <c:v>-1.4541435400000182</c:v>
                </c:pt>
                <c:pt idx="80">
                  <c:v>-1.4041478299999994</c:v>
                </c:pt>
                <c:pt idx="81">
                  <c:v>-1.3649611900000025</c:v>
                </c:pt>
                <c:pt idx="82">
                  <c:v>-1.299331340000009</c:v>
                </c:pt>
                <c:pt idx="83">
                  <c:v>-1.184462069999995</c:v>
                </c:pt>
                <c:pt idx="84">
                  <c:v>-1.0769256600000006</c:v>
                </c:pt>
                <c:pt idx="85">
                  <c:v>-0.99243595000001505</c:v>
                </c:pt>
                <c:pt idx="86">
                  <c:v>-0.77153685999999766</c:v>
                </c:pt>
                <c:pt idx="87">
                  <c:v>-0.49852880999998206</c:v>
                </c:pt>
                <c:pt idx="88">
                  <c:v>-0.22068753000002062</c:v>
                </c:pt>
                <c:pt idx="89">
                  <c:v>0.14185488000001101</c:v>
                </c:pt>
                <c:pt idx="90">
                  <c:v>0.46904809999998065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6B7-4CC2-84BC-7331CD9FF6B2}"/>
            </c:ext>
          </c:extLst>
        </c:ser>
        <c:ser>
          <c:idx val="4"/>
          <c:order val="5"/>
          <c:tx>
            <c:strRef>
              <c:f>'FILL IN Data'!$BU$12</c:f>
              <c:strCache>
                <c:ptCount val="1"/>
                <c:pt idx="0">
                  <c:v>NTTA work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'FILL IN Data'!$A$15:$A$105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'FILL IN Data'!$BU$15:$BU$105</c:f>
              <c:numCache>
                <c:formatCode>_(* #,##0_);_(* \(#,##0\);_(* "-"??_);_(@_)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0.23854900000000012</c:v>
                </c:pt>
                <c:pt idx="7">
                  <c:v>0.40848830000000014</c:v>
                </c:pt>
                <c:pt idx="8">
                  <c:v>0.77672319999999995</c:v>
                </c:pt>
                <c:pt idx="9">
                  <c:v>1.2222903999999999</c:v>
                </c:pt>
                <c:pt idx="10">
                  <c:v>1.8596583</c:v>
                </c:pt>
                <c:pt idx="11">
                  <c:v>2.6589007999999996</c:v>
                </c:pt>
                <c:pt idx="12">
                  <c:v>3.8155819000000002</c:v>
                </c:pt>
                <c:pt idx="13">
                  <c:v>5.1708371</c:v>
                </c:pt>
                <c:pt idx="14">
                  <c:v>7.0377324999999997</c:v>
                </c:pt>
                <c:pt idx="15">
                  <c:v>9.2838546000000015</c:v>
                </c:pt>
                <c:pt idx="16">
                  <c:v>12.304547100000001</c:v>
                </c:pt>
                <c:pt idx="17">
                  <c:v>15.663360900000001</c:v>
                </c:pt>
                <c:pt idx="18">
                  <c:v>19.732938899999997</c:v>
                </c:pt>
                <c:pt idx="19">
                  <c:v>24.018375200000001</c:v>
                </c:pt>
                <c:pt idx="20">
                  <c:v>28.444725700000003</c:v>
                </c:pt>
                <c:pt idx="21">
                  <c:v>32.521166400000006</c:v>
                </c:pt>
                <c:pt idx="22">
                  <c:v>36.254013999999998</c:v>
                </c:pt>
                <c:pt idx="23">
                  <c:v>39.302513999999995</c:v>
                </c:pt>
                <c:pt idx="24">
                  <c:v>41.745004000000002</c:v>
                </c:pt>
                <c:pt idx="25">
                  <c:v>43.573982000000001</c:v>
                </c:pt>
                <c:pt idx="26">
                  <c:v>44.720996</c:v>
                </c:pt>
                <c:pt idx="27">
                  <c:v>45.414147000000007</c:v>
                </c:pt>
                <c:pt idx="28">
                  <c:v>45.695360000000008</c:v>
                </c:pt>
                <c:pt idx="29">
                  <c:v>45.738004000000004</c:v>
                </c:pt>
                <c:pt idx="30">
                  <c:v>45.359594000000001</c:v>
                </c:pt>
                <c:pt idx="31">
                  <c:v>44.872666000000002</c:v>
                </c:pt>
                <c:pt idx="32">
                  <c:v>44.203686000000005</c:v>
                </c:pt>
                <c:pt idx="33">
                  <c:v>43.431567000000001</c:v>
                </c:pt>
                <c:pt idx="34">
                  <c:v>42.66283</c:v>
                </c:pt>
                <c:pt idx="35">
                  <c:v>41.885162999999999</c:v>
                </c:pt>
                <c:pt idx="36">
                  <c:v>41.190530000000003</c:v>
                </c:pt>
                <c:pt idx="37">
                  <c:v>40.450709000000003</c:v>
                </c:pt>
                <c:pt idx="38">
                  <c:v>39.784140999999998</c:v>
                </c:pt>
                <c:pt idx="39">
                  <c:v>39.076562000000003</c:v>
                </c:pt>
                <c:pt idx="40">
                  <c:v>38.464239999999997</c:v>
                </c:pt>
                <c:pt idx="41">
                  <c:v>37.837111999999998</c:v>
                </c:pt>
                <c:pt idx="42">
                  <c:v>37.290795000000003</c:v>
                </c:pt>
                <c:pt idx="43">
                  <c:v>36.760324000000004</c:v>
                </c:pt>
                <c:pt idx="44">
                  <c:v>36.248083000000008</c:v>
                </c:pt>
                <c:pt idx="45">
                  <c:v>35.720748</c:v>
                </c:pt>
                <c:pt idx="46">
                  <c:v>35.201582000000002</c:v>
                </c:pt>
                <c:pt idx="47">
                  <c:v>34.691113000000001</c:v>
                </c:pt>
                <c:pt idx="48">
                  <c:v>34.187331</c:v>
                </c:pt>
                <c:pt idx="49">
                  <c:v>33.692337999999992</c:v>
                </c:pt>
                <c:pt idx="50">
                  <c:v>33.144984000000008</c:v>
                </c:pt>
                <c:pt idx="51">
                  <c:v>32.563265999999999</c:v>
                </c:pt>
                <c:pt idx="52">
                  <c:v>31.932624000000004</c:v>
                </c:pt>
                <c:pt idx="53">
                  <c:v>31.302667000000007</c:v>
                </c:pt>
                <c:pt idx="54">
                  <c:v>30.688547999999997</c:v>
                </c:pt>
                <c:pt idx="55">
                  <c:v>30.059709000000005</c:v>
                </c:pt>
                <c:pt idx="56">
                  <c:v>29.409587999999999</c:v>
                </c:pt>
                <c:pt idx="57">
                  <c:v>28.715556999999997</c:v>
                </c:pt>
                <c:pt idx="58">
                  <c:v>27.966482999999997</c:v>
                </c:pt>
                <c:pt idx="59">
                  <c:v>27.176197999999999</c:v>
                </c:pt>
                <c:pt idx="60">
                  <c:v>26.295026000000004</c:v>
                </c:pt>
                <c:pt idx="61">
                  <c:v>25.387657000000001</c:v>
                </c:pt>
                <c:pt idx="62">
                  <c:v>24.453844</c:v>
                </c:pt>
                <c:pt idx="63">
                  <c:v>23.524007999999998</c:v>
                </c:pt>
                <c:pt idx="64">
                  <c:v>22.622475000000001</c:v>
                </c:pt>
                <c:pt idx="65">
                  <c:v>21.741852999999999</c:v>
                </c:pt>
                <c:pt idx="66">
                  <c:v>20.865887999999998</c:v>
                </c:pt>
                <c:pt idx="67">
                  <c:v>19.987317000000001</c:v>
                </c:pt>
                <c:pt idx="68">
                  <c:v>19.085895000000001</c:v>
                </c:pt>
                <c:pt idx="69">
                  <c:v>18.142585999999998</c:v>
                </c:pt>
                <c:pt idx="70">
                  <c:v>17.195240999999996</c:v>
                </c:pt>
                <c:pt idx="71">
                  <c:v>16.253781</c:v>
                </c:pt>
                <c:pt idx="72">
                  <c:v>15.340516000000004</c:v>
                </c:pt>
                <c:pt idx="73">
                  <c:v>14.440915000000002</c:v>
                </c:pt>
                <c:pt idx="74">
                  <c:v>13.574432999999999</c:v>
                </c:pt>
                <c:pt idx="75">
                  <c:v>12.706906999999999</c:v>
                </c:pt>
                <c:pt idx="76">
                  <c:v>11.846861000000001</c:v>
                </c:pt>
                <c:pt idx="77">
                  <c:v>10.986886</c:v>
                </c:pt>
                <c:pt idx="78">
                  <c:v>10.173026</c:v>
                </c:pt>
                <c:pt idx="79">
                  <c:v>9.3207459999999998</c:v>
                </c:pt>
                <c:pt idx="80">
                  <c:v>8.5604420000000001</c:v>
                </c:pt>
                <c:pt idx="81">
                  <c:v>7.8719529999999995</c:v>
                </c:pt>
                <c:pt idx="82">
                  <c:v>7.2195805000000011</c:v>
                </c:pt>
                <c:pt idx="83">
                  <c:v>6.5605153000000005</c:v>
                </c:pt>
                <c:pt idx="84">
                  <c:v>5.8899618999999985</c:v>
                </c:pt>
                <c:pt idx="85">
                  <c:v>5.2152186999999994</c:v>
                </c:pt>
                <c:pt idx="86">
                  <c:v>4.4875530000000001</c:v>
                </c:pt>
                <c:pt idx="87">
                  <c:v>3.7397663000000003</c:v>
                </c:pt>
                <c:pt idx="88">
                  <c:v>3.0161363000000003</c:v>
                </c:pt>
                <c:pt idx="89">
                  <c:v>2.2486766000000005</c:v>
                </c:pt>
                <c:pt idx="90">
                  <c:v>1.4914049999999999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6B7-4CC2-84BC-7331CD9F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830808"/>
        <c:axId val="436831200"/>
      </c:scatterChart>
      <c:valAx>
        <c:axId val="43683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1200"/>
        <c:crosses val="autoZero"/>
        <c:crossBetween val="midCat"/>
        <c:majorUnit val="5"/>
        <c:minorUnit val="5"/>
      </c:valAx>
      <c:valAx>
        <c:axId val="4368312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 Per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30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9276-F4CF-4084-BC60-48FE0C125BE3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F6FF3-1470-414B-8904-68EAEB2FD9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03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is key to economic behavior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lifecycle: Young &amp; old consume more than they produce, while working-age individuals produce more than they consume (United Nations, 2013).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Generational economy: Age-based resource production, consumption, sharing, and saving (Lee &amp; Mason, 2011).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NTA framework developed to address the lack of age-based insights in national accounts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Donehower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2023; United Nations, 2013).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Transfer Accounts (NTA) track economic flows across generations in a country within a given year (Lee &amp; Mason, 2011).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matters in generational economies, but NTA does not differentiate between men and women.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differ as providers and receivers of generational support.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NTA separately by gender is possible, but it lacks a key component—household production.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production is missing in NTA, leading to an undervaluation of women's economic contributions.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contribute more to unpaid work, making the standard NTA framework systematically biased toward men’s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6FF3-1470-414B-8904-68EAEB2FD96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06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Adolescence and Early Adulthood (Ages 15–30)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contribution of </a:t>
            </a:r>
            <a:r>
              <a:rPr lang="en-US" b="1" dirty="0"/>
              <a:t>females</a:t>
            </a:r>
            <a:r>
              <a:rPr lang="en-US" dirty="0"/>
              <a:t> rises to unpaid care work, peaking around this phase,  reaches approximately </a:t>
            </a:r>
            <a:r>
              <a:rPr lang="en-US" b="1" dirty="0"/>
              <a:t>150% to 200% of per capita GDP</a:t>
            </a:r>
            <a:r>
              <a:rPr lang="en-US" dirty="0"/>
              <a:t> at </a:t>
            </a:r>
            <a:r>
              <a:rPr lang="en-US" dirty="0" err="1"/>
              <a:t>ithis</a:t>
            </a:r>
            <a:r>
              <a:rPr lang="en-US" dirty="0"/>
              <a:t> peak.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contrast, </a:t>
            </a:r>
            <a:r>
              <a:rPr lang="en-US" b="1" dirty="0"/>
              <a:t>male contribution</a:t>
            </a:r>
            <a:r>
              <a:rPr lang="en-US" dirty="0"/>
              <a:t> rises only slightly, remaining well below </a:t>
            </a:r>
            <a:r>
              <a:rPr lang="en-US" b="1" dirty="0"/>
              <a:t>50% of per capita GDP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sharp divergence reflects traditional gender roles, where women disproportionately shoulder unpaid household and caregiving tasks.</a:t>
            </a:r>
          </a:p>
          <a:p>
            <a:r>
              <a:rPr lang="en-US" b="1" dirty="0"/>
              <a:t>Peak Contribution Phase (Ages 30–50)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Women’s unpaid care work</a:t>
            </a:r>
            <a:r>
              <a:rPr lang="en-US" dirty="0"/>
              <a:t> remains high, sustaining levels close to </a:t>
            </a:r>
            <a:r>
              <a:rPr lang="en-US" b="1" dirty="0"/>
              <a:t>150% of per capita GDP</a:t>
            </a:r>
            <a:r>
              <a:rPr lang="en-US" dirty="0"/>
              <a:t> before gradually declining.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Men’s contribution</a:t>
            </a:r>
            <a:r>
              <a:rPr lang="en-US" dirty="0"/>
              <a:t> shows a slight upward trend but stays minimal, emphasizing a gender imbalance in caregiving responsibilities.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Older Ages (60+)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/>
              <a:t>Even at older ages, women’s contributions are about </a:t>
            </a:r>
            <a:r>
              <a:rPr lang="en-US" b="1" dirty="0"/>
              <a:t>50% to 70% of per capita GDP</a:t>
            </a:r>
            <a:r>
              <a:rPr lang="en-US" dirty="0"/>
              <a:t>, whereas men’s contributions stay low.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6FF3-1470-414B-8904-68EAEB2FD96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87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Graph 1:</a:t>
            </a:r>
          </a:p>
          <a:p>
            <a:r>
              <a:rPr lang="en-US" b="1" dirty="0"/>
              <a:t>Infancy (Ages 0-1)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Total Consumption</a:t>
            </a:r>
            <a:r>
              <a:rPr lang="en-US" dirty="0"/>
              <a:t> peaks at approximately </a:t>
            </a:r>
            <a:r>
              <a:rPr lang="en-US" b="1" dirty="0"/>
              <a:t>230% of per capita GDP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Males and Females</a:t>
            </a:r>
            <a:r>
              <a:rPr lang="en-US" dirty="0"/>
              <a:t> have similar consumption patterns, both exceeding </a:t>
            </a:r>
            <a:r>
              <a:rPr lang="en-US" b="1" dirty="0"/>
              <a:t>200% of per capita GDP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age 10, consumption stabilizes around </a:t>
            </a:r>
            <a:r>
              <a:rPr lang="en-US" b="1" dirty="0"/>
              <a:t>40-60% of per capita GDP</a:t>
            </a:r>
            <a:r>
              <a:rPr lang="en-US" dirty="0"/>
              <a:t>, with minimal gender differences.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adulthood, consumption levels for both genders remain relatively stable at about </a:t>
            </a:r>
            <a:r>
              <a:rPr lang="en-US" b="1" dirty="0"/>
              <a:t>20-30% of per capita GDP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Consumption rises gradually in later years, with both genders converging around </a:t>
            </a:r>
            <a:r>
              <a:rPr lang="en-US" b="1" dirty="0"/>
              <a:t>40-50% of per capita GDP</a:t>
            </a:r>
            <a:r>
              <a:rPr lang="en-US" dirty="0"/>
              <a:t> by age 80 and </a:t>
            </a:r>
            <a:r>
              <a:rPr lang="en-US"/>
              <a:t>above.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6FF3-1470-414B-8904-68EAEB2FD96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01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080F-A407-49ED-8CFC-611C4D767EAF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40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10771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48053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1705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E929-C989-4B42-8C89-87E3FDAC820C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05702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17647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01E-0471-4FD0-87E2-C3E5BA7566DB}" type="datetime1">
              <a:rPr lang="en-IN" smtClean="0"/>
              <a:t>07-03-2025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75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76B2-C476-4DFD-8B43-446272B34B15}" type="datetime1">
              <a:rPr lang="en-IN" smtClean="0"/>
              <a:t>07-03-2025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42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46014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20515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8EAD-04BE-4629-916C-9EFBB4351CDB}" type="datetime1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A06C-B0C5-480F-A3F9-1D81F1AC56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74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BB05-7265-6401-A589-D29C4BC5D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415" y="637688"/>
            <a:ext cx="9144000" cy="2387600"/>
          </a:xfrm>
        </p:spPr>
        <p:txBody>
          <a:bodyPr>
            <a:normAutofit/>
          </a:bodyPr>
          <a:lstStyle/>
          <a:p>
            <a:r>
              <a:rPr lang="en-IN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for Unpaid Care Work in India: </a:t>
            </a:r>
            <a:br>
              <a:rPr lang="en-IN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Time Transfer Accounts Analysis </a:t>
            </a:r>
            <a:br>
              <a:rPr lang="en-IN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9071-2B48-7C2F-3F7D-5C654034C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879" y="3168302"/>
            <a:ext cx="9144000" cy="1655762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Aparna Roy and T.V.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Sekher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Institute for Population Sciences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A5869-FB28-3C6F-DD89-032B5C70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74" y="3697238"/>
            <a:ext cx="2647169" cy="285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1E812-C965-FB05-27DB-944A8934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58"/>
          <a:stretch/>
        </p:blipFill>
        <p:spPr>
          <a:xfrm>
            <a:off x="199815" y="3832047"/>
            <a:ext cx="2865412" cy="30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BDAEF-E5AA-421A-1BA5-C64E81BC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662" y="1021287"/>
            <a:ext cx="5157787" cy="823912"/>
          </a:xfrm>
        </p:spPr>
        <p:txBody>
          <a:bodyPr>
            <a:noAutofit/>
          </a:bodyPr>
          <a:lstStyle/>
          <a:p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Average time spent on selected activities of indirect unpaid care work by age among males, India.</a:t>
            </a:r>
            <a:endParaRPr lang="en-IN" sz="2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DAA0F2-2715-685C-44E2-2C2B13974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2" y="2152125"/>
            <a:ext cx="5064039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F1940-F20A-7ECE-155C-32438031E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7553" y="1021287"/>
            <a:ext cx="5183188" cy="823912"/>
          </a:xfrm>
        </p:spPr>
        <p:txBody>
          <a:bodyPr>
            <a:noAutofit/>
          </a:bodyPr>
          <a:lstStyle/>
          <a:p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Average time spent on selected activities of indirect unpaid care work by age among females, India.</a:t>
            </a:r>
            <a:endParaRPr lang="en-IN" sz="2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F9BC00-0607-E094-D14A-BDDCF4BDB2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98" y="2152125"/>
            <a:ext cx="5064740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1AD7AD-1FFD-BA9E-FCE4-2AF91528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45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50157-B2ED-A092-B8CE-0F9AF5C3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825" y="851605"/>
            <a:ext cx="5157787" cy="823912"/>
          </a:xfrm>
        </p:spPr>
        <p:txBody>
          <a:bodyPr/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Age- and gender-specific time spent on various direct care work, India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46B168-F678-7E8F-323E-5544BE27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7E041-C3BE-17D9-BCCF-641E03F63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824862"/>
            <a:ext cx="5334000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66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96257-8C27-47B9-6F1E-712A730B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185864"/>
            <a:ext cx="5157787" cy="823912"/>
          </a:xfrm>
        </p:spPr>
        <p:txBody>
          <a:bodyPr>
            <a:norm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Age- and gender-specific consumption of unpaid care work, India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BDBEB9-866B-7193-04A8-7ED21B59C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6" y="2183435"/>
            <a:ext cx="5064740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263562-B5FA-A9A8-4D86-D84131CA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>
            <a:norm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 time transfers of unpaid care work by age and gender in hours per week</a:t>
            </a:r>
            <a:endParaRPr lang="en-IN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0AEC9D12-CBD8-3D46-7D6E-E573F9FC25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4" y="2183435"/>
            <a:ext cx="5064740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F83A5B-D67B-6C05-4BCD-8150D57A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49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9E07A-5632-3F6A-8A61-1C503C7AA78E}"/>
              </a:ext>
            </a:extLst>
          </p:cNvPr>
          <p:cNvSpPr txBox="1"/>
          <p:nvPr/>
        </p:nvSpPr>
        <p:spPr>
          <a:xfrm>
            <a:off x="3553905" y="2441873"/>
            <a:ext cx="46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Production of Unpaid care work in monetary terms by age and gender, India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94513-78EA-7778-1424-6F71E27D2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51" y="3229864"/>
            <a:ext cx="4759581" cy="3015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CD820D-1CAB-C7D0-CF76-A25CC4DC9138}"/>
              </a:ext>
            </a:extLst>
          </p:cNvPr>
          <p:cNvSpPr txBox="1"/>
          <p:nvPr/>
        </p:nvSpPr>
        <p:spPr>
          <a:xfrm>
            <a:off x="801278" y="545887"/>
            <a:ext cx="98227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NTTA production, consumption and net time transfer age profiles in monetary terms:</a:t>
            </a:r>
          </a:p>
          <a:p>
            <a:endParaRPr lang="en-IN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aggregate value of unpaid care work estimated from the Periodic Labour Force Survey 2019 was estimated as a share of GDP at current prices. We obtain GDP from the Handbook of Statistics on the Indian Economy 2019-20 (Reserve Bank of India 2020)</a:t>
            </a:r>
            <a:r>
              <a:rPr lang="en-I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Using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the input pricing method, u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npaid care work was valued at 26.6 percent of GDP.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F2426-2B31-9C83-CDA9-44722DEE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41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0086-7963-6CBA-3033-3674227B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90" y="872256"/>
            <a:ext cx="5439424" cy="1325563"/>
          </a:xfrm>
        </p:spPr>
        <p:txBody>
          <a:bodyPr/>
          <a:lstStyle/>
          <a:p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 transfers of Unpaid care work in monetary terms by age and gender, India</a:t>
            </a:r>
            <a:endParaRPr lang="en-IN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A862A-4A70-10F9-5205-8BDD843B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8A31E-C951-05BD-4BDE-6340AF376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0" y="1995903"/>
            <a:ext cx="5439423" cy="36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E72C7-5EC1-E3D1-3944-D209F3F27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8" y="1995902"/>
            <a:ext cx="4800600" cy="34394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2329B-F2A1-DC48-3B38-7813FEB46671}"/>
              </a:ext>
            </a:extLst>
          </p:cNvPr>
          <p:cNvSpPr txBox="1"/>
          <p:nvPr/>
        </p:nvSpPr>
        <p:spPr>
          <a:xfrm>
            <a:off x="725098" y="1176266"/>
            <a:ext cx="46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Consumption of Unpaid care work in monetary terms by age and gender, India</a:t>
            </a:r>
            <a:endParaRPr lang="en-IN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76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417D-C294-4175-8DE6-41510BF8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33" y="12824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&amp; Way forward</a:t>
            </a:r>
            <a:b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average time spent on individual activities by age between males and females, India- comparison for 1999 &amp; 2019</a:t>
            </a:r>
            <a:endParaRPr lang="en-I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67B7D-18B1-EEDD-0050-DF41CCC7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CEA88-8368-B1F3-46D0-CC7EF3B9129A}"/>
              </a:ext>
            </a:extLst>
          </p:cNvPr>
          <p:cNvSpPr txBox="1"/>
          <p:nvPr/>
        </p:nvSpPr>
        <p:spPr>
          <a:xfrm>
            <a:off x="6457360" y="5712643"/>
            <a:ext cx="5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Source: Aparna Roy &amp; T.V. </a:t>
            </a:r>
            <a:r>
              <a:rPr lang="en-IN" dirty="0" err="1"/>
              <a:t>Sekher</a:t>
            </a:r>
            <a:r>
              <a:rPr lang="en-IN" dirty="0"/>
              <a:t> (2024), </a:t>
            </a:r>
            <a:r>
              <a:rPr lang="en-US" dirty="0"/>
              <a:t>Accounting for Unpaid Care Work in India-2019, unpublished manuscript</a:t>
            </a:r>
            <a:r>
              <a:rPr lang="en-IN" dirty="0"/>
              <a:t>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6F621-3295-0B15-CE34-52712D36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"/>
          <a:stretch/>
        </p:blipFill>
        <p:spPr>
          <a:xfrm>
            <a:off x="862488" y="1982919"/>
            <a:ext cx="5384341" cy="3729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9CDBA-6D62-4FB7-1B6E-AD7280B0B2A6}"/>
              </a:ext>
            </a:extLst>
          </p:cNvPr>
          <p:cNvSpPr txBox="1"/>
          <p:nvPr/>
        </p:nvSpPr>
        <p:spPr>
          <a:xfrm>
            <a:off x="1245974" y="5745998"/>
            <a:ext cx="4191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Source: </a:t>
            </a:r>
            <a:r>
              <a:rPr lang="en-IN" dirty="0" err="1"/>
              <a:t>Ladusingh,L</a:t>
            </a:r>
            <a:r>
              <a:rPr lang="en-IN" dirty="0"/>
              <a:t>. (N.D.) The market and the household in India: Counting women’s work, country report No:2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30037"/>
              </p:ext>
            </p:extLst>
          </p:nvPr>
        </p:nvGraphicFramePr>
        <p:xfrm>
          <a:off x="6246829" y="2078838"/>
          <a:ext cx="5486401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50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5501-38B5-63D3-B58E-356B8AFD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0"/>
            <a:ext cx="10515600" cy="970961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scenario: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FFE48-8A00-B33F-87C2-ED6045CE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970961"/>
            <a:ext cx="11481847" cy="5656081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of Unpaid Care 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Globally, 16.4 billion hours per day are spent on unpaid care work, with women contributing 76.2% of this total—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2 billion full-time workers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representing 66.9% of the world’s working-age population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2018).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value of Unpaid Care Work: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ILO estimates founded on data from 53 countries representing 63.5 percent of the global working-age population show that unpaid care work would amount to 9.0 percent of global GDP were a monetary value given to the hours devoted to its provision, based on the hourly minimum wage (opportunity cost approach).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Gap in Unpaid 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spend an average of 265 minutes per day on unpaid care work, while men contribute only 83 minutes. This translates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 working days per year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women versus just 63 for men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2018).</a:t>
            </a: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3C637-4757-7D52-95B1-45B3C84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68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5D21-713D-FEB7-A248-A562C502C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837" y="766763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Participation rate (in per cent) in unpaid and paid activities during TUS, 2019 and TUS, 2024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62A3B2-E7FC-A33E-DD20-390A3F7406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666" y="1989056"/>
            <a:ext cx="5157787" cy="32145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56962-17AC-BDEB-B142-18DBBF2C8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041" y="766763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Average time spent (in minutes) in a day per person in unpaid and paid activities during TUS, 2019 and TUS, 2024</a:t>
            </a:r>
            <a:endParaRPr lang="en-IN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65D09E-5609-2929-DA57-8344A78283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989057"/>
            <a:ext cx="5183188" cy="321454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142511-0AAE-96D2-67BF-35898E6E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E3CDD-F698-17EF-E7CA-88867B5AD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70"/>
            <a:ext cx="10515600" cy="6033155"/>
          </a:xfrm>
        </p:spPr>
        <p:txBody>
          <a:bodyPr numCol="2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5R Framework by ILO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ecognize,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educe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edistribute unpaid care work,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all forms of care work and take unpaid care work into account in decision-making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quality care services, care policies and care-relevant infrastructure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active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policies that support the attachment, reintegration and progress of unpaid carers into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Enact and implement family-friendly working arrangements for all workers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Promote information and education for more gender-equal households, workplaces and societies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care-friendly and gender-responsive social protection systems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gender-responsive and publicly funded leave policies for all women and men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social dialogue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2BD74B-EF23-E56C-B586-1C1B22A5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07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38E3-A15B-025C-2D60-50561BA2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560"/>
            <a:ext cx="10515600" cy="2359221"/>
          </a:xfrm>
        </p:spPr>
        <p:txBody>
          <a:bodyPr>
            <a:normAutofit/>
          </a:bodyPr>
          <a:lstStyle/>
          <a:p>
            <a:pPr algn="ctr"/>
            <a:r>
              <a:rPr lang="en-I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F79CC-A67A-1B24-7DB7-43B8B735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05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0CAE-662B-485A-812F-A07CF64C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invisible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3BBB9-AE89-1F46-9452-77910442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are familiar with household production as with many other common place things, </a:t>
            </a:r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really know very little about it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Margaret Reid (1934).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neglect of household production arises because we are often blind to what is closest to us, but even more so because the household is not a money-making institution.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Age- Economic lifecycle-NTA- Gender matters-NTTA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ABCFC-4BF5-AF20-E9DA-2A10B9D1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65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F226-AB94-5A64-07B9-401CD762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4355"/>
            <a:ext cx="10515600" cy="132556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F48439-D971-CAF0-F72E-DB336FC8E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945" y="1032906"/>
            <a:ext cx="11086707" cy="54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~1.43 billion (Largest in the world)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Age: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~28.2 years (Young population)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by Age Groups (2022):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0–14 years: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25.4%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15–64 years: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68.6%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years and over: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6.1%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Youth Dividend: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Large working-age population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Aging population: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Elderly (60+) expected to double by 2050.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Rural-Urban Shift: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Rapid urbanization and changes in family structures.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4D235-9DF6-06FB-2E54-787FFC4E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91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BABD-F4E1-7BFD-0210-363BA380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121"/>
            <a:ext cx="10257148" cy="480767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LFPR</a:t>
            </a:r>
            <a:r>
              <a:rPr lang="en-US" sz="2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female of age 15 years above in usual status 41.7% during July 2023 – June 2024.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Low Labor Force Participation (LFP): India’s female LFP is still lower than the global average.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Burden: Even when employed, women perform most household tasks, leading to fatigue and limited career advancement.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Men’s Limited Role in Care Work: Traditional norms restrict men’s participation in unpaid labor, reinforcing gendered divisions of labor.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5F2270-5CF4-242F-5875-8CA06C34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12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A23A-5EC3-E1D3-50E6-0A306CB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5624-4BBC-63FC-235A-C7512A2B9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article is to account for economic flows from unpaid care work for men and women in time and monetary units.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C3672-44B5-9F93-975F-C6598CA0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2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C2DF-E95A-728E-ED82-7A137446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0749B-218C-6C49-F3D9-18A520F7E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46662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Sources: 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Use Survey 2019 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 Survey 2019-20</a:t>
            </a:r>
          </a:p>
          <a:p>
            <a:pPr lvl="1">
              <a:lnSpc>
                <a:spcPct val="10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Use Survey 2019 (NSSO)</a:t>
            </a:r>
          </a:p>
          <a:p>
            <a:pPr marL="514350" lvl="1" indent="-285750">
              <a:lnSpc>
                <a:spcPct val="100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Coverage: 1,38,799 households (Rural: 82,897 | Urban: 55,902)</a:t>
            </a:r>
          </a:p>
          <a:p>
            <a:pPr marL="514350" lvl="1" indent="-285750">
              <a:lnSpc>
                <a:spcPct val="100000"/>
              </a:lnSpc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Respondents: 4,47,250 individuals (Age 6+)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-285750">
              <a:lnSpc>
                <a:spcPct val="100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ICATUS-2016 classification for activity categorization.</a:t>
            </a:r>
          </a:p>
          <a:p>
            <a:pPr marL="57150" indent="-285750">
              <a:lnSpc>
                <a:spcPct val="100000"/>
              </a:lnSpc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annual time used for each activity.</a:t>
            </a:r>
          </a:p>
          <a:p>
            <a:pPr marL="57150" indent="-285750">
              <a:lnSpc>
                <a:spcPct val="100000"/>
              </a:lnSpc>
            </a:pPr>
            <a:endParaRPr lang="en-IN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85750">
              <a:lnSpc>
                <a:spcPct val="100000"/>
              </a:lnSpc>
            </a:pP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A6FC7-8305-D44A-E923-6D7C68E1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231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31B3-45B3-E8A2-BE30-1A9BF9975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876"/>
            <a:ext cx="10515600" cy="551708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production Schedule, Consumption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Schedule,Net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Transfers, Total Inflow &amp; Outflow by age and gender.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smoothing and adjusting of age profiles.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appropriate wages to impute the value of the time spent on those activities</a:t>
            </a:r>
          </a:p>
          <a:p>
            <a:pPr marL="514350" lvl="1" indent="-285750"/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Wages for NTTA activities are sourced from Periodic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Force Survey (PLFS) 2019-2020.</a:t>
            </a:r>
          </a:p>
          <a:p>
            <a:pPr marL="514350" lvl="1" indent="-285750"/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PLFS has occupation codes from the National Classification of Occupations-2004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85750"/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Hourly wages from PLFS are converted to annual wages.</a:t>
            </a:r>
          </a:p>
          <a:p>
            <a:pPr marL="514350" lvl="1" indent="-285750"/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profiles (in hours per week) are annualized by multiplying by 52.</a:t>
            </a:r>
          </a:p>
          <a:p>
            <a:pPr marL="514350" lvl="1" indent="-285750"/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Monetary age profiles are created by multiplying annualized time by hourly wages.</a:t>
            </a:r>
            <a:endParaRPr lang="en-I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D9C4E-7755-BE62-CD48-A7B29E3B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51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59B9-446B-E182-24DC-7CB835F8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F0FA-562E-7E26-5333-4FB73E0E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4678101"/>
          </a:xfrm>
        </p:spPr>
        <p:txBody>
          <a:bodyPr/>
          <a:lstStyle/>
          <a:p>
            <a:r>
              <a:rPr lang="en-IN" sz="2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in average time spent on individual activities by age between males and females, India.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A4C9A-B0ED-D198-9C00-EE0AFA6E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B109B8-6983-CB72-CF0C-BEFD0A469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803907"/>
              </p:ext>
            </p:extLst>
          </p:nvPr>
        </p:nvGraphicFramePr>
        <p:xfrm>
          <a:off x="3251155" y="2403038"/>
          <a:ext cx="5486401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75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1DE5-26C4-8132-B5BF-923EA403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71" y="413586"/>
            <a:ext cx="4931282" cy="149442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IN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Age- and gender-specific time spent on the production of ‘Unpaid care work’, India</a:t>
            </a:r>
          </a:p>
          <a:p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73DA-4840-01EC-FD38-FAB34A4D8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908008"/>
            <a:ext cx="5064740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E096F-4809-62A6-578D-CF8FED122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18147"/>
            <a:ext cx="5183188" cy="1089861"/>
          </a:xfrm>
        </p:spPr>
        <p:txBody>
          <a:bodyPr>
            <a:normAutofit fontScale="47500" lnSpcReduction="20000"/>
          </a:bodyPr>
          <a:lstStyle/>
          <a:p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Age- and gender-specific time spent on the production of indirect unpaid care work, India.</a:t>
            </a:r>
          </a:p>
          <a:p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1C6FC-5E00-7E91-E531-D64F0CF3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Accounting for Unpaid Care Work in India-Aparna Roy</a:t>
            </a:r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410C2-645A-1480-5E42-8744F0843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6" y="1976310"/>
            <a:ext cx="4785360" cy="349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45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5413</TotalTime>
  <Words>1678</Words>
  <Application>Microsoft Office PowerPoint</Application>
  <PresentationFormat>Widescreen</PresentationFormat>
  <Paragraphs>139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Accounting for Unpaid Care Work in India:  National Time Transfer Accounts Analysis  </vt:lpstr>
      <vt:lpstr>The invisible economy</vt:lpstr>
      <vt:lpstr>India:</vt:lpstr>
      <vt:lpstr>PowerPoint Presentation</vt:lpstr>
      <vt:lpstr>Aim</vt:lpstr>
      <vt:lpstr>Methodology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transfers of Unpaid care work in monetary terms by age and gender, India</vt:lpstr>
      <vt:lpstr>Discussion &amp; Way forward  Differences in average time spent on individual activities by age between males and females, India- comparison for 1999 &amp; 2019</vt:lpstr>
      <vt:lpstr>Global scenario: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aparna roy</dc:creator>
  <cp:lastModifiedBy>aparna roy</cp:lastModifiedBy>
  <cp:revision>20</cp:revision>
  <dcterms:created xsi:type="dcterms:W3CDTF">2025-02-06T12:00:21Z</dcterms:created>
  <dcterms:modified xsi:type="dcterms:W3CDTF">2025-03-08T10:50:50Z</dcterms:modified>
</cp:coreProperties>
</file>