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slides/slide18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3.xml" ContentType="application/vnd.openxmlformats-officedocument.theme+xml"/>
  <Override PartName="/ppt/slides/slide2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Default Extension="wmf" ContentType="image/x-wmf"/>
  <Override PartName="/ppt/notesSlides/notesSlide18.xml" ContentType="application/vnd.openxmlformats-officedocument.presentationml.notesSlide+xml"/>
  <Default Extension="rels" ContentType="application/vnd.openxmlformats-package.relationships+xml"/>
  <Default Extension="xml" ContentType="application/xml"/>
  <Override PartName="/ppt/slides/slide14.xml" ContentType="application/vnd.openxmlformats-officedocument.presentationml.slide+xml"/>
  <Override PartName="/ppt/slides/slide23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3.xml" ContentType="application/vnd.openxmlformats-officedocument.presentationml.slideLayout+xml"/>
  <Override PartName="/ppt/notesSlides/notesSlide16.xml" ContentType="application/vnd.openxmlformats-officedocument.presentationml.notesSlide+xml"/>
  <Override PartName="/ppt/slides/slide10.xml" ContentType="application/vnd.openxmlformats-officedocument.presentationml.slide+xml"/>
  <Override PartName="/ppt/slides/slide12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charts/chart11.xml" ContentType="application/vnd.openxmlformats-officedocument.drawingml.chart+xml"/>
  <Override PartName="/ppt/notesSlides/notesSlide9.xml" ContentType="application/vnd.openxmlformats-officedocument.presentationml.notesSlide+xml"/>
  <Override PartName="/ppt/notesSlides/notesSlide12.xml" ContentType="application/vnd.openxmlformats-officedocument.presentationml.notesSlide+xml"/>
  <Override PartName="/ppt/charts/chart7.xml" ContentType="application/vnd.openxmlformats-officedocument.drawingml.chart+xml"/>
  <Override PartName="/ppt/notesSlides/notesSlide7.xml" ContentType="application/vnd.openxmlformats-officedocument.presentationml.notesSlide+xml"/>
  <Override PartName="/ppt/notesSlides/notesSlide10.xml" ContentType="application/vnd.openxmlformats-officedocument.presentationml.notesSlide+xml"/>
  <Override PartName="/ppt/charts/chart3.xml" ContentType="application/vnd.openxmlformats-officedocument.drawingml.chart+xml"/>
  <Override PartName="/ppt/charts/chart5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notesSlides/notesSlide3.xml" ContentType="application/vnd.openxmlformats-officedocument.presentationml.notesSlide+xml"/>
  <Override PartName="/ppt/slides/slide3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notesSlides/notesSlide19.xml" ContentType="application/vnd.openxmlformats-officedocument.presentationml.notesSlide+xml"/>
  <Override PartName="/ppt/slides/slide1.xml" ContentType="application/vnd.openxmlformats-officedocument.presentationml.slide+xml"/>
  <Override PartName="/ppt/slides/slide15.xml" ContentType="application/vnd.openxmlformats-officedocument.presentationml.slide+xml"/>
  <Override PartName="/ppt/slideLayouts/slideLayout3.xml" ContentType="application/vnd.openxmlformats-officedocument.presentationml.slideLayout+xml"/>
  <Override PartName="/ppt/notesSlides/notesSlide17.xml" ContentType="application/vnd.openxmlformats-officedocument.presentationml.notesSlide+xml"/>
  <Default Extension="emf" ContentType="image/x-emf"/>
  <Default Extension="jpeg" ContentType="image/jpeg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22.xml" ContentType="application/vnd.openxmlformats-officedocument.presentationml.slide+xml"/>
  <Override PartName="/ppt/slideLayouts/slideLayout1.xml" ContentType="application/vnd.openxmlformats-officedocument.presentationml.slideLayout+xml"/>
  <Override PartName="/ppt/slideLayouts/slideLayout14.xml" ContentType="application/vnd.openxmlformats-officedocument.presentationml.slideLayout+xml"/>
  <Override PartName="/ppt/notesSlides/notesSlide15.xml" ContentType="application/vnd.openxmlformats-officedocument.presentationml.notes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20.xml" ContentType="application/vnd.openxmlformats-officedocument.presentationml.slide+xml"/>
  <Override PartName="/ppt/slideLayouts/slideLayout12.xml" ContentType="application/vnd.openxmlformats-officedocument.presentationml.slideLayout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slideLayouts/slideLayout10.xml" ContentType="application/vnd.openxmlformats-officedocument.presentationml.slideLayout+xml"/>
  <Override PartName="/ppt/notesSlides/notesSlide8.xml" ContentType="application/vnd.openxmlformats-officedocument.presentationml.notesSlide+xml"/>
  <Override PartName="/ppt/notesSlides/notesSlide11.xml" ContentType="application/vnd.openxmlformats-officedocument.presentationml.notesSlide+xml"/>
  <Override PartName="/ppt/charts/chart6.xml" ContentType="application/vnd.openxmlformats-officedocument.drawingml.chart+xml"/>
  <Override PartName="/ppt/charts/chart10.xml" ContentType="application/vnd.openxmlformats-officedocument.drawingml.chart+xml"/>
  <Override PartName="/ppt/notesSlides/notesSlide20.xml" ContentType="application/vnd.openxmlformats-officedocument.presentationml.notesSlide+xml"/>
  <Override PartName="/ppt/notesSlides/notesSlide6.xml" ContentType="application/vnd.openxmlformats-officedocument.presentationml.notesSlide+xml"/>
  <Override PartName="/ppt/charts/chart4.xml" ContentType="application/vnd.openxmlformats-officedocument.drawingml.char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5"/>
  </p:notesMasterIdLst>
  <p:handoutMasterIdLst>
    <p:handoutMasterId r:id="rId26"/>
  </p:handoutMasterIdLst>
  <p:sldIdLst>
    <p:sldId id="256" r:id="rId2"/>
    <p:sldId id="320" r:id="rId3"/>
    <p:sldId id="338" r:id="rId4"/>
    <p:sldId id="327" r:id="rId5"/>
    <p:sldId id="340" r:id="rId6"/>
    <p:sldId id="295" r:id="rId7"/>
    <p:sldId id="319" r:id="rId8"/>
    <p:sldId id="328" r:id="rId9"/>
    <p:sldId id="329" r:id="rId10"/>
    <p:sldId id="330" r:id="rId11"/>
    <p:sldId id="321" r:id="rId12"/>
    <p:sldId id="322" r:id="rId13"/>
    <p:sldId id="323" r:id="rId14"/>
    <p:sldId id="324" r:id="rId15"/>
    <p:sldId id="339" r:id="rId16"/>
    <p:sldId id="331" r:id="rId17"/>
    <p:sldId id="326" r:id="rId18"/>
    <p:sldId id="325" r:id="rId19"/>
    <p:sldId id="332" r:id="rId20"/>
    <p:sldId id="343" r:id="rId21"/>
    <p:sldId id="341" r:id="rId22"/>
    <p:sldId id="344" r:id="rId23"/>
    <p:sldId id="345" r:id="rId24"/>
  </p:sldIdLst>
  <p:sldSz cx="9144000" cy="6858000" type="screen4x3"/>
  <p:notesSz cx="6877050" cy="1000125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yle moyen 2 - Accentuation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Style moyen 2 - Accentuation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588" autoAdjust="0"/>
    <p:restoredTop sz="59393" autoAdjust="0"/>
  </p:normalViewPr>
  <p:slideViewPr>
    <p:cSldViewPr>
      <p:cViewPr>
        <p:scale>
          <a:sx n="66" d="100"/>
          <a:sy n="66" d="100"/>
        </p:scale>
        <p:origin x="-811" y="10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ojets\NTA\Workshop8oct\profiles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ojets\NTA\Workshop8oct\profilesq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ojets\NTA\Workshop8oct\profilesq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ojets\NTA\Workshop8oct\profiles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ojets\NTA\Workshop8oct\profiles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ojets\NTA\Workshop8oct\profiles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ojets\NTA\Workshop8oct\profiles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ojets\NTA\Workshop8oct\profilesq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ojets\NTA\Workshop8oct\profilesq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ojets\NTA\Workshop8oct\profiles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D:\Projets\NTA\Workshop8oct\profiles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plotArea>
      <c:layout>
        <c:manualLayout>
          <c:layoutTarget val="inner"/>
          <c:xMode val="edge"/>
          <c:yMode val="edge"/>
          <c:x val="8.6071741032370946E-2"/>
          <c:y val="5.1400554097404488E-2"/>
          <c:w val="0.87614348206474324"/>
          <c:h val="0.8326195683872849"/>
        </c:manualLayout>
      </c:layout>
      <c:scatterChart>
        <c:scatterStyle val="smoothMarker"/>
        <c:ser>
          <c:idx val="1"/>
          <c:order val="0"/>
          <c:tx>
            <c:strRef>
              <c:f>hchildadul_3!$B$1</c:f>
              <c:strCache>
                <c:ptCount val="1"/>
                <c:pt idx="0">
                  <c:v>h85f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marker>
            <c:symbol val="none"/>
          </c:marker>
          <c:xVal>
            <c:numRef>
              <c:f>hchildadul_3!$A$2:$A$92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xVal>
          <c:yVal>
            <c:numRef>
              <c:f>hchildadul_3!$B$2:$B$92</c:f>
              <c:numCache>
                <c:formatCode>General</c:formatCode>
                <c:ptCount val="91"/>
                <c:pt idx="14">
                  <c:v>102.35410056187409</c:v>
                </c:pt>
                <c:pt idx="15">
                  <c:v>88.594021238037726</c:v>
                </c:pt>
                <c:pt idx="16">
                  <c:v>115.86103955938096</c:v>
                </c:pt>
                <c:pt idx="17">
                  <c:v>114.36327270266401</c:v>
                </c:pt>
                <c:pt idx="18">
                  <c:v>150.18940910220687</c:v>
                </c:pt>
                <c:pt idx="19">
                  <c:v>150.80396538337718</c:v>
                </c:pt>
                <c:pt idx="20">
                  <c:v>192.64543048754837</c:v>
                </c:pt>
                <c:pt idx="21">
                  <c:v>191.48935882832311</c:v>
                </c:pt>
                <c:pt idx="22">
                  <c:v>190.88853709878487</c:v>
                </c:pt>
                <c:pt idx="23">
                  <c:v>194.92084512631985</c:v>
                </c:pt>
                <c:pt idx="24">
                  <c:v>211.32925421318313</c:v>
                </c:pt>
                <c:pt idx="25">
                  <c:v>209.74588602692111</c:v>
                </c:pt>
                <c:pt idx="26">
                  <c:v>214.70124978099639</c:v>
                </c:pt>
                <c:pt idx="27">
                  <c:v>214.83044931928629</c:v>
                </c:pt>
                <c:pt idx="28">
                  <c:v>232.56936561534582</c:v>
                </c:pt>
                <c:pt idx="29">
                  <c:v>234.44362758236218</c:v>
                </c:pt>
                <c:pt idx="30">
                  <c:v>231.28063888816865</c:v>
                </c:pt>
                <c:pt idx="31">
                  <c:v>256.29687550390099</c:v>
                </c:pt>
                <c:pt idx="32">
                  <c:v>232.62323238531323</c:v>
                </c:pt>
                <c:pt idx="33">
                  <c:v>247.58556913947226</c:v>
                </c:pt>
                <c:pt idx="34">
                  <c:v>268.45502708215611</c:v>
                </c:pt>
                <c:pt idx="35">
                  <c:v>262.46250009215549</c:v>
                </c:pt>
                <c:pt idx="36">
                  <c:v>267.6353694500184</c:v>
                </c:pt>
                <c:pt idx="37">
                  <c:v>256.8757371725996</c:v>
                </c:pt>
                <c:pt idx="38">
                  <c:v>263.76359255202624</c:v>
                </c:pt>
                <c:pt idx="39">
                  <c:v>262.72863005199378</c:v>
                </c:pt>
                <c:pt idx="40">
                  <c:v>282.10615251933172</c:v>
                </c:pt>
                <c:pt idx="41">
                  <c:v>267.35847897097943</c:v>
                </c:pt>
                <c:pt idx="42">
                  <c:v>287.38605892870248</c:v>
                </c:pt>
                <c:pt idx="43">
                  <c:v>279.8822077159013</c:v>
                </c:pt>
                <c:pt idx="44">
                  <c:v>247.433737271122</c:v>
                </c:pt>
                <c:pt idx="45">
                  <c:v>305.17269341633272</c:v>
                </c:pt>
                <c:pt idx="46">
                  <c:v>300.48268967433387</c:v>
                </c:pt>
                <c:pt idx="47">
                  <c:v>308.70498731085894</c:v>
                </c:pt>
                <c:pt idx="48">
                  <c:v>290.4642899053087</c:v>
                </c:pt>
                <c:pt idx="49">
                  <c:v>293.6792976883134</c:v>
                </c:pt>
                <c:pt idx="50">
                  <c:v>304.72550936308033</c:v>
                </c:pt>
                <c:pt idx="51">
                  <c:v>353.96183118132296</c:v>
                </c:pt>
                <c:pt idx="52">
                  <c:v>299.07495998645697</c:v>
                </c:pt>
                <c:pt idx="53">
                  <c:v>332.33269952815101</c:v>
                </c:pt>
                <c:pt idx="54">
                  <c:v>313.87095026546757</c:v>
                </c:pt>
                <c:pt idx="55">
                  <c:v>296.53830855448689</c:v>
                </c:pt>
                <c:pt idx="56">
                  <c:v>321.85325525026695</c:v>
                </c:pt>
                <c:pt idx="57">
                  <c:v>311.42759986672093</c:v>
                </c:pt>
                <c:pt idx="58">
                  <c:v>307.59887726460829</c:v>
                </c:pt>
                <c:pt idx="59">
                  <c:v>329.16012825287822</c:v>
                </c:pt>
                <c:pt idx="60">
                  <c:v>345.75938072674739</c:v>
                </c:pt>
                <c:pt idx="61">
                  <c:v>350.96763517770449</c:v>
                </c:pt>
                <c:pt idx="62">
                  <c:v>335.84641646151687</c:v>
                </c:pt>
                <c:pt idx="63">
                  <c:v>320.21548222040371</c:v>
                </c:pt>
                <c:pt idx="64">
                  <c:v>328.52390213529651</c:v>
                </c:pt>
                <c:pt idx="65">
                  <c:v>320.04319542024444</c:v>
                </c:pt>
                <c:pt idx="66">
                  <c:v>355.565621499781</c:v>
                </c:pt>
                <c:pt idx="67">
                  <c:v>279.89616276697797</c:v>
                </c:pt>
                <c:pt idx="68">
                  <c:v>316.82948512002713</c:v>
                </c:pt>
                <c:pt idx="69">
                  <c:v>292.88200784686012</c:v>
                </c:pt>
                <c:pt idx="70">
                  <c:v>312.4954835028999</c:v>
                </c:pt>
                <c:pt idx="71">
                  <c:v>321.65864340475298</c:v>
                </c:pt>
                <c:pt idx="72">
                  <c:v>326.89480619303868</c:v>
                </c:pt>
                <c:pt idx="73">
                  <c:v>292.20083111928608</c:v>
                </c:pt>
                <c:pt idx="74">
                  <c:v>277.50261909436972</c:v>
                </c:pt>
                <c:pt idx="75">
                  <c:v>316.08055819691089</c:v>
                </c:pt>
                <c:pt idx="76">
                  <c:v>297.59906952756495</c:v>
                </c:pt>
                <c:pt idx="77">
                  <c:v>261.03925542038354</c:v>
                </c:pt>
                <c:pt idx="78">
                  <c:v>273.35589364299955</c:v>
                </c:pt>
                <c:pt idx="79">
                  <c:v>285.149125075982</c:v>
                </c:pt>
                <c:pt idx="80">
                  <c:v>255.88546148718268</c:v>
                </c:pt>
                <c:pt idx="81">
                  <c:v>236.58571384334309</c:v>
                </c:pt>
                <c:pt idx="82">
                  <c:v>238.55508798775821</c:v>
                </c:pt>
                <c:pt idx="83">
                  <c:v>249.39950907022691</c:v>
                </c:pt>
                <c:pt idx="84">
                  <c:v>207.54764225456248</c:v>
                </c:pt>
                <c:pt idx="85">
                  <c:v>217.52483386997329</c:v>
                </c:pt>
                <c:pt idx="86">
                  <c:v>216.36418359668923</c:v>
                </c:pt>
                <c:pt idx="87">
                  <c:v>199.87107847050379</c:v>
                </c:pt>
                <c:pt idx="88">
                  <c:v>201.31869223889495</c:v>
                </c:pt>
                <c:pt idx="89">
                  <c:v>224.90183648378684</c:v>
                </c:pt>
                <c:pt idx="90">
                  <c:v>121.10841855639536</c:v>
                </c:pt>
              </c:numCache>
            </c:numRef>
          </c:yVal>
          <c:smooth val="1"/>
        </c:ser>
        <c:ser>
          <c:idx val="2"/>
          <c:order val="1"/>
          <c:tx>
            <c:strRef>
              <c:f>hchildadul_3!$C$1</c:f>
              <c:strCache>
                <c:ptCount val="1"/>
                <c:pt idx="0">
                  <c:v>child85f</c:v>
                </c:pt>
              </c:strCache>
            </c:strRef>
          </c:tx>
          <c:spPr>
            <a:ln>
              <a:solidFill>
                <a:schemeClr val="accent3">
                  <a:lumMod val="50000"/>
                </a:schemeClr>
              </a:solidFill>
            </a:ln>
          </c:spPr>
          <c:marker>
            <c:symbol val="none"/>
          </c:marker>
          <c:xVal>
            <c:numRef>
              <c:f>hchildadul_3!$A$2:$A$92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xVal>
          <c:yVal>
            <c:numRef>
              <c:f>hchildadul_3!$C$2:$C$92</c:f>
              <c:numCache>
                <c:formatCode>General</c:formatCode>
                <c:ptCount val="91"/>
                <c:pt idx="14">
                  <c:v>7.4718863144097121</c:v>
                </c:pt>
                <c:pt idx="15">
                  <c:v>7.3647187867611965</c:v>
                </c:pt>
                <c:pt idx="16">
                  <c:v>12.54270067642563</c:v>
                </c:pt>
                <c:pt idx="17">
                  <c:v>15.220022407531332</c:v>
                </c:pt>
                <c:pt idx="18">
                  <c:v>13.242697173057049</c:v>
                </c:pt>
                <c:pt idx="19">
                  <c:v>37.372936668749723</c:v>
                </c:pt>
                <c:pt idx="20">
                  <c:v>38.104861787106607</c:v>
                </c:pt>
                <c:pt idx="21">
                  <c:v>35.136158372690907</c:v>
                </c:pt>
                <c:pt idx="22">
                  <c:v>48.910607158432562</c:v>
                </c:pt>
                <c:pt idx="23">
                  <c:v>75.921377768958408</c:v>
                </c:pt>
                <c:pt idx="24">
                  <c:v>68.228270303446436</c:v>
                </c:pt>
                <c:pt idx="25">
                  <c:v>94.694060750403253</c:v>
                </c:pt>
                <c:pt idx="26">
                  <c:v>93.062502027811803</c:v>
                </c:pt>
                <c:pt idx="27">
                  <c:v>91.682027228556237</c:v>
                </c:pt>
                <c:pt idx="28">
                  <c:v>90.468855521229969</c:v>
                </c:pt>
                <c:pt idx="29">
                  <c:v>96.167691392304619</c:v>
                </c:pt>
                <c:pt idx="30">
                  <c:v>93.536316021469119</c:v>
                </c:pt>
                <c:pt idx="31">
                  <c:v>95.242760571067095</c:v>
                </c:pt>
                <c:pt idx="32">
                  <c:v>76.682689796106473</c:v>
                </c:pt>
                <c:pt idx="33">
                  <c:v>73.095755260626788</c:v>
                </c:pt>
                <c:pt idx="34">
                  <c:v>71.1058753807351</c:v>
                </c:pt>
                <c:pt idx="35">
                  <c:v>62.462672115717801</c:v>
                </c:pt>
                <c:pt idx="36">
                  <c:v>61.747874807348957</c:v>
                </c:pt>
                <c:pt idx="37">
                  <c:v>56.255288541890494</c:v>
                </c:pt>
                <c:pt idx="38">
                  <c:v>46.774508383183083</c:v>
                </c:pt>
                <c:pt idx="39">
                  <c:v>41.358116026690006</c:v>
                </c:pt>
                <c:pt idx="40">
                  <c:v>28.716137268373011</c:v>
                </c:pt>
                <c:pt idx="41">
                  <c:v>28.742172912106863</c:v>
                </c:pt>
                <c:pt idx="42">
                  <c:v>33.548482696122853</c:v>
                </c:pt>
                <c:pt idx="43">
                  <c:v>27.270450049322687</c:v>
                </c:pt>
                <c:pt idx="44">
                  <c:v>19.661006700045956</c:v>
                </c:pt>
                <c:pt idx="45">
                  <c:v>19.728744879832021</c:v>
                </c:pt>
                <c:pt idx="46">
                  <c:v>17.93247534184049</c:v>
                </c:pt>
                <c:pt idx="47">
                  <c:v>11.808182948720114</c:v>
                </c:pt>
                <c:pt idx="48">
                  <c:v>12.834985241151461</c:v>
                </c:pt>
                <c:pt idx="49">
                  <c:v>11.436233160237999</c:v>
                </c:pt>
                <c:pt idx="50">
                  <c:v>17.722533686006162</c:v>
                </c:pt>
                <c:pt idx="51">
                  <c:v>11.044773340780038</c:v>
                </c:pt>
                <c:pt idx="52">
                  <c:v>11.72937378805133</c:v>
                </c:pt>
                <c:pt idx="53">
                  <c:v>10.443349645784684</c:v>
                </c:pt>
                <c:pt idx="54">
                  <c:v>14.061400657348226</c:v>
                </c:pt>
                <c:pt idx="55">
                  <c:v>11.145627844424844</c:v>
                </c:pt>
                <c:pt idx="56">
                  <c:v>8.911724324965677</c:v>
                </c:pt>
                <c:pt idx="57">
                  <c:v>15.30720817444745</c:v>
                </c:pt>
                <c:pt idx="58">
                  <c:v>16.072433694069606</c:v>
                </c:pt>
                <c:pt idx="59">
                  <c:v>12.320654866970026</c:v>
                </c:pt>
                <c:pt idx="60">
                  <c:v>14.266550178413</c:v>
                </c:pt>
                <c:pt idx="61">
                  <c:v>16.301749249527461</c:v>
                </c:pt>
                <c:pt idx="62">
                  <c:v>11.693607072630716</c:v>
                </c:pt>
                <c:pt idx="63">
                  <c:v>15.311373338346863</c:v>
                </c:pt>
                <c:pt idx="64">
                  <c:v>7.6769768889865553</c:v>
                </c:pt>
                <c:pt idx="65">
                  <c:v>8.2562901579295023</c:v>
                </c:pt>
                <c:pt idx="66">
                  <c:v>11.021072623677304</c:v>
                </c:pt>
                <c:pt idx="67">
                  <c:v>7.06054653561094</c:v>
                </c:pt>
                <c:pt idx="68">
                  <c:v>13.159031527608436</c:v>
                </c:pt>
                <c:pt idx="69">
                  <c:v>4.0516646765209785</c:v>
                </c:pt>
                <c:pt idx="70">
                  <c:v>7.8524980719047468</c:v>
                </c:pt>
                <c:pt idx="71">
                  <c:v>2.366555003484788</c:v>
                </c:pt>
                <c:pt idx="72">
                  <c:v>2.9124803264887786</c:v>
                </c:pt>
                <c:pt idx="73">
                  <c:v>5.0245734917715303</c:v>
                </c:pt>
                <c:pt idx="74">
                  <c:v>1.8036597647565547</c:v>
                </c:pt>
                <c:pt idx="75">
                  <c:v>4.4651126930687965</c:v>
                </c:pt>
                <c:pt idx="76">
                  <c:v>2.2434485500316974</c:v>
                </c:pt>
                <c:pt idx="77">
                  <c:v>0</c:v>
                </c:pt>
                <c:pt idx="78">
                  <c:v>1.4747503140289697</c:v>
                </c:pt>
                <c:pt idx="79">
                  <c:v>0.78655863219565192</c:v>
                </c:pt>
                <c:pt idx="80">
                  <c:v>2.3959586864865328</c:v>
                </c:pt>
                <c:pt idx="81">
                  <c:v>0.12262529611222077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</c:numCache>
            </c:numRef>
          </c:yVal>
          <c:smooth val="1"/>
        </c:ser>
        <c:ser>
          <c:idx val="3"/>
          <c:order val="2"/>
          <c:tx>
            <c:strRef>
              <c:f>hchildadul_3!$D$1</c:f>
              <c:strCache>
                <c:ptCount val="1"/>
                <c:pt idx="0">
                  <c:v>adul85f</c:v>
                </c:pt>
              </c:strCache>
            </c:strRef>
          </c:tx>
          <c:spPr>
            <a:ln>
              <a:solidFill>
                <a:srgbClr val="8064A2"/>
              </a:solidFill>
              <a:prstDash val="solid"/>
            </a:ln>
          </c:spPr>
          <c:marker>
            <c:symbol val="none"/>
          </c:marker>
          <c:xVal>
            <c:numRef>
              <c:f>hchildadul_3!$A$2:$A$92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xVal>
          <c:yVal>
            <c:numRef>
              <c:f>hchildadul_3!$D$2:$D$92</c:f>
              <c:numCache>
                <c:formatCode>General</c:formatCode>
                <c:ptCount val="91"/>
                <c:pt idx="14">
                  <c:v>0</c:v>
                </c:pt>
                <c:pt idx="15">
                  <c:v>1.0799844211998855</c:v>
                </c:pt>
                <c:pt idx="16">
                  <c:v>0</c:v>
                </c:pt>
                <c:pt idx="17">
                  <c:v>0.55304494289087291</c:v>
                </c:pt>
                <c:pt idx="18">
                  <c:v>0.16276833719241818</c:v>
                </c:pt>
                <c:pt idx="19">
                  <c:v>0</c:v>
                </c:pt>
                <c:pt idx="20">
                  <c:v>0.31130308025690839</c:v>
                </c:pt>
                <c:pt idx="21">
                  <c:v>0.29706135275923085</c:v>
                </c:pt>
                <c:pt idx="22">
                  <c:v>0.22082421903169211</c:v>
                </c:pt>
                <c:pt idx="23">
                  <c:v>0.19385755116676598</c:v>
                </c:pt>
                <c:pt idx="24">
                  <c:v>0.27590840635823632</c:v>
                </c:pt>
                <c:pt idx="25">
                  <c:v>1.2613045023588698</c:v>
                </c:pt>
                <c:pt idx="26">
                  <c:v>0.15635240449817342</c:v>
                </c:pt>
                <c:pt idx="27">
                  <c:v>0.2317097224226681</c:v>
                </c:pt>
                <c:pt idx="28">
                  <c:v>0</c:v>
                </c:pt>
                <c:pt idx="29">
                  <c:v>0.12127855741501124</c:v>
                </c:pt>
                <c:pt idx="30">
                  <c:v>0.11356859491274926</c:v>
                </c:pt>
                <c:pt idx="31">
                  <c:v>0.3516106225425138</c:v>
                </c:pt>
                <c:pt idx="32">
                  <c:v>0.316288431694913</c:v>
                </c:pt>
                <c:pt idx="33">
                  <c:v>0.45602543737517681</c:v>
                </c:pt>
                <c:pt idx="34">
                  <c:v>0</c:v>
                </c:pt>
                <c:pt idx="35">
                  <c:v>0.30471270836353986</c:v>
                </c:pt>
                <c:pt idx="36">
                  <c:v>0.17066822585085759</c:v>
                </c:pt>
                <c:pt idx="37">
                  <c:v>2.7546976100088352E-2</c:v>
                </c:pt>
                <c:pt idx="38">
                  <c:v>1.5808239952818266</c:v>
                </c:pt>
                <c:pt idx="39">
                  <c:v>0.47405200846126216</c:v>
                </c:pt>
                <c:pt idx="40">
                  <c:v>0</c:v>
                </c:pt>
                <c:pt idx="41">
                  <c:v>0.7688107742707091</c:v>
                </c:pt>
                <c:pt idx="42">
                  <c:v>0.5886257317103043</c:v>
                </c:pt>
                <c:pt idx="43">
                  <c:v>1.4164236468603273</c:v>
                </c:pt>
                <c:pt idx="44">
                  <c:v>0.19634520958808038</c:v>
                </c:pt>
                <c:pt idx="45">
                  <c:v>0.37114794532614931</c:v>
                </c:pt>
                <c:pt idx="46">
                  <c:v>1.4956637361328855</c:v>
                </c:pt>
                <c:pt idx="47">
                  <c:v>1.0839677904012694</c:v>
                </c:pt>
                <c:pt idx="48">
                  <c:v>0.14447423294608289</c:v>
                </c:pt>
                <c:pt idx="49">
                  <c:v>2.3095471266448833</c:v>
                </c:pt>
                <c:pt idx="50">
                  <c:v>2.3296005596764608</c:v>
                </c:pt>
                <c:pt idx="51">
                  <c:v>1.7742671861633059</c:v>
                </c:pt>
                <c:pt idx="52">
                  <c:v>1.6114877343100749</c:v>
                </c:pt>
                <c:pt idx="53">
                  <c:v>4.9000880609504449</c:v>
                </c:pt>
                <c:pt idx="54">
                  <c:v>2.2370727537592847</c:v>
                </c:pt>
                <c:pt idx="55">
                  <c:v>1.2528716743076953</c:v>
                </c:pt>
                <c:pt idx="56">
                  <c:v>0.93968761123446964</c:v>
                </c:pt>
                <c:pt idx="57">
                  <c:v>4.4964273814371953</c:v>
                </c:pt>
                <c:pt idx="58">
                  <c:v>3.88347492607658</c:v>
                </c:pt>
                <c:pt idx="59">
                  <c:v>1.6482405713082779</c:v>
                </c:pt>
                <c:pt idx="60">
                  <c:v>4.9933942636638013</c:v>
                </c:pt>
                <c:pt idx="61">
                  <c:v>2.4396286550791224</c:v>
                </c:pt>
                <c:pt idx="62">
                  <c:v>5.696076609844086</c:v>
                </c:pt>
                <c:pt idx="63">
                  <c:v>2.212146011663827</c:v>
                </c:pt>
                <c:pt idx="64">
                  <c:v>3.5943119803684582</c:v>
                </c:pt>
                <c:pt idx="65">
                  <c:v>2.4774595168037776</c:v>
                </c:pt>
                <c:pt idx="66">
                  <c:v>10.927814611001732</c:v>
                </c:pt>
                <c:pt idx="67">
                  <c:v>0.21547132463490001</c:v>
                </c:pt>
                <c:pt idx="68">
                  <c:v>2.5276277845516666</c:v>
                </c:pt>
                <c:pt idx="69">
                  <c:v>2.6283273134516558</c:v>
                </c:pt>
                <c:pt idx="70">
                  <c:v>6.7890082723210039</c:v>
                </c:pt>
                <c:pt idx="71">
                  <c:v>1.4478293127093667</c:v>
                </c:pt>
                <c:pt idx="72">
                  <c:v>3.3934519234288616</c:v>
                </c:pt>
                <c:pt idx="73">
                  <c:v>6.291373487878702</c:v>
                </c:pt>
                <c:pt idx="74">
                  <c:v>3.2984754147163335</c:v>
                </c:pt>
                <c:pt idx="75">
                  <c:v>1.4103980879442823</c:v>
                </c:pt>
                <c:pt idx="76">
                  <c:v>1.510889535945676</c:v>
                </c:pt>
                <c:pt idx="77">
                  <c:v>2.1324853322744728</c:v>
                </c:pt>
                <c:pt idx="78">
                  <c:v>0.59529351826638477</c:v>
                </c:pt>
                <c:pt idx="79">
                  <c:v>1.0758720140712101</c:v>
                </c:pt>
                <c:pt idx="80">
                  <c:v>0</c:v>
                </c:pt>
                <c:pt idx="81">
                  <c:v>2.3517503522380663</c:v>
                </c:pt>
                <c:pt idx="82">
                  <c:v>1.8370313695485845</c:v>
                </c:pt>
                <c:pt idx="83">
                  <c:v>0</c:v>
                </c:pt>
                <c:pt idx="84">
                  <c:v>0.64254024804221421</c:v>
                </c:pt>
                <c:pt idx="85">
                  <c:v>0</c:v>
                </c:pt>
                <c:pt idx="86">
                  <c:v>3.139513764562416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</c:numCache>
            </c:numRef>
          </c:yVal>
          <c:smooth val="1"/>
        </c:ser>
        <c:ser>
          <c:idx val="8"/>
          <c:order val="3"/>
          <c:tx>
            <c:strRef>
              <c:f>hchildadul_3!$E$1</c:f>
              <c:strCache>
                <c:ptCount val="1"/>
                <c:pt idx="0">
                  <c:v>h85h</c:v>
                </c:pt>
              </c:strCache>
            </c:strRef>
          </c:tx>
          <c:spPr>
            <a:ln>
              <a:solidFill>
                <a:schemeClr val="tx2"/>
              </a:solidFill>
              <a:prstDash val="sysDash"/>
            </a:ln>
          </c:spPr>
          <c:marker>
            <c:symbol val="none"/>
          </c:marker>
          <c:xVal>
            <c:numRef>
              <c:f>hchildadul_3!$A$2:$A$92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xVal>
          <c:yVal>
            <c:numRef>
              <c:f>hchildadul_3!$E$2:$E$92</c:f>
              <c:numCache>
                <c:formatCode>General</c:formatCode>
                <c:ptCount val="91"/>
                <c:pt idx="14">
                  <c:v>60.232562672678291</c:v>
                </c:pt>
                <c:pt idx="15">
                  <c:v>61.682133099141303</c:v>
                </c:pt>
                <c:pt idx="16">
                  <c:v>58.379711066690895</c:v>
                </c:pt>
                <c:pt idx="17">
                  <c:v>67.828440276406624</c:v>
                </c:pt>
                <c:pt idx="18">
                  <c:v>44.459161651287943</c:v>
                </c:pt>
                <c:pt idx="19">
                  <c:v>70.067738844619058</c:v>
                </c:pt>
                <c:pt idx="20">
                  <c:v>94.551667976284008</c:v>
                </c:pt>
                <c:pt idx="21">
                  <c:v>95.815187740953078</c:v>
                </c:pt>
                <c:pt idx="22">
                  <c:v>95.133663287214446</c:v>
                </c:pt>
                <c:pt idx="23">
                  <c:v>99.325673856274037</c:v>
                </c:pt>
                <c:pt idx="24">
                  <c:v>92.523371837205616</c:v>
                </c:pt>
                <c:pt idx="25">
                  <c:v>104.5013442159337</c:v>
                </c:pt>
                <c:pt idx="26">
                  <c:v>105.64979136846337</c:v>
                </c:pt>
                <c:pt idx="27">
                  <c:v>98.18942561265834</c:v>
                </c:pt>
                <c:pt idx="28">
                  <c:v>114.63245777157907</c:v>
                </c:pt>
                <c:pt idx="29">
                  <c:v>115.66379248974151</c:v>
                </c:pt>
                <c:pt idx="30">
                  <c:v>116.47830654253967</c:v>
                </c:pt>
                <c:pt idx="31">
                  <c:v>123.71093944215184</c:v>
                </c:pt>
                <c:pt idx="32">
                  <c:v>116.04606573855051</c:v>
                </c:pt>
                <c:pt idx="33">
                  <c:v>127.01045436268595</c:v>
                </c:pt>
                <c:pt idx="34">
                  <c:v>109.72083446722868</c:v>
                </c:pt>
                <c:pt idx="35">
                  <c:v>114.78720547390884</c:v>
                </c:pt>
                <c:pt idx="36">
                  <c:v>115.1130298622184</c:v>
                </c:pt>
                <c:pt idx="37">
                  <c:v>126.93830200052172</c:v>
                </c:pt>
                <c:pt idx="38">
                  <c:v>128.31523613824697</c:v>
                </c:pt>
                <c:pt idx="39">
                  <c:v>102.47081570036175</c:v>
                </c:pt>
                <c:pt idx="40">
                  <c:v>117.01232615378527</c:v>
                </c:pt>
                <c:pt idx="41">
                  <c:v>123.61304851024121</c:v>
                </c:pt>
                <c:pt idx="42">
                  <c:v>124.11456980811285</c:v>
                </c:pt>
                <c:pt idx="43">
                  <c:v>136.69744722883587</c:v>
                </c:pt>
                <c:pt idx="44">
                  <c:v>123.04877019060866</c:v>
                </c:pt>
                <c:pt idx="45">
                  <c:v>120.82739545000747</c:v>
                </c:pt>
                <c:pt idx="46">
                  <c:v>137.53628630291763</c:v>
                </c:pt>
                <c:pt idx="47">
                  <c:v>100.56316157760814</c:v>
                </c:pt>
                <c:pt idx="48">
                  <c:v>135.50040268311272</c:v>
                </c:pt>
                <c:pt idx="49">
                  <c:v>134.27409112197759</c:v>
                </c:pt>
                <c:pt idx="50">
                  <c:v>152.97966024786578</c:v>
                </c:pt>
                <c:pt idx="51">
                  <c:v>126.8657978234132</c:v>
                </c:pt>
                <c:pt idx="52">
                  <c:v>117.0598099097471</c:v>
                </c:pt>
                <c:pt idx="53">
                  <c:v>110.30981560390663</c:v>
                </c:pt>
                <c:pt idx="54">
                  <c:v>144.32475606405691</c:v>
                </c:pt>
                <c:pt idx="55">
                  <c:v>183.21055173144103</c:v>
                </c:pt>
                <c:pt idx="56">
                  <c:v>160.31811796135511</c:v>
                </c:pt>
                <c:pt idx="57">
                  <c:v>174.04358149543225</c:v>
                </c:pt>
                <c:pt idx="58">
                  <c:v>170.84639413339346</c:v>
                </c:pt>
                <c:pt idx="59">
                  <c:v>177.69180272478235</c:v>
                </c:pt>
                <c:pt idx="60">
                  <c:v>200.21431689843484</c:v>
                </c:pt>
                <c:pt idx="61">
                  <c:v>184.56683843450242</c:v>
                </c:pt>
                <c:pt idx="62">
                  <c:v>199.55654646625925</c:v>
                </c:pt>
                <c:pt idx="63">
                  <c:v>195.11676869146643</c:v>
                </c:pt>
                <c:pt idx="64">
                  <c:v>207.70588796765111</c:v>
                </c:pt>
                <c:pt idx="65">
                  <c:v>195.7925249387788</c:v>
                </c:pt>
                <c:pt idx="66">
                  <c:v>210.3439416058394</c:v>
                </c:pt>
                <c:pt idx="67">
                  <c:v>210.23570909845418</c:v>
                </c:pt>
                <c:pt idx="68">
                  <c:v>222.87935061631322</c:v>
                </c:pt>
                <c:pt idx="69">
                  <c:v>203.11002526629773</c:v>
                </c:pt>
                <c:pt idx="70">
                  <c:v>231.89823428896918</c:v>
                </c:pt>
                <c:pt idx="71">
                  <c:v>204.25889813662167</c:v>
                </c:pt>
                <c:pt idx="72">
                  <c:v>202.43583737067217</c:v>
                </c:pt>
                <c:pt idx="73">
                  <c:v>202.41414322031918</c:v>
                </c:pt>
                <c:pt idx="74">
                  <c:v>162.70861279338337</c:v>
                </c:pt>
                <c:pt idx="75">
                  <c:v>191.11633568837118</c:v>
                </c:pt>
                <c:pt idx="76">
                  <c:v>185.83962932092965</c:v>
                </c:pt>
                <c:pt idx="77">
                  <c:v>203.28704863195816</c:v>
                </c:pt>
                <c:pt idx="78">
                  <c:v>184.36208435502584</c:v>
                </c:pt>
                <c:pt idx="79">
                  <c:v>148.95327142735059</c:v>
                </c:pt>
                <c:pt idx="80">
                  <c:v>154.43875693875694</c:v>
                </c:pt>
                <c:pt idx="81">
                  <c:v>199.93718225132423</c:v>
                </c:pt>
                <c:pt idx="82">
                  <c:v>187.18382966880037</c:v>
                </c:pt>
                <c:pt idx="83">
                  <c:v>161.66320321231942</c:v>
                </c:pt>
                <c:pt idx="84">
                  <c:v>191.2625946657885</c:v>
                </c:pt>
                <c:pt idx="85">
                  <c:v>158.28854588189682</c:v>
                </c:pt>
                <c:pt idx="86">
                  <c:v>115.85690866510539</c:v>
                </c:pt>
                <c:pt idx="87">
                  <c:v>89.481263295696351</c:v>
                </c:pt>
                <c:pt idx="88">
                  <c:v>225</c:v>
                </c:pt>
                <c:pt idx="89">
                  <c:v>296.66734115742634</c:v>
                </c:pt>
                <c:pt idx="90">
                  <c:v>177.64507215228738</c:v>
                </c:pt>
              </c:numCache>
            </c:numRef>
          </c:yVal>
          <c:smooth val="1"/>
        </c:ser>
        <c:ser>
          <c:idx val="0"/>
          <c:order val="4"/>
          <c:tx>
            <c:strRef>
              <c:f>hchildadul_3!$F$1</c:f>
              <c:strCache>
                <c:ptCount val="1"/>
                <c:pt idx="0">
                  <c:v>child85h</c:v>
                </c:pt>
              </c:strCache>
            </c:strRef>
          </c:tx>
          <c:spPr>
            <a:ln>
              <a:solidFill>
                <a:schemeClr val="accent3">
                  <a:lumMod val="50000"/>
                </a:schemeClr>
              </a:solidFill>
              <a:prstDash val="sysDash"/>
            </a:ln>
          </c:spPr>
          <c:marker>
            <c:symbol val="none"/>
          </c:marker>
          <c:xVal>
            <c:numRef>
              <c:f>hchildadul_3!$A$2:$A$92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xVal>
          <c:yVal>
            <c:numRef>
              <c:f>hchildadul_3!$F$2:$F$92</c:f>
              <c:numCache>
                <c:formatCode>General</c:formatCode>
                <c:ptCount val="91"/>
                <c:pt idx="14">
                  <c:v>3.3555180771903657</c:v>
                </c:pt>
                <c:pt idx="15">
                  <c:v>4.4216042154566768</c:v>
                </c:pt>
                <c:pt idx="16">
                  <c:v>3.3511266581864452</c:v>
                </c:pt>
                <c:pt idx="17">
                  <c:v>7.6361303060217152</c:v>
                </c:pt>
                <c:pt idx="18">
                  <c:v>6.8319800633607244</c:v>
                </c:pt>
                <c:pt idx="19">
                  <c:v>9.9614913461655092</c:v>
                </c:pt>
                <c:pt idx="20">
                  <c:v>6.3121437245517535</c:v>
                </c:pt>
                <c:pt idx="21">
                  <c:v>5.3525447889331677</c:v>
                </c:pt>
                <c:pt idx="22">
                  <c:v>10.358518510625835</c:v>
                </c:pt>
                <c:pt idx="23">
                  <c:v>11.193604351715475</c:v>
                </c:pt>
                <c:pt idx="24">
                  <c:v>20.814103357542994</c:v>
                </c:pt>
                <c:pt idx="25">
                  <c:v>15.637412518570226</c:v>
                </c:pt>
                <c:pt idx="26">
                  <c:v>20.861969071656105</c:v>
                </c:pt>
                <c:pt idx="27">
                  <c:v>25.113499159231466</c:v>
                </c:pt>
                <c:pt idx="28">
                  <c:v>25.109826675726246</c:v>
                </c:pt>
                <c:pt idx="29">
                  <c:v>21.22038710265311</c:v>
                </c:pt>
                <c:pt idx="30">
                  <c:v>25.270727695047029</c:v>
                </c:pt>
                <c:pt idx="31">
                  <c:v>26.294184731268327</c:v>
                </c:pt>
                <c:pt idx="32">
                  <c:v>28.544536935049916</c:v>
                </c:pt>
                <c:pt idx="33">
                  <c:v>29.73430854528053</c:v>
                </c:pt>
                <c:pt idx="34">
                  <c:v>25.914561608646125</c:v>
                </c:pt>
                <c:pt idx="35">
                  <c:v>23.151052765727108</c:v>
                </c:pt>
                <c:pt idx="36">
                  <c:v>21.410638852010187</c:v>
                </c:pt>
                <c:pt idx="37">
                  <c:v>20.377013341810034</c:v>
                </c:pt>
                <c:pt idx="38">
                  <c:v>20.043262817489726</c:v>
                </c:pt>
                <c:pt idx="39">
                  <c:v>18.487179579844373</c:v>
                </c:pt>
                <c:pt idx="40">
                  <c:v>21.108968339478295</c:v>
                </c:pt>
                <c:pt idx="41">
                  <c:v>12.889257228985931</c:v>
                </c:pt>
                <c:pt idx="42">
                  <c:v>12.192398949420785</c:v>
                </c:pt>
                <c:pt idx="43">
                  <c:v>9.9956778175548031</c:v>
                </c:pt>
                <c:pt idx="44">
                  <c:v>7.6311093042286302</c:v>
                </c:pt>
                <c:pt idx="45">
                  <c:v>9.6010581602287957</c:v>
                </c:pt>
                <c:pt idx="46">
                  <c:v>11.053299661062006</c:v>
                </c:pt>
                <c:pt idx="47">
                  <c:v>6.5035941475826968</c:v>
                </c:pt>
                <c:pt idx="48">
                  <c:v>7.110221664891978</c:v>
                </c:pt>
                <c:pt idx="49">
                  <c:v>7.5535607270016971</c:v>
                </c:pt>
                <c:pt idx="50">
                  <c:v>4.2547290207311192</c:v>
                </c:pt>
                <c:pt idx="51">
                  <c:v>2.9757536922393197</c:v>
                </c:pt>
                <c:pt idx="52">
                  <c:v>8.6010080416332109</c:v>
                </c:pt>
                <c:pt idx="53">
                  <c:v>6.1312224778041795</c:v>
                </c:pt>
                <c:pt idx="54">
                  <c:v>5.3633116796795353</c:v>
                </c:pt>
                <c:pt idx="55">
                  <c:v>4.9834628825585119</c:v>
                </c:pt>
                <c:pt idx="56">
                  <c:v>2.7865548927938093</c:v>
                </c:pt>
                <c:pt idx="57">
                  <c:v>6.4299837196817284</c:v>
                </c:pt>
                <c:pt idx="58">
                  <c:v>2.1313429968637361</c:v>
                </c:pt>
                <c:pt idx="59">
                  <c:v>7.5941264727059137</c:v>
                </c:pt>
                <c:pt idx="60">
                  <c:v>6.9517044437923641</c:v>
                </c:pt>
                <c:pt idx="61">
                  <c:v>6.1554971809328576</c:v>
                </c:pt>
                <c:pt idx="62">
                  <c:v>5.3336624122587439</c:v>
                </c:pt>
                <c:pt idx="63">
                  <c:v>2.6759796996808438</c:v>
                </c:pt>
                <c:pt idx="64">
                  <c:v>5.5090048462603072</c:v>
                </c:pt>
                <c:pt idx="65">
                  <c:v>4.9607844091858446</c:v>
                </c:pt>
                <c:pt idx="66">
                  <c:v>4.8856703803303905</c:v>
                </c:pt>
                <c:pt idx="67">
                  <c:v>5.864923747276686</c:v>
                </c:pt>
                <c:pt idx="68">
                  <c:v>2.003480493050577</c:v>
                </c:pt>
                <c:pt idx="69">
                  <c:v>1.7617399240898017</c:v>
                </c:pt>
                <c:pt idx="70">
                  <c:v>11.874775858068061</c:v>
                </c:pt>
                <c:pt idx="71">
                  <c:v>3.59620937098761</c:v>
                </c:pt>
                <c:pt idx="72">
                  <c:v>2.8979810348601278</c:v>
                </c:pt>
                <c:pt idx="73">
                  <c:v>7.6813965963600177</c:v>
                </c:pt>
                <c:pt idx="74">
                  <c:v>2.380007461087255</c:v>
                </c:pt>
                <c:pt idx="75">
                  <c:v>8.9599416241577785</c:v>
                </c:pt>
                <c:pt idx="76">
                  <c:v>1.6266501761084085</c:v>
                </c:pt>
                <c:pt idx="77">
                  <c:v>5.0235869285530459</c:v>
                </c:pt>
                <c:pt idx="78">
                  <c:v>2.4390318973211995</c:v>
                </c:pt>
                <c:pt idx="79">
                  <c:v>1.3070043011365255</c:v>
                </c:pt>
                <c:pt idx="80">
                  <c:v>0</c:v>
                </c:pt>
                <c:pt idx="81">
                  <c:v>1.8116665335782161</c:v>
                </c:pt>
                <c:pt idx="82">
                  <c:v>1.0169774561647649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</c:numCache>
            </c:numRef>
          </c:yVal>
          <c:smooth val="1"/>
        </c:ser>
        <c:ser>
          <c:idx val="4"/>
          <c:order val="5"/>
          <c:tx>
            <c:strRef>
              <c:f>hchildadul_3!$G$1</c:f>
              <c:strCache>
                <c:ptCount val="1"/>
                <c:pt idx="0">
                  <c:v>adul85h</c:v>
                </c:pt>
              </c:strCache>
            </c:strRef>
          </c:tx>
          <c:spPr>
            <a:ln>
              <a:solidFill>
                <a:schemeClr val="accent4"/>
              </a:solidFill>
              <a:prstDash val="sysDash"/>
            </a:ln>
          </c:spPr>
          <c:marker>
            <c:symbol val="none"/>
          </c:marker>
          <c:xVal>
            <c:numRef>
              <c:f>hchildadul_3!$A$2:$A$92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xVal>
          <c:yVal>
            <c:numRef>
              <c:f>hchildadul_3!$G$2:$G$92</c:f>
              <c:numCache>
                <c:formatCode>General</c:formatCode>
                <c:ptCount val="91"/>
                <c:pt idx="14">
                  <c:v>0</c:v>
                </c:pt>
                <c:pt idx="15">
                  <c:v>0</c:v>
                </c:pt>
                <c:pt idx="16">
                  <c:v>0.42740323459930946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0.71776211610263196</c:v>
                </c:pt>
                <c:pt idx="28">
                  <c:v>0</c:v>
                </c:pt>
                <c:pt idx="29">
                  <c:v>0.21950719445971081</c:v>
                </c:pt>
                <c:pt idx="30">
                  <c:v>0</c:v>
                </c:pt>
                <c:pt idx="31">
                  <c:v>0</c:v>
                </c:pt>
                <c:pt idx="32">
                  <c:v>0.16797277044473741</c:v>
                </c:pt>
                <c:pt idx="33">
                  <c:v>0.21407091523811134</c:v>
                </c:pt>
                <c:pt idx="34">
                  <c:v>2.2892225614770677E-2</c:v>
                </c:pt>
                <c:pt idx="35">
                  <c:v>0</c:v>
                </c:pt>
                <c:pt idx="36">
                  <c:v>9.471297078571754E-2</c:v>
                </c:pt>
                <c:pt idx="37">
                  <c:v>0.24292050392397357</c:v>
                </c:pt>
                <c:pt idx="38">
                  <c:v>4.5543353769453579E-2</c:v>
                </c:pt>
                <c:pt idx="39">
                  <c:v>0.13875688002110548</c:v>
                </c:pt>
                <c:pt idx="40">
                  <c:v>0</c:v>
                </c:pt>
                <c:pt idx="41">
                  <c:v>6.710867478310803E-2</c:v>
                </c:pt>
                <c:pt idx="42">
                  <c:v>0</c:v>
                </c:pt>
                <c:pt idx="43">
                  <c:v>0</c:v>
                </c:pt>
                <c:pt idx="44">
                  <c:v>0.38215564555220238</c:v>
                </c:pt>
                <c:pt idx="45">
                  <c:v>0</c:v>
                </c:pt>
                <c:pt idx="46">
                  <c:v>0.27434040007975041</c:v>
                </c:pt>
                <c:pt idx="47">
                  <c:v>1.5323155216284996</c:v>
                </c:pt>
                <c:pt idx="48">
                  <c:v>0</c:v>
                </c:pt>
                <c:pt idx="49">
                  <c:v>0.32087083079433376</c:v>
                </c:pt>
                <c:pt idx="50">
                  <c:v>0</c:v>
                </c:pt>
                <c:pt idx="51">
                  <c:v>0.44234525667393576</c:v>
                </c:pt>
                <c:pt idx="52">
                  <c:v>0.39613345832264918</c:v>
                </c:pt>
                <c:pt idx="53">
                  <c:v>1.020002430123476</c:v>
                </c:pt>
                <c:pt idx="54">
                  <c:v>7.3823302640091501E-2</c:v>
                </c:pt>
                <c:pt idx="55">
                  <c:v>3.6714179815736525</c:v>
                </c:pt>
                <c:pt idx="56">
                  <c:v>2.6273769220730398E-2</c:v>
                </c:pt>
                <c:pt idx="57">
                  <c:v>0.21738371357115119</c:v>
                </c:pt>
                <c:pt idx="58">
                  <c:v>1.0932860597100942</c:v>
                </c:pt>
                <c:pt idx="59">
                  <c:v>1.2539872167718527</c:v>
                </c:pt>
                <c:pt idx="60">
                  <c:v>1.6787500984089949</c:v>
                </c:pt>
                <c:pt idx="61">
                  <c:v>9.3381599179907737E-2</c:v>
                </c:pt>
                <c:pt idx="62">
                  <c:v>0.59914407988587792</c:v>
                </c:pt>
                <c:pt idx="63">
                  <c:v>0</c:v>
                </c:pt>
                <c:pt idx="64">
                  <c:v>1.9416279443092235</c:v>
                </c:pt>
                <c:pt idx="65">
                  <c:v>0.5507709235016045</c:v>
                </c:pt>
                <c:pt idx="66">
                  <c:v>0</c:v>
                </c:pt>
                <c:pt idx="67">
                  <c:v>0.99387903309471992</c:v>
                </c:pt>
                <c:pt idx="68">
                  <c:v>1.1886288476214704</c:v>
                </c:pt>
                <c:pt idx="69">
                  <c:v>0.59264494729695161</c:v>
                </c:pt>
                <c:pt idx="70">
                  <c:v>0</c:v>
                </c:pt>
                <c:pt idx="71">
                  <c:v>3.913257425161798</c:v>
                </c:pt>
                <c:pt idx="72">
                  <c:v>1.8363532035469425</c:v>
                </c:pt>
                <c:pt idx="73">
                  <c:v>0.51458869444206856</c:v>
                </c:pt>
                <c:pt idx="74">
                  <c:v>0</c:v>
                </c:pt>
                <c:pt idx="75">
                  <c:v>0</c:v>
                </c:pt>
                <c:pt idx="76">
                  <c:v>3.7141397574812487</c:v>
                </c:pt>
                <c:pt idx="77">
                  <c:v>7.9816450810532711</c:v>
                </c:pt>
                <c:pt idx="78">
                  <c:v>0.74926386851203952</c:v>
                </c:pt>
                <c:pt idx="79">
                  <c:v>10.312046030706135</c:v>
                </c:pt>
                <c:pt idx="80">
                  <c:v>5.0914550914550905</c:v>
                </c:pt>
                <c:pt idx="81">
                  <c:v>0</c:v>
                </c:pt>
                <c:pt idx="82">
                  <c:v>0</c:v>
                </c:pt>
                <c:pt idx="83">
                  <c:v>1.6042968911702613</c:v>
                </c:pt>
                <c:pt idx="84">
                  <c:v>0</c:v>
                </c:pt>
                <c:pt idx="85">
                  <c:v>7.1225374978797618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</c:numCache>
            </c:numRef>
          </c:yVal>
          <c:smooth val="1"/>
        </c:ser>
        <c:axId val="95271936"/>
        <c:axId val="95286016"/>
      </c:scatterChart>
      <c:valAx>
        <c:axId val="95271936"/>
        <c:scaling>
          <c:orientation val="minMax"/>
          <c:max val="90"/>
          <c:min val="0"/>
        </c:scaling>
        <c:axPos val="b"/>
        <c:numFmt formatCode="General" sourceLinked="1"/>
        <c:tickLblPos val="nextTo"/>
        <c:crossAx val="95286016"/>
        <c:crosses val="autoZero"/>
        <c:crossBetween val="midCat"/>
        <c:majorUnit val="5"/>
      </c:valAx>
      <c:valAx>
        <c:axId val="95286016"/>
        <c:scaling>
          <c:orientation val="minMax"/>
          <c:max val="360"/>
          <c:min val="0"/>
        </c:scaling>
        <c:axPos val="l"/>
        <c:majorGridlines/>
        <c:numFmt formatCode="General" sourceLinked="1"/>
        <c:tickLblPos val="nextTo"/>
        <c:crossAx val="95271936"/>
        <c:crosses val="autoZero"/>
        <c:crossBetween val="midCat"/>
        <c:majorUnit val="60"/>
      </c:valAx>
    </c:plotArea>
    <c:legend>
      <c:legendPos val="r"/>
      <c:layout>
        <c:manualLayout>
          <c:xMode val="edge"/>
          <c:yMode val="edge"/>
          <c:x val="9.2924083587701795E-2"/>
          <c:y val="7.402328574079782E-2"/>
          <c:w val="0.15662829497840994"/>
          <c:h val="0.36644471319056288"/>
        </c:manualLayout>
      </c:layout>
      <c:spPr>
        <a:solidFill>
          <a:srgbClr val="EEECE1"/>
        </a:solidFill>
      </c:spPr>
      <c:txPr>
        <a:bodyPr/>
        <a:lstStyle/>
        <a:p>
          <a:pPr>
            <a:defRPr sz="1400" baseline="0"/>
          </a:pPr>
          <a:endParaRPr lang="fr-FR"/>
        </a:p>
      </c:txPr>
    </c:legend>
    <c:plotVisOnly val="1"/>
  </c:chart>
  <c:externalData r:id="rId1"/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plotArea>
      <c:layout>
        <c:manualLayout>
          <c:layoutTarget val="inner"/>
          <c:xMode val="edge"/>
          <c:yMode val="edge"/>
          <c:x val="7.5234009182552242E-2"/>
          <c:y val="5.1400554097404488E-2"/>
          <c:w val="0.75411596277738013"/>
          <c:h val="0.85576771653543426"/>
        </c:manualLayout>
      </c:layout>
      <c:scatterChart>
        <c:scatterStyle val="smoothMarker"/>
        <c:ser>
          <c:idx val="0"/>
          <c:order val="0"/>
          <c:tx>
            <c:strRef>
              <c:f>deficitbygener!$K$4</c:f>
              <c:strCache>
                <c:ptCount val="1"/>
                <c:pt idx="0">
                  <c:v>82-86</c:v>
                </c:pt>
              </c:strCache>
            </c:strRef>
          </c:tx>
          <c:xVal>
            <c:numRef>
              <c:f>deficitbygener!$J$5:$J$24</c:f>
              <c:numCache>
                <c:formatCode>General</c:formatCode>
                <c:ptCount val="2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</c:numCache>
            </c:numRef>
          </c:xVal>
          <c:yVal>
            <c:numRef>
              <c:f>deficitbygener!$K$5:$K$24</c:f>
              <c:numCache>
                <c:formatCode>General</c:formatCode>
                <c:ptCount val="20"/>
                <c:pt idx="0">
                  <c:v>216.47498812053286</c:v>
                </c:pt>
                <c:pt idx="1">
                  <c:v>#N/A</c:v>
                </c:pt>
                <c:pt idx="2">
                  <c:v>#N/A</c:v>
                </c:pt>
                <c:pt idx="3">
                  <c:v>82.032867824876448</c:v>
                </c:pt>
                <c:pt idx="4">
                  <c:v>#N/A</c:v>
                </c:pt>
                <c:pt idx="5">
                  <c:v>-21.473341553144429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deficitbygener!$L$4</c:f>
              <c:strCache>
                <c:ptCount val="1"/>
                <c:pt idx="0">
                  <c:v>81-77</c:v>
                </c:pt>
              </c:strCache>
            </c:strRef>
          </c:tx>
          <c:xVal>
            <c:numRef>
              <c:f>deficitbygener!$J$5:$J$24</c:f>
              <c:numCache>
                <c:formatCode>General</c:formatCode>
                <c:ptCount val="2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</c:numCache>
            </c:numRef>
          </c:xVal>
          <c:yVal>
            <c:numRef>
              <c:f>deficitbygener!$L$5:$L$24</c:f>
              <c:numCache>
                <c:formatCode>General</c:formatCode>
                <c:ptCount val="20"/>
                <c:pt idx="1">
                  <c:v>158.12306292665676</c:v>
                </c:pt>
                <c:pt idx="2">
                  <c:v>#N/A</c:v>
                </c:pt>
                <c:pt idx="3">
                  <c:v>#N/A</c:v>
                </c:pt>
                <c:pt idx="4">
                  <c:v>57.172130956484686</c:v>
                </c:pt>
                <c:pt idx="5">
                  <c:v>#N/A</c:v>
                </c:pt>
                <c:pt idx="6">
                  <c:v>-54.589255494228752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deficitbygener!$M$4</c:f>
              <c:strCache>
                <c:ptCount val="1"/>
                <c:pt idx="0">
                  <c:v>72-76</c:v>
                </c:pt>
              </c:strCache>
            </c:strRef>
          </c:tx>
          <c:xVal>
            <c:numRef>
              <c:f>deficitbygener!$J$5:$J$24</c:f>
              <c:numCache>
                <c:formatCode>General</c:formatCode>
                <c:ptCount val="2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</c:numCache>
            </c:numRef>
          </c:xVal>
          <c:yVal>
            <c:numRef>
              <c:f>deficitbygener!$M$5:$M$24</c:f>
              <c:numCache>
                <c:formatCode>General</c:formatCode>
                <c:ptCount val="20"/>
                <c:pt idx="2">
                  <c:v>141.75706432226875</c:v>
                </c:pt>
                <c:pt idx="3">
                  <c:v>#N/A</c:v>
                </c:pt>
                <c:pt idx="4">
                  <c:v>#N/A</c:v>
                </c:pt>
                <c:pt idx="5">
                  <c:v>24.998111718807028</c:v>
                </c:pt>
                <c:pt idx="6">
                  <c:v>#N/A</c:v>
                </c:pt>
                <c:pt idx="7">
                  <c:v>-63.968671071274265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deficitbygener!$N$4</c:f>
              <c:strCache>
                <c:ptCount val="1"/>
                <c:pt idx="0">
                  <c:v>67-71</c:v>
                </c:pt>
              </c:strCache>
            </c:strRef>
          </c:tx>
          <c:xVal>
            <c:numRef>
              <c:f>deficitbygener!$J$5:$J$24</c:f>
              <c:numCache>
                <c:formatCode>General</c:formatCode>
                <c:ptCount val="2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</c:numCache>
            </c:numRef>
          </c:xVal>
          <c:yVal>
            <c:numRef>
              <c:f>deficitbygener!$N$5:$N$24</c:f>
              <c:numCache>
                <c:formatCode>General</c:formatCode>
                <c:ptCount val="20"/>
                <c:pt idx="3">
                  <c:v>52.919993029827772</c:v>
                </c:pt>
                <c:pt idx="4">
                  <c:v>#N/A</c:v>
                </c:pt>
                <c:pt idx="5">
                  <c:v>#N/A</c:v>
                </c:pt>
                <c:pt idx="6">
                  <c:v>-22.30152723424338</c:v>
                </c:pt>
                <c:pt idx="7">
                  <c:v>#N/A</c:v>
                </c:pt>
                <c:pt idx="8">
                  <c:v>-63.551966056751901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deficitbygener!$O$4</c:f>
              <c:strCache>
                <c:ptCount val="1"/>
                <c:pt idx="0">
                  <c:v>62-66</c:v>
                </c:pt>
              </c:strCache>
            </c:strRef>
          </c:tx>
          <c:xVal>
            <c:numRef>
              <c:f>deficitbygener!$J$5:$J$24</c:f>
              <c:numCache>
                <c:formatCode>General</c:formatCode>
                <c:ptCount val="2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</c:numCache>
            </c:numRef>
          </c:xVal>
          <c:yVal>
            <c:numRef>
              <c:f>deficitbygener!$O$5:$O$24</c:f>
              <c:numCache>
                <c:formatCode>General</c:formatCode>
                <c:ptCount val="20"/>
                <c:pt idx="4">
                  <c:v>7.5605400657183415</c:v>
                </c:pt>
                <c:pt idx="5">
                  <c:v>#N/A</c:v>
                </c:pt>
                <c:pt idx="6">
                  <c:v>#N/A</c:v>
                </c:pt>
                <c:pt idx="7">
                  <c:v>-28.497383173940257</c:v>
                </c:pt>
                <c:pt idx="8">
                  <c:v>#N/A</c:v>
                </c:pt>
                <c:pt idx="9">
                  <c:v>-36.459632717918893</c:v>
                </c:pt>
              </c:numCache>
            </c:numRef>
          </c:yVal>
          <c:smooth val="1"/>
        </c:ser>
        <c:ser>
          <c:idx val="5"/>
          <c:order val="5"/>
          <c:tx>
            <c:strRef>
              <c:f>deficitbygener!$P$4</c:f>
              <c:strCache>
                <c:ptCount val="1"/>
                <c:pt idx="0">
                  <c:v>57-61</c:v>
                </c:pt>
              </c:strCache>
            </c:strRef>
          </c:tx>
          <c:xVal>
            <c:numRef>
              <c:f>deficitbygener!$J$5:$J$24</c:f>
              <c:numCache>
                <c:formatCode>General</c:formatCode>
                <c:ptCount val="2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</c:numCache>
            </c:numRef>
          </c:xVal>
          <c:yVal>
            <c:numRef>
              <c:f>deficitbygener!$P$5:$P$24</c:f>
              <c:numCache>
                <c:formatCode>General</c:formatCode>
                <c:ptCount val="20"/>
                <c:pt idx="5">
                  <c:v>-12.5141782925273</c:v>
                </c:pt>
                <c:pt idx="6">
                  <c:v>#N/A</c:v>
                </c:pt>
                <c:pt idx="7">
                  <c:v>#N/A</c:v>
                </c:pt>
                <c:pt idx="8">
                  <c:v>-20.586284484881176</c:v>
                </c:pt>
                <c:pt idx="9">
                  <c:v>#N/A</c:v>
                </c:pt>
                <c:pt idx="10">
                  <c:v>3.6740420273796399</c:v>
                </c:pt>
              </c:numCache>
            </c:numRef>
          </c:yVal>
          <c:smooth val="1"/>
        </c:ser>
        <c:ser>
          <c:idx val="6"/>
          <c:order val="6"/>
          <c:tx>
            <c:strRef>
              <c:f>deficitbygener!$Q$4</c:f>
              <c:strCache>
                <c:ptCount val="1"/>
                <c:pt idx="0">
                  <c:v>52-56</c:v>
                </c:pt>
              </c:strCache>
            </c:strRef>
          </c:tx>
          <c:xVal>
            <c:numRef>
              <c:f>deficitbygener!$J$5:$J$24</c:f>
              <c:numCache>
                <c:formatCode>General</c:formatCode>
                <c:ptCount val="2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</c:numCache>
            </c:numRef>
          </c:xVal>
          <c:yVal>
            <c:numRef>
              <c:f>deficitbygener!$Q$5:$Q$24</c:f>
              <c:numCache>
                <c:formatCode>General</c:formatCode>
                <c:ptCount val="20"/>
                <c:pt idx="6">
                  <c:v>-38.104403045816653</c:v>
                </c:pt>
                <c:pt idx="7">
                  <c:v>#N/A</c:v>
                </c:pt>
                <c:pt idx="8">
                  <c:v>#N/A</c:v>
                </c:pt>
                <c:pt idx="9">
                  <c:v>3.0425232787327654</c:v>
                </c:pt>
                <c:pt idx="10">
                  <c:v>#N/A</c:v>
                </c:pt>
                <c:pt idx="11">
                  <c:v>16.393661331188525</c:v>
                </c:pt>
              </c:numCache>
            </c:numRef>
          </c:yVal>
          <c:smooth val="1"/>
        </c:ser>
        <c:ser>
          <c:idx val="7"/>
          <c:order val="7"/>
          <c:tx>
            <c:strRef>
              <c:f>deficitbygener!$R$4</c:f>
              <c:strCache>
                <c:ptCount val="1"/>
                <c:pt idx="0">
                  <c:v>47-51</c:v>
                </c:pt>
              </c:strCache>
            </c:strRef>
          </c:tx>
          <c:xVal>
            <c:numRef>
              <c:f>deficitbygener!$J$5:$J$24</c:f>
              <c:numCache>
                <c:formatCode>General</c:formatCode>
                <c:ptCount val="2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</c:numCache>
            </c:numRef>
          </c:xVal>
          <c:yVal>
            <c:numRef>
              <c:f>deficitbygener!$R$5:$R$24</c:f>
              <c:numCache>
                <c:formatCode>General</c:formatCode>
                <c:ptCount val="20"/>
                <c:pt idx="7">
                  <c:v>-35.726881533057984</c:v>
                </c:pt>
                <c:pt idx="8">
                  <c:v>#N/A</c:v>
                </c:pt>
                <c:pt idx="9">
                  <c:v>#N/A</c:v>
                </c:pt>
                <c:pt idx="10">
                  <c:v>23.606341359053893</c:v>
                </c:pt>
                <c:pt idx="11">
                  <c:v>#N/A</c:v>
                </c:pt>
                <c:pt idx="12">
                  <c:v>6.6601281580505365</c:v>
                </c:pt>
              </c:numCache>
            </c:numRef>
          </c:yVal>
          <c:smooth val="1"/>
        </c:ser>
        <c:ser>
          <c:idx val="8"/>
          <c:order val="8"/>
          <c:tx>
            <c:strRef>
              <c:f>deficitbygener!$S$4</c:f>
              <c:strCache>
                <c:ptCount val="1"/>
                <c:pt idx="0">
                  <c:v>42-46</c:v>
                </c:pt>
              </c:strCache>
            </c:strRef>
          </c:tx>
          <c:xVal>
            <c:numRef>
              <c:f>deficitbygener!$J$5:$J$24</c:f>
              <c:numCache>
                <c:formatCode>General</c:formatCode>
                <c:ptCount val="2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</c:numCache>
            </c:numRef>
          </c:xVal>
          <c:yVal>
            <c:numRef>
              <c:f>deficitbygener!$S$5:$S$24</c:f>
              <c:numCache>
                <c:formatCode>General</c:formatCode>
                <c:ptCount val="20"/>
                <c:pt idx="8">
                  <c:v>-19.258522649353448</c:v>
                </c:pt>
                <c:pt idx="9">
                  <c:v>#N/A</c:v>
                </c:pt>
                <c:pt idx="10">
                  <c:v>#N/A</c:v>
                </c:pt>
                <c:pt idx="11">
                  <c:v>38.710872952285712</c:v>
                </c:pt>
                <c:pt idx="12">
                  <c:v>#N/A</c:v>
                </c:pt>
                <c:pt idx="13">
                  <c:v>19.799378930540929</c:v>
                </c:pt>
              </c:numCache>
            </c:numRef>
          </c:yVal>
          <c:smooth val="1"/>
        </c:ser>
        <c:ser>
          <c:idx val="9"/>
          <c:order val="9"/>
          <c:tx>
            <c:strRef>
              <c:f>deficitbygener!$T$4</c:f>
              <c:strCache>
                <c:ptCount val="1"/>
                <c:pt idx="0">
                  <c:v>37-41</c:v>
                </c:pt>
              </c:strCache>
            </c:strRef>
          </c:tx>
          <c:xVal>
            <c:numRef>
              <c:f>deficitbygener!$J$5:$J$24</c:f>
              <c:numCache>
                <c:formatCode>General</c:formatCode>
                <c:ptCount val="2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</c:numCache>
            </c:numRef>
          </c:xVal>
          <c:yVal>
            <c:numRef>
              <c:f>deficitbygener!$T$5:$T$24</c:f>
              <c:numCache>
                <c:formatCode>General</c:formatCode>
                <c:ptCount val="20"/>
                <c:pt idx="9">
                  <c:v>16.204194813313407</c:v>
                </c:pt>
                <c:pt idx="10">
                  <c:v>#N/A</c:v>
                </c:pt>
                <c:pt idx="11">
                  <c:v>#N/A</c:v>
                </c:pt>
                <c:pt idx="12">
                  <c:v>15.822725416491425</c:v>
                </c:pt>
                <c:pt idx="13">
                  <c:v>#N/A</c:v>
                </c:pt>
                <c:pt idx="14">
                  <c:v>29.07978682756556</c:v>
                </c:pt>
              </c:numCache>
            </c:numRef>
          </c:yVal>
          <c:smooth val="1"/>
        </c:ser>
        <c:ser>
          <c:idx val="10"/>
          <c:order val="10"/>
          <c:tx>
            <c:strRef>
              <c:f>deficitbygener!$U$4</c:f>
              <c:strCache>
                <c:ptCount val="1"/>
                <c:pt idx="0">
                  <c:v>32-36</c:v>
                </c:pt>
              </c:strCache>
            </c:strRef>
          </c:tx>
          <c:xVal>
            <c:numRef>
              <c:f>deficitbygener!$J$5:$J$24</c:f>
              <c:numCache>
                <c:formatCode>General</c:formatCode>
                <c:ptCount val="2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</c:numCache>
            </c:numRef>
          </c:xVal>
          <c:yVal>
            <c:numRef>
              <c:f>deficitbygener!$U$5:$U$24</c:f>
              <c:numCache>
                <c:formatCode>General</c:formatCode>
                <c:ptCount val="20"/>
                <c:pt idx="10">
                  <c:v>44.050736297220254</c:v>
                </c:pt>
                <c:pt idx="11">
                  <c:v>#N/A</c:v>
                </c:pt>
                <c:pt idx="12">
                  <c:v>#N/A</c:v>
                </c:pt>
                <c:pt idx="13">
                  <c:v>24.548218810966286</c:v>
                </c:pt>
                <c:pt idx="14">
                  <c:v>#N/A</c:v>
                </c:pt>
                <c:pt idx="15">
                  <c:v>32.551799558807254</c:v>
                </c:pt>
              </c:numCache>
            </c:numRef>
          </c:yVal>
          <c:smooth val="1"/>
        </c:ser>
        <c:ser>
          <c:idx val="11"/>
          <c:order val="11"/>
          <c:tx>
            <c:strRef>
              <c:f>deficitbygener!$V$4</c:f>
              <c:strCache>
                <c:ptCount val="1"/>
                <c:pt idx="0">
                  <c:v>27-31</c:v>
                </c:pt>
              </c:strCache>
            </c:strRef>
          </c:tx>
          <c:xVal>
            <c:numRef>
              <c:f>deficitbygener!$J$5:$J$24</c:f>
              <c:numCache>
                <c:formatCode>General</c:formatCode>
                <c:ptCount val="2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</c:numCache>
            </c:numRef>
          </c:xVal>
          <c:yVal>
            <c:numRef>
              <c:f>deficitbygener!$V$5:$V$24</c:f>
              <c:numCache>
                <c:formatCode>General</c:formatCode>
                <c:ptCount val="20"/>
                <c:pt idx="11">
                  <c:v>56.692275485973717</c:v>
                </c:pt>
                <c:pt idx="12">
                  <c:v>#N/A</c:v>
                </c:pt>
                <c:pt idx="13">
                  <c:v>#N/A</c:v>
                </c:pt>
                <c:pt idx="14">
                  <c:v>36.386040955473369</c:v>
                </c:pt>
                <c:pt idx="15">
                  <c:v>#N/A</c:v>
                </c:pt>
                <c:pt idx="16">
                  <c:v>40.193184645480677</c:v>
                </c:pt>
              </c:numCache>
            </c:numRef>
          </c:yVal>
          <c:smooth val="1"/>
        </c:ser>
        <c:ser>
          <c:idx val="12"/>
          <c:order val="12"/>
          <c:tx>
            <c:strRef>
              <c:f>deficitbygener!$W$4</c:f>
              <c:strCache>
                <c:ptCount val="1"/>
                <c:pt idx="0">
                  <c:v>22-26</c:v>
                </c:pt>
              </c:strCache>
            </c:strRef>
          </c:tx>
          <c:xVal>
            <c:numRef>
              <c:f>deficitbygener!$J$5:$J$24</c:f>
              <c:numCache>
                <c:formatCode>General</c:formatCode>
                <c:ptCount val="2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</c:numCache>
            </c:numRef>
          </c:xVal>
          <c:yVal>
            <c:numRef>
              <c:f>deficitbygener!$W$5:$W$24</c:f>
              <c:numCache>
                <c:formatCode>General</c:formatCode>
                <c:ptCount val="20"/>
                <c:pt idx="12">
                  <c:v>48.899326288093818</c:v>
                </c:pt>
                <c:pt idx="13">
                  <c:v>#N/A</c:v>
                </c:pt>
                <c:pt idx="14">
                  <c:v>#N/A</c:v>
                </c:pt>
                <c:pt idx="15">
                  <c:v>42.960309868715349</c:v>
                </c:pt>
                <c:pt idx="16">
                  <c:v>#N/A</c:v>
                </c:pt>
                <c:pt idx="17">
                  <c:v>51.550790504466548</c:v>
                </c:pt>
              </c:numCache>
            </c:numRef>
          </c:yVal>
          <c:smooth val="1"/>
        </c:ser>
        <c:ser>
          <c:idx val="13"/>
          <c:order val="13"/>
          <c:tx>
            <c:strRef>
              <c:f>deficitbygener!$X$4</c:f>
              <c:strCache>
                <c:ptCount val="1"/>
                <c:pt idx="0">
                  <c:v>17-21</c:v>
                </c:pt>
              </c:strCache>
            </c:strRef>
          </c:tx>
          <c:xVal>
            <c:numRef>
              <c:f>deficitbygener!$J$5:$J$24</c:f>
              <c:numCache>
                <c:formatCode>General</c:formatCode>
                <c:ptCount val="2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</c:numCache>
            </c:numRef>
          </c:xVal>
          <c:yVal>
            <c:numRef>
              <c:f>deficitbygener!$X$5:$X$24</c:f>
              <c:numCache>
                <c:formatCode>General</c:formatCode>
                <c:ptCount val="20"/>
                <c:pt idx="13">
                  <c:v>48.264338234880945</c:v>
                </c:pt>
                <c:pt idx="14">
                  <c:v>#N/A</c:v>
                </c:pt>
                <c:pt idx="15">
                  <c:v>#N/A</c:v>
                </c:pt>
                <c:pt idx="16">
                  <c:v>41.242181400350802</c:v>
                </c:pt>
                <c:pt idx="17">
                  <c:v>#N/A</c:v>
                </c:pt>
                <c:pt idx="18">
                  <c:v>2.2763191364895929</c:v>
                </c:pt>
              </c:numCache>
            </c:numRef>
          </c:yVal>
          <c:smooth val="1"/>
        </c:ser>
        <c:ser>
          <c:idx val="14"/>
          <c:order val="14"/>
          <c:tx>
            <c:strRef>
              <c:f>deficitbygener!$Y$4</c:f>
              <c:strCache>
                <c:ptCount val="1"/>
                <c:pt idx="0">
                  <c:v>12-16</c:v>
                </c:pt>
              </c:strCache>
            </c:strRef>
          </c:tx>
          <c:xVal>
            <c:numRef>
              <c:f>deficitbygener!$J$5:$J$24</c:f>
              <c:numCache>
                <c:formatCode>General</c:formatCode>
                <c:ptCount val="2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</c:numCache>
            </c:numRef>
          </c:xVal>
          <c:yVal>
            <c:numRef>
              <c:f>deficitbygener!$Y$5:$Y$24</c:f>
              <c:numCache>
                <c:formatCode>General</c:formatCode>
                <c:ptCount val="20"/>
                <c:pt idx="14">
                  <c:v>53.68867721758609</c:v>
                </c:pt>
                <c:pt idx="15">
                  <c:v>#N/A</c:v>
                </c:pt>
                <c:pt idx="16">
                  <c:v>#N/A</c:v>
                </c:pt>
                <c:pt idx="17">
                  <c:v>65.156738178496326</c:v>
                </c:pt>
                <c:pt idx="18">
                  <c:v>#N/A</c:v>
                </c:pt>
                <c:pt idx="19">
                  <c:v>0</c:v>
                </c:pt>
              </c:numCache>
            </c:numRef>
          </c:yVal>
          <c:smooth val="1"/>
        </c:ser>
        <c:axId val="106160896"/>
        <c:axId val="106162432"/>
      </c:scatterChart>
      <c:valAx>
        <c:axId val="106160896"/>
        <c:scaling>
          <c:orientation val="minMax"/>
          <c:max val="90"/>
          <c:min val="0"/>
        </c:scaling>
        <c:axPos val="b"/>
        <c:numFmt formatCode="General" sourceLinked="1"/>
        <c:tickLblPos val="low"/>
        <c:crossAx val="106162432"/>
        <c:crosses val="autoZero"/>
        <c:crossBetween val="midCat"/>
        <c:majorUnit val="5"/>
      </c:valAx>
      <c:valAx>
        <c:axId val="106162432"/>
        <c:scaling>
          <c:orientation val="minMax"/>
          <c:max val="240"/>
          <c:min val="-240"/>
        </c:scaling>
        <c:axPos val="l"/>
        <c:majorGridlines/>
        <c:numFmt formatCode="General" sourceLinked="1"/>
        <c:tickLblPos val="nextTo"/>
        <c:crossAx val="106160896"/>
        <c:crosses val="autoZero"/>
        <c:crossBetween val="midCat"/>
        <c:majorUnit val="60"/>
      </c:valAx>
    </c:plotArea>
    <c:legend>
      <c:legendPos val="r"/>
      <c:layout>
        <c:manualLayout>
          <c:xMode val="edge"/>
          <c:yMode val="edge"/>
          <c:x val="0.82806286446388855"/>
          <c:y val="4.9006634587343501E-2"/>
          <c:w val="0.15685226303863148"/>
          <c:h val="0.91858595800524856"/>
        </c:manualLayout>
      </c:layout>
    </c:legend>
    <c:plotVisOnly val="1"/>
  </c:chart>
  <c:externalData r:id="rId1"/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plotArea>
      <c:layout/>
      <c:scatterChart>
        <c:scatterStyle val="smoothMarker"/>
        <c:ser>
          <c:idx val="0"/>
          <c:order val="0"/>
          <c:tx>
            <c:strRef>
              <c:f>deficitbygener!$K$26</c:f>
              <c:strCache>
                <c:ptCount val="1"/>
                <c:pt idx="0">
                  <c:v>82-86</c:v>
                </c:pt>
              </c:strCache>
            </c:strRef>
          </c:tx>
          <c:xVal>
            <c:numRef>
              <c:f>deficitbygener!$J$27:$J$45</c:f>
              <c:numCache>
                <c:formatCode>General</c:formatCode>
                <c:ptCount val="19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</c:numCache>
            </c:numRef>
          </c:xVal>
          <c:yVal>
            <c:numRef>
              <c:f>deficitbygener!$K$27:$K$45</c:f>
              <c:numCache>
                <c:formatCode>General</c:formatCode>
                <c:ptCount val="19"/>
                <c:pt idx="0">
                  <c:v>207.66825010228277</c:v>
                </c:pt>
                <c:pt idx="1">
                  <c:v>#N/A</c:v>
                </c:pt>
                <c:pt idx="2">
                  <c:v>#N/A</c:v>
                </c:pt>
                <c:pt idx="3">
                  <c:v>56.303349416858204</c:v>
                </c:pt>
                <c:pt idx="4">
                  <c:v>#N/A</c:v>
                </c:pt>
                <c:pt idx="5">
                  <c:v>24.998111718807028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deficitbygener!$L$26</c:f>
              <c:strCache>
                <c:ptCount val="1"/>
                <c:pt idx="0">
                  <c:v>81-77</c:v>
                </c:pt>
              </c:strCache>
            </c:strRef>
          </c:tx>
          <c:xVal>
            <c:numRef>
              <c:f>deficitbygener!$J$27:$J$45</c:f>
              <c:numCache>
                <c:formatCode>General</c:formatCode>
                <c:ptCount val="19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</c:numCache>
            </c:numRef>
          </c:xVal>
          <c:yVal>
            <c:numRef>
              <c:f>deficitbygener!$L$27:$L$45</c:f>
              <c:numCache>
                <c:formatCode>General</c:formatCode>
                <c:ptCount val="19"/>
                <c:pt idx="1">
                  <c:v>153.4343152414724</c:v>
                </c:pt>
                <c:pt idx="2">
                  <c:v>#N/A</c:v>
                </c:pt>
                <c:pt idx="3">
                  <c:v>#N/A</c:v>
                </c:pt>
                <c:pt idx="4">
                  <c:v>-15.254528489047621</c:v>
                </c:pt>
                <c:pt idx="5">
                  <c:v>#N/A</c:v>
                </c:pt>
                <c:pt idx="6">
                  <c:v>-22.30152723424338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deficitbygener!$M$26</c:f>
              <c:strCache>
                <c:ptCount val="1"/>
                <c:pt idx="0">
                  <c:v>72-76</c:v>
                </c:pt>
              </c:strCache>
            </c:strRef>
          </c:tx>
          <c:xVal>
            <c:numRef>
              <c:f>deficitbygener!$J$27:$J$45</c:f>
              <c:numCache>
                <c:formatCode>General</c:formatCode>
                <c:ptCount val="19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</c:numCache>
            </c:numRef>
          </c:xVal>
          <c:yVal>
            <c:numRef>
              <c:f>deficitbygener!$M$27:$M$45</c:f>
              <c:numCache>
                <c:formatCode>General</c:formatCode>
                <c:ptCount val="19"/>
                <c:pt idx="2">
                  <c:v>140.03323479349618</c:v>
                </c:pt>
                <c:pt idx="3">
                  <c:v>#N/A</c:v>
                </c:pt>
                <c:pt idx="4">
                  <c:v>#N/A</c:v>
                </c:pt>
                <c:pt idx="5">
                  <c:v>-106.11366106839624</c:v>
                </c:pt>
                <c:pt idx="6">
                  <c:v>#N/A</c:v>
                </c:pt>
                <c:pt idx="7">
                  <c:v>-28.497383173940257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deficitbygener!$N$26</c:f>
              <c:strCache>
                <c:ptCount val="1"/>
                <c:pt idx="0">
                  <c:v>67-71</c:v>
                </c:pt>
              </c:strCache>
            </c:strRef>
          </c:tx>
          <c:xVal>
            <c:numRef>
              <c:f>deficitbygener!$J$27:$J$45</c:f>
              <c:numCache>
                <c:formatCode>General</c:formatCode>
                <c:ptCount val="19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</c:numCache>
            </c:numRef>
          </c:xVal>
          <c:yVal>
            <c:numRef>
              <c:f>deficitbygener!$N$27:$N$45</c:f>
              <c:numCache>
                <c:formatCode>General</c:formatCode>
                <c:ptCount val="19"/>
                <c:pt idx="3">
                  <c:v>10.153835653097419</c:v>
                </c:pt>
                <c:pt idx="4">
                  <c:v>#N/A</c:v>
                </c:pt>
                <c:pt idx="5">
                  <c:v>#N/A</c:v>
                </c:pt>
                <c:pt idx="6">
                  <c:v>-193.99732394536574</c:v>
                </c:pt>
                <c:pt idx="7">
                  <c:v>#N/A</c:v>
                </c:pt>
                <c:pt idx="8">
                  <c:v>-20.586284484881176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deficitbygener!$O$26</c:f>
              <c:strCache>
                <c:ptCount val="1"/>
                <c:pt idx="0">
                  <c:v>62-66</c:v>
                </c:pt>
              </c:strCache>
            </c:strRef>
          </c:tx>
          <c:xVal>
            <c:numRef>
              <c:f>deficitbygener!$J$27:$J$45</c:f>
              <c:numCache>
                <c:formatCode>General</c:formatCode>
                <c:ptCount val="19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</c:numCache>
            </c:numRef>
          </c:xVal>
          <c:yVal>
            <c:numRef>
              <c:f>deficitbygener!$O$27:$O$45</c:f>
              <c:numCache>
                <c:formatCode>General</c:formatCode>
                <c:ptCount val="19"/>
                <c:pt idx="4">
                  <c:v>-114.16747345606305</c:v>
                </c:pt>
                <c:pt idx="5">
                  <c:v>#N/A</c:v>
                </c:pt>
                <c:pt idx="6">
                  <c:v>#N/A</c:v>
                </c:pt>
                <c:pt idx="7">
                  <c:v>-194.95946906730904</c:v>
                </c:pt>
                <c:pt idx="8">
                  <c:v>#N/A</c:v>
                </c:pt>
                <c:pt idx="9">
                  <c:v>3.0425232787327654</c:v>
                </c:pt>
              </c:numCache>
            </c:numRef>
          </c:yVal>
          <c:smooth val="1"/>
        </c:ser>
        <c:ser>
          <c:idx val="5"/>
          <c:order val="5"/>
          <c:tx>
            <c:strRef>
              <c:f>deficitbygener!$P$26</c:f>
              <c:strCache>
                <c:ptCount val="1"/>
                <c:pt idx="0">
                  <c:v>57-61</c:v>
                </c:pt>
              </c:strCache>
            </c:strRef>
          </c:tx>
          <c:xVal>
            <c:numRef>
              <c:f>deficitbygener!$J$27:$J$45</c:f>
              <c:numCache>
                <c:formatCode>General</c:formatCode>
                <c:ptCount val="19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</c:numCache>
            </c:numRef>
          </c:xVal>
          <c:yVal>
            <c:numRef>
              <c:f>deficitbygener!$P$27:$P$45</c:f>
              <c:numCache>
                <c:formatCode>General</c:formatCode>
                <c:ptCount val="19"/>
                <c:pt idx="5">
                  <c:v>-191.04157566521681</c:v>
                </c:pt>
                <c:pt idx="6">
                  <c:v>#N/A</c:v>
                </c:pt>
                <c:pt idx="7">
                  <c:v>#N/A</c:v>
                </c:pt>
                <c:pt idx="8">
                  <c:v>-156.80598265570228</c:v>
                </c:pt>
                <c:pt idx="9">
                  <c:v>#N/A</c:v>
                </c:pt>
                <c:pt idx="10">
                  <c:v>23.606341359053893</c:v>
                </c:pt>
              </c:numCache>
            </c:numRef>
          </c:yVal>
          <c:smooth val="1"/>
        </c:ser>
        <c:ser>
          <c:idx val="6"/>
          <c:order val="6"/>
          <c:tx>
            <c:strRef>
              <c:f>deficitbygener!$Q$26</c:f>
              <c:strCache>
                <c:ptCount val="1"/>
                <c:pt idx="0">
                  <c:v>52-56</c:v>
                </c:pt>
              </c:strCache>
            </c:strRef>
          </c:tx>
          <c:xVal>
            <c:numRef>
              <c:f>deficitbygener!$J$27:$J$45</c:f>
              <c:numCache>
                <c:formatCode>General</c:formatCode>
                <c:ptCount val="19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</c:numCache>
            </c:numRef>
          </c:xVal>
          <c:yVal>
            <c:numRef>
              <c:f>deficitbygener!$Q$27:$Q$45</c:f>
              <c:numCache>
                <c:formatCode>General</c:formatCode>
                <c:ptCount val="19"/>
                <c:pt idx="6">
                  <c:v>-222.05505749021941</c:v>
                </c:pt>
                <c:pt idx="7">
                  <c:v>#N/A</c:v>
                </c:pt>
                <c:pt idx="8">
                  <c:v>#N/A</c:v>
                </c:pt>
                <c:pt idx="9">
                  <c:v>-127.25532005350063</c:v>
                </c:pt>
                <c:pt idx="10">
                  <c:v>#N/A</c:v>
                </c:pt>
                <c:pt idx="11">
                  <c:v>38.710872952285712</c:v>
                </c:pt>
              </c:numCache>
            </c:numRef>
          </c:yVal>
          <c:smooth val="1"/>
        </c:ser>
        <c:ser>
          <c:idx val="7"/>
          <c:order val="7"/>
          <c:tx>
            <c:strRef>
              <c:f>deficitbygener!$R$26</c:f>
              <c:strCache>
                <c:ptCount val="1"/>
                <c:pt idx="0">
                  <c:v>47-51</c:v>
                </c:pt>
              </c:strCache>
            </c:strRef>
          </c:tx>
          <c:xVal>
            <c:numRef>
              <c:f>deficitbygener!$J$27:$J$45</c:f>
              <c:numCache>
                <c:formatCode>General</c:formatCode>
                <c:ptCount val="19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</c:numCache>
            </c:numRef>
          </c:xVal>
          <c:yVal>
            <c:numRef>
              <c:f>deficitbygener!$R$27:$R$45</c:f>
              <c:numCache>
                <c:formatCode>General</c:formatCode>
                <c:ptCount val="19"/>
                <c:pt idx="7">
                  <c:v>-204.16063987715788</c:v>
                </c:pt>
                <c:pt idx="8">
                  <c:v>#N/A</c:v>
                </c:pt>
                <c:pt idx="9">
                  <c:v>#N/A</c:v>
                </c:pt>
                <c:pt idx="10">
                  <c:v>-103.52032974082027</c:v>
                </c:pt>
                <c:pt idx="11">
                  <c:v>#N/A</c:v>
                </c:pt>
                <c:pt idx="12">
                  <c:v>15.822725416491425</c:v>
                </c:pt>
              </c:numCache>
            </c:numRef>
          </c:yVal>
          <c:smooth val="1"/>
        </c:ser>
        <c:ser>
          <c:idx val="8"/>
          <c:order val="8"/>
          <c:tx>
            <c:strRef>
              <c:f>deficitbygener!$S$26</c:f>
              <c:strCache>
                <c:ptCount val="1"/>
                <c:pt idx="0">
                  <c:v>42-46</c:v>
                </c:pt>
              </c:strCache>
            </c:strRef>
          </c:tx>
          <c:xVal>
            <c:numRef>
              <c:f>deficitbygener!$J$27:$J$45</c:f>
              <c:numCache>
                <c:formatCode>General</c:formatCode>
                <c:ptCount val="19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</c:numCache>
            </c:numRef>
          </c:xVal>
          <c:yVal>
            <c:numRef>
              <c:f>deficitbygener!$S$27:$S$45</c:f>
              <c:numCache>
                <c:formatCode>General</c:formatCode>
                <c:ptCount val="19"/>
                <c:pt idx="8">
                  <c:v>-147.05331977453974</c:v>
                </c:pt>
                <c:pt idx="9">
                  <c:v>#N/A</c:v>
                </c:pt>
                <c:pt idx="10">
                  <c:v>#N/A</c:v>
                </c:pt>
                <c:pt idx="11">
                  <c:v>-83.748933525989017</c:v>
                </c:pt>
                <c:pt idx="12">
                  <c:v>#N/A</c:v>
                </c:pt>
                <c:pt idx="13">
                  <c:v>24.548218810966286</c:v>
                </c:pt>
              </c:numCache>
            </c:numRef>
          </c:yVal>
          <c:smooth val="1"/>
        </c:ser>
        <c:ser>
          <c:idx val="9"/>
          <c:order val="9"/>
          <c:tx>
            <c:strRef>
              <c:f>deficitbygener!$T$26</c:f>
              <c:strCache>
                <c:ptCount val="1"/>
                <c:pt idx="0">
                  <c:v>37-41</c:v>
                </c:pt>
              </c:strCache>
            </c:strRef>
          </c:tx>
          <c:xVal>
            <c:numRef>
              <c:f>deficitbygener!$J$27:$J$45</c:f>
              <c:numCache>
                <c:formatCode>General</c:formatCode>
                <c:ptCount val="19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</c:numCache>
            </c:numRef>
          </c:xVal>
          <c:yVal>
            <c:numRef>
              <c:f>deficitbygener!$T$27:$T$45</c:f>
              <c:numCache>
                <c:formatCode>General</c:formatCode>
                <c:ptCount val="19"/>
                <c:pt idx="9">
                  <c:v>-99.356753620501919</c:v>
                </c:pt>
                <c:pt idx="10">
                  <c:v>#N/A</c:v>
                </c:pt>
                <c:pt idx="11">
                  <c:v>#N/A</c:v>
                </c:pt>
                <c:pt idx="12">
                  <c:v>-74.41238384633516</c:v>
                </c:pt>
                <c:pt idx="13">
                  <c:v>#N/A</c:v>
                </c:pt>
                <c:pt idx="14">
                  <c:v>36.386040955473369</c:v>
                </c:pt>
              </c:numCache>
            </c:numRef>
          </c:yVal>
          <c:smooth val="1"/>
        </c:ser>
        <c:ser>
          <c:idx val="10"/>
          <c:order val="10"/>
          <c:tx>
            <c:strRef>
              <c:f>deficitbygener!$U$26</c:f>
              <c:strCache>
                <c:ptCount val="1"/>
                <c:pt idx="0">
                  <c:v>32-36</c:v>
                </c:pt>
              </c:strCache>
            </c:strRef>
          </c:tx>
          <c:xVal>
            <c:numRef>
              <c:f>deficitbygener!$J$27:$J$45</c:f>
              <c:numCache>
                <c:formatCode>General</c:formatCode>
                <c:ptCount val="19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</c:numCache>
            </c:numRef>
          </c:xVal>
          <c:yVal>
            <c:numRef>
              <c:f>deficitbygener!$U$27:$U$45</c:f>
              <c:numCache>
                <c:formatCode>General</c:formatCode>
                <c:ptCount val="19"/>
                <c:pt idx="10">
                  <c:v>-72.199487657801498</c:v>
                </c:pt>
                <c:pt idx="11">
                  <c:v>#N/A</c:v>
                </c:pt>
                <c:pt idx="12">
                  <c:v>#N/A</c:v>
                </c:pt>
                <c:pt idx="13">
                  <c:v>-59.479926054124242</c:v>
                </c:pt>
                <c:pt idx="14">
                  <c:v>#N/A</c:v>
                </c:pt>
                <c:pt idx="15">
                  <c:v>42.960309868715349</c:v>
                </c:pt>
              </c:numCache>
            </c:numRef>
          </c:yVal>
          <c:smooth val="1"/>
        </c:ser>
        <c:ser>
          <c:idx val="11"/>
          <c:order val="11"/>
          <c:tx>
            <c:strRef>
              <c:f>deficitbygener!$V$26</c:f>
              <c:strCache>
                <c:ptCount val="1"/>
                <c:pt idx="0">
                  <c:v>27-31</c:v>
                </c:pt>
              </c:strCache>
            </c:strRef>
          </c:tx>
          <c:xVal>
            <c:numRef>
              <c:f>deficitbygener!$J$27:$J$45</c:f>
              <c:numCache>
                <c:formatCode>General</c:formatCode>
                <c:ptCount val="19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</c:numCache>
            </c:numRef>
          </c:xVal>
          <c:yVal>
            <c:numRef>
              <c:f>deficitbygener!$V$27:$V$45</c:f>
              <c:numCache>
                <c:formatCode>General</c:formatCode>
                <c:ptCount val="19"/>
                <c:pt idx="11">
                  <c:v>-71.762551296886102</c:v>
                </c:pt>
                <c:pt idx="12">
                  <c:v>#N/A</c:v>
                </c:pt>
                <c:pt idx="13">
                  <c:v>#N/A</c:v>
                </c:pt>
                <c:pt idx="14">
                  <c:v>-45.151019600250756</c:v>
                </c:pt>
                <c:pt idx="15">
                  <c:v>#N/A</c:v>
                </c:pt>
                <c:pt idx="16">
                  <c:v>41.242181400350802</c:v>
                </c:pt>
              </c:numCache>
            </c:numRef>
          </c:yVal>
          <c:smooth val="1"/>
        </c:ser>
        <c:ser>
          <c:idx val="12"/>
          <c:order val="12"/>
          <c:tx>
            <c:strRef>
              <c:f>deficitbygener!$W$26</c:f>
              <c:strCache>
                <c:ptCount val="1"/>
                <c:pt idx="0">
                  <c:v>22-26</c:v>
                </c:pt>
              </c:strCache>
            </c:strRef>
          </c:tx>
          <c:xVal>
            <c:numRef>
              <c:f>deficitbygener!$J$27:$J$45</c:f>
              <c:numCache>
                <c:formatCode>General</c:formatCode>
                <c:ptCount val="19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</c:numCache>
            </c:numRef>
          </c:xVal>
          <c:yVal>
            <c:numRef>
              <c:f>deficitbygener!$W$27:$W$45</c:f>
              <c:numCache>
                <c:formatCode>General</c:formatCode>
                <c:ptCount val="19"/>
                <c:pt idx="12">
                  <c:v>-69.47851089694241</c:v>
                </c:pt>
                <c:pt idx="13">
                  <c:v>#N/A</c:v>
                </c:pt>
                <c:pt idx="14">
                  <c:v>#N/A</c:v>
                </c:pt>
                <c:pt idx="15">
                  <c:v>-33.36494032251948</c:v>
                </c:pt>
                <c:pt idx="16">
                  <c:v>#N/A</c:v>
                </c:pt>
                <c:pt idx="17">
                  <c:v>65.156738178496326</c:v>
                </c:pt>
              </c:numCache>
            </c:numRef>
          </c:yVal>
          <c:smooth val="1"/>
        </c:ser>
        <c:ser>
          <c:idx val="13"/>
          <c:order val="13"/>
          <c:tx>
            <c:strRef>
              <c:f>deficitbygener!$X$26</c:f>
              <c:strCache>
                <c:ptCount val="1"/>
                <c:pt idx="0">
                  <c:v>17-21</c:v>
                </c:pt>
              </c:strCache>
            </c:strRef>
          </c:tx>
          <c:xVal>
            <c:numRef>
              <c:f>deficitbygener!$J$27:$J$45</c:f>
              <c:numCache>
                <c:formatCode>General</c:formatCode>
                <c:ptCount val="19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</c:numCache>
            </c:numRef>
          </c:xVal>
          <c:yVal>
            <c:numRef>
              <c:f>deficitbygener!$X$27:$X$45</c:f>
              <c:numCache>
                <c:formatCode>General</c:formatCode>
                <c:ptCount val="19"/>
                <c:pt idx="13">
                  <c:v>-49.417690329032453</c:v>
                </c:pt>
                <c:pt idx="14">
                  <c:v>#N/A</c:v>
                </c:pt>
                <c:pt idx="15">
                  <c:v>#N/A</c:v>
                </c:pt>
                <c:pt idx="16">
                  <c:v>-11.128261824348522</c:v>
                </c:pt>
                <c:pt idx="17">
                  <c:v>#N/A</c:v>
                </c:pt>
                <c:pt idx="18">
                  <c:v>65.419755971941413</c:v>
                </c:pt>
              </c:numCache>
            </c:numRef>
          </c:yVal>
          <c:smooth val="1"/>
        </c:ser>
        <c:ser>
          <c:idx val="14"/>
          <c:order val="14"/>
          <c:tx>
            <c:strRef>
              <c:f>deficitbygener!$Y$26</c:f>
              <c:strCache>
                <c:ptCount val="1"/>
                <c:pt idx="0">
                  <c:v>12-16</c:v>
                </c:pt>
              </c:strCache>
            </c:strRef>
          </c:tx>
          <c:xVal>
            <c:numRef>
              <c:f>deficitbygener!$J$27:$J$45</c:f>
              <c:numCache>
                <c:formatCode>General</c:formatCode>
                <c:ptCount val="19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</c:numCache>
            </c:numRef>
          </c:xVal>
          <c:yVal>
            <c:numRef>
              <c:f>deficitbygener!$Y$27:$Y$45</c:f>
              <c:numCache>
                <c:formatCode>General</c:formatCode>
                <c:ptCount val="19"/>
                <c:pt idx="14">
                  <c:v>-38.002381474309793</c:v>
                </c:pt>
                <c:pt idx="15">
                  <c:v>#N/A</c:v>
                </c:pt>
                <c:pt idx="16">
                  <c:v>#N/A</c:v>
                </c:pt>
                <c:pt idx="17">
                  <c:v>-7.8088178967453956</c:v>
                </c:pt>
                <c:pt idx="18">
                  <c:v>#N/A</c:v>
                </c:pt>
              </c:numCache>
            </c:numRef>
          </c:yVal>
          <c:smooth val="1"/>
        </c:ser>
        <c:axId val="106021632"/>
        <c:axId val="106023168"/>
      </c:scatterChart>
      <c:valAx>
        <c:axId val="106021632"/>
        <c:scaling>
          <c:orientation val="minMax"/>
          <c:max val="90"/>
          <c:min val="0"/>
        </c:scaling>
        <c:axPos val="b"/>
        <c:numFmt formatCode="General" sourceLinked="1"/>
        <c:tickLblPos val="low"/>
        <c:crossAx val="106023168"/>
        <c:crosses val="autoZero"/>
        <c:crossBetween val="midCat"/>
        <c:majorUnit val="5"/>
      </c:valAx>
      <c:valAx>
        <c:axId val="106023168"/>
        <c:scaling>
          <c:orientation val="minMax"/>
          <c:max val="240"/>
          <c:min val="-240"/>
        </c:scaling>
        <c:axPos val="l"/>
        <c:majorGridlines/>
        <c:numFmt formatCode="General" sourceLinked="1"/>
        <c:tickLblPos val="nextTo"/>
        <c:crossAx val="106021632"/>
        <c:crosses val="autoZero"/>
        <c:crossBetween val="midCat"/>
        <c:majorUnit val="60"/>
      </c:valAx>
    </c:plotArea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plotArea>
      <c:layout>
        <c:manualLayout>
          <c:layoutTarget val="inner"/>
          <c:xMode val="edge"/>
          <c:yMode val="edge"/>
          <c:x val="8.6071741032370933E-2"/>
          <c:y val="5.1400554097404488E-2"/>
          <c:w val="0.87614348206474324"/>
          <c:h val="0.8326195683872849"/>
        </c:manualLayout>
      </c:layout>
      <c:scatterChart>
        <c:scatterStyle val="smoothMarker"/>
        <c:ser>
          <c:idx val="1"/>
          <c:order val="0"/>
          <c:tx>
            <c:strRef>
              <c:f>hchildadul_3!$B$1</c:f>
              <c:strCache>
                <c:ptCount val="1"/>
                <c:pt idx="0">
                  <c:v>h85f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marker>
            <c:symbol val="none"/>
          </c:marker>
          <c:xVal>
            <c:numRef>
              <c:f>hchildadul_3!$A$2:$A$92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xVal>
          <c:yVal>
            <c:numRef>
              <c:f>hchildadul_3!$B$2:$B$92</c:f>
              <c:numCache>
                <c:formatCode>General</c:formatCode>
                <c:ptCount val="91"/>
                <c:pt idx="14">
                  <c:v>102.35410056187409</c:v>
                </c:pt>
                <c:pt idx="15">
                  <c:v>88.594021238037726</c:v>
                </c:pt>
                <c:pt idx="16">
                  <c:v>115.86103955938096</c:v>
                </c:pt>
                <c:pt idx="17">
                  <c:v>114.36327270266401</c:v>
                </c:pt>
                <c:pt idx="18">
                  <c:v>150.18940910220687</c:v>
                </c:pt>
                <c:pt idx="19">
                  <c:v>150.80396538337718</c:v>
                </c:pt>
                <c:pt idx="20">
                  <c:v>192.64543048754837</c:v>
                </c:pt>
                <c:pt idx="21">
                  <c:v>191.48935882832311</c:v>
                </c:pt>
                <c:pt idx="22">
                  <c:v>190.88853709878487</c:v>
                </c:pt>
                <c:pt idx="23">
                  <c:v>194.92084512631985</c:v>
                </c:pt>
                <c:pt idx="24">
                  <c:v>211.32925421318313</c:v>
                </c:pt>
                <c:pt idx="25">
                  <c:v>209.74588602692111</c:v>
                </c:pt>
                <c:pt idx="26">
                  <c:v>214.70124978099639</c:v>
                </c:pt>
                <c:pt idx="27">
                  <c:v>214.83044931928629</c:v>
                </c:pt>
                <c:pt idx="28">
                  <c:v>232.56936561534582</c:v>
                </c:pt>
                <c:pt idx="29">
                  <c:v>234.44362758236218</c:v>
                </c:pt>
                <c:pt idx="30">
                  <c:v>231.28063888816865</c:v>
                </c:pt>
                <c:pt idx="31">
                  <c:v>256.29687550390099</c:v>
                </c:pt>
                <c:pt idx="32">
                  <c:v>232.62323238531323</c:v>
                </c:pt>
                <c:pt idx="33">
                  <c:v>247.58556913947226</c:v>
                </c:pt>
                <c:pt idx="34">
                  <c:v>268.45502708215611</c:v>
                </c:pt>
                <c:pt idx="35">
                  <c:v>262.46250009215549</c:v>
                </c:pt>
                <c:pt idx="36">
                  <c:v>267.6353694500184</c:v>
                </c:pt>
                <c:pt idx="37">
                  <c:v>256.8757371725996</c:v>
                </c:pt>
                <c:pt idx="38">
                  <c:v>263.76359255202624</c:v>
                </c:pt>
                <c:pt idx="39">
                  <c:v>262.72863005199378</c:v>
                </c:pt>
                <c:pt idx="40">
                  <c:v>282.10615251933172</c:v>
                </c:pt>
                <c:pt idx="41">
                  <c:v>267.35847897097943</c:v>
                </c:pt>
                <c:pt idx="42">
                  <c:v>287.38605892870248</c:v>
                </c:pt>
                <c:pt idx="43">
                  <c:v>279.8822077159013</c:v>
                </c:pt>
                <c:pt idx="44">
                  <c:v>247.433737271122</c:v>
                </c:pt>
                <c:pt idx="45">
                  <c:v>305.17269341633272</c:v>
                </c:pt>
                <c:pt idx="46">
                  <c:v>300.48268967433387</c:v>
                </c:pt>
                <c:pt idx="47">
                  <c:v>308.70498731085894</c:v>
                </c:pt>
                <c:pt idx="48">
                  <c:v>290.4642899053087</c:v>
                </c:pt>
                <c:pt idx="49">
                  <c:v>293.6792976883134</c:v>
                </c:pt>
                <c:pt idx="50">
                  <c:v>304.72550936308033</c:v>
                </c:pt>
                <c:pt idx="51">
                  <c:v>353.96183118132296</c:v>
                </c:pt>
                <c:pt idx="52">
                  <c:v>299.07495998645697</c:v>
                </c:pt>
                <c:pt idx="53">
                  <c:v>332.33269952815101</c:v>
                </c:pt>
                <c:pt idx="54">
                  <c:v>313.87095026546757</c:v>
                </c:pt>
                <c:pt idx="55">
                  <c:v>296.53830855448689</c:v>
                </c:pt>
                <c:pt idx="56">
                  <c:v>321.85325525026695</c:v>
                </c:pt>
                <c:pt idx="57">
                  <c:v>311.42759986672093</c:v>
                </c:pt>
                <c:pt idx="58">
                  <c:v>307.59887726460829</c:v>
                </c:pt>
                <c:pt idx="59">
                  <c:v>329.16012825287822</c:v>
                </c:pt>
                <c:pt idx="60">
                  <c:v>345.75938072674739</c:v>
                </c:pt>
                <c:pt idx="61">
                  <c:v>350.96763517770449</c:v>
                </c:pt>
                <c:pt idx="62">
                  <c:v>335.84641646151687</c:v>
                </c:pt>
                <c:pt idx="63">
                  <c:v>320.21548222040371</c:v>
                </c:pt>
                <c:pt idx="64">
                  <c:v>328.52390213529651</c:v>
                </c:pt>
                <c:pt idx="65">
                  <c:v>320.04319542024444</c:v>
                </c:pt>
                <c:pt idx="66">
                  <c:v>355.565621499781</c:v>
                </c:pt>
                <c:pt idx="67">
                  <c:v>279.89616276697797</c:v>
                </c:pt>
                <c:pt idx="68">
                  <c:v>316.82948512002713</c:v>
                </c:pt>
                <c:pt idx="69">
                  <c:v>292.88200784686012</c:v>
                </c:pt>
                <c:pt idx="70">
                  <c:v>312.4954835028999</c:v>
                </c:pt>
                <c:pt idx="71">
                  <c:v>321.65864340475298</c:v>
                </c:pt>
                <c:pt idx="72">
                  <c:v>326.89480619303868</c:v>
                </c:pt>
                <c:pt idx="73">
                  <c:v>292.20083111928608</c:v>
                </c:pt>
                <c:pt idx="74">
                  <c:v>277.50261909436972</c:v>
                </c:pt>
                <c:pt idx="75">
                  <c:v>316.08055819691089</c:v>
                </c:pt>
                <c:pt idx="76">
                  <c:v>297.59906952756495</c:v>
                </c:pt>
                <c:pt idx="77">
                  <c:v>261.03925542038354</c:v>
                </c:pt>
                <c:pt idx="78">
                  <c:v>273.35589364299955</c:v>
                </c:pt>
                <c:pt idx="79">
                  <c:v>285.149125075982</c:v>
                </c:pt>
                <c:pt idx="80">
                  <c:v>255.88546148718268</c:v>
                </c:pt>
                <c:pt idx="81">
                  <c:v>236.58571384334309</c:v>
                </c:pt>
                <c:pt idx="82">
                  <c:v>238.55508798775821</c:v>
                </c:pt>
                <c:pt idx="83">
                  <c:v>249.39950907022691</c:v>
                </c:pt>
                <c:pt idx="84">
                  <c:v>207.54764225456248</c:v>
                </c:pt>
                <c:pt idx="85">
                  <c:v>217.52483386997329</c:v>
                </c:pt>
                <c:pt idx="86">
                  <c:v>216.36418359668923</c:v>
                </c:pt>
                <c:pt idx="87">
                  <c:v>199.87107847050379</c:v>
                </c:pt>
                <c:pt idx="88">
                  <c:v>201.31869223889495</c:v>
                </c:pt>
                <c:pt idx="89">
                  <c:v>224.90183648378684</c:v>
                </c:pt>
                <c:pt idx="90">
                  <c:v>121.10841855639536</c:v>
                </c:pt>
              </c:numCache>
            </c:numRef>
          </c:yVal>
          <c:smooth val="1"/>
        </c:ser>
        <c:ser>
          <c:idx val="2"/>
          <c:order val="1"/>
          <c:tx>
            <c:strRef>
              <c:f>hchildadul_3!$C$1</c:f>
              <c:strCache>
                <c:ptCount val="1"/>
                <c:pt idx="0">
                  <c:v>child85f</c:v>
                </c:pt>
              </c:strCache>
            </c:strRef>
          </c:tx>
          <c:spPr>
            <a:ln>
              <a:solidFill>
                <a:schemeClr val="accent3">
                  <a:lumMod val="50000"/>
                </a:schemeClr>
              </a:solidFill>
            </a:ln>
          </c:spPr>
          <c:marker>
            <c:symbol val="none"/>
          </c:marker>
          <c:xVal>
            <c:numRef>
              <c:f>hchildadul_3!$A$2:$A$92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xVal>
          <c:yVal>
            <c:numRef>
              <c:f>hchildadul_3!$C$2:$C$92</c:f>
              <c:numCache>
                <c:formatCode>General</c:formatCode>
                <c:ptCount val="91"/>
                <c:pt idx="14">
                  <c:v>7.4718863144097121</c:v>
                </c:pt>
                <c:pt idx="15">
                  <c:v>7.3647187867611965</c:v>
                </c:pt>
                <c:pt idx="16">
                  <c:v>12.54270067642563</c:v>
                </c:pt>
                <c:pt idx="17">
                  <c:v>15.220022407531332</c:v>
                </c:pt>
                <c:pt idx="18">
                  <c:v>13.242697173057049</c:v>
                </c:pt>
                <c:pt idx="19">
                  <c:v>37.372936668749723</c:v>
                </c:pt>
                <c:pt idx="20">
                  <c:v>38.104861787106607</c:v>
                </c:pt>
                <c:pt idx="21">
                  <c:v>35.136158372690907</c:v>
                </c:pt>
                <c:pt idx="22">
                  <c:v>48.910607158432562</c:v>
                </c:pt>
                <c:pt idx="23">
                  <c:v>75.921377768958408</c:v>
                </c:pt>
                <c:pt idx="24">
                  <c:v>68.228270303446436</c:v>
                </c:pt>
                <c:pt idx="25">
                  <c:v>94.694060750403253</c:v>
                </c:pt>
                <c:pt idx="26">
                  <c:v>93.062502027811803</c:v>
                </c:pt>
                <c:pt idx="27">
                  <c:v>91.682027228556237</c:v>
                </c:pt>
                <c:pt idx="28">
                  <c:v>90.468855521229969</c:v>
                </c:pt>
                <c:pt idx="29">
                  <c:v>96.167691392304619</c:v>
                </c:pt>
                <c:pt idx="30">
                  <c:v>93.536316021469119</c:v>
                </c:pt>
                <c:pt idx="31">
                  <c:v>95.242760571067095</c:v>
                </c:pt>
                <c:pt idx="32">
                  <c:v>76.682689796106473</c:v>
                </c:pt>
                <c:pt idx="33">
                  <c:v>73.095755260626788</c:v>
                </c:pt>
                <c:pt idx="34">
                  <c:v>71.1058753807351</c:v>
                </c:pt>
                <c:pt idx="35">
                  <c:v>62.462672115717801</c:v>
                </c:pt>
                <c:pt idx="36">
                  <c:v>61.747874807348957</c:v>
                </c:pt>
                <c:pt idx="37">
                  <c:v>56.255288541890494</c:v>
                </c:pt>
                <c:pt idx="38">
                  <c:v>46.774508383183083</c:v>
                </c:pt>
                <c:pt idx="39">
                  <c:v>41.358116026690006</c:v>
                </c:pt>
                <c:pt idx="40">
                  <c:v>28.716137268373011</c:v>
                </c:pt>
                <c:pt idx="41">
                  <c:v>28.742172912106863</c:v>
                </c:pt>
                <c:pt idx="42">
                  <c:v>33.548482696122853</c:v>
                </c:pt>
                <c:pt idx="43">
                  <c:v>27.270450049322687</c:v>
                </c:pt>
                <c:pt idx="44">
                  <c:v>19.661006700045956</c:v>
                </c:pt>
                <c:pt idx="45">
                  <c:v>19.728744879832021</c:v>
                </c:pt>
                <c:pt idx="46">
                  <c:v>17.93247534184049</c:v>
                </c:pt>
                <c:pt idx="47">
                  <c:v>11.808182948720114</c:v>
                </c:pt>
                <c:pt idx="48">
                  <c:v>12.834985241151461</c:v>
                </c:pt>
                <c:pt idx="49">
                  <c:v>11.436233160237999</c:v>
                </c:pt>
                <c:pt idx="50">
                  <c:v>17.722533686006162</c:v>
                </c:pt>
                <c:pt idx="51">
                  <c:v>11.044773340780038</c:v>
                </c:pt>
                <c:pt idx="52">
                  <c:v>11.72937378805133</c:v>
                </c:pt>
                <c:pt idx="53">
                  <c:v>10.443349645784684</c:v>
                </c:pt>
                <c:pt idx="54">
                  <c:v>14.061400657348226</c:v>
                </c:pt>
                <c:pt idx="55">
                  <c:v>11.145627844424844</c:v>
                </c:pt>
                <c:pt idx="56">
                  <c:v>8.911724324965677</c:v>
                </c:pt>
                <c:pt idx="57">
                  <c:v>15.30720817444745</c:v>
                </c:pt>
                <c:pt idx="58">
                  <c:v>16.072433694069606</c:v>
                </c:pt>
                <c:pt idx="59">
                  <c:v>12.320654866970026</c:v>
                </c:pt>
                <c:pt idx="60">
                  <c:v>14.266550178413</c:v>
                </c:pt>
                <c:pt idx="61">
                  <c:v>16.301749249527461</c:v>
                </c:pt>
                <c:pt idx="62">
                  <c:v>11.693607072630716</c:v>
                </c:pt>
                <c:pt idx="63">
                  <c:v>15.311373338346863</c:v>
                </c:pt>
                <c:pt idx="64">
                  <c:v>7.6769768889865553</c:v>
                </c:pt>
                <c:pt idx="65">
                  <c:v>8.2562901579295023</c:v>
                </c:pt>
                <c:pt idx="66">
                  <c:v>11.021072623677304</c:v>
                </c:pt>
                <c:pt idx="67">
                  <c:v>7.06054653561094</c:v>
                </c:pt>
                <c:pt idx="68">
                  <c:v>13.159031527608436</c:v>
                </c:pt>
                <c:pt idx="69">
                  <c:v>4.0516646765209785</c:v>
                </c:pt>
                <c:pt idx="70">
                  <c:v>7.8524980719047468</c:v>
                </c:pt>
                <c:pt idx="71">
                  <c:v>2.366555003484788</c:v>
                </c:pt>
                <c:pt idx="72">
                  <c:v>2.9124803264887786</c:v>
                </c:pt>
                <c:pt idx="73">
                  <c:v>5.0245734917715303</c:v>
                </c:pt>
                <c:pt idx="74">
                  <c:v>1.8036597647565547</c:v>
                </c:pt>
                <c:pt idx="75">
                  <c:v>4.4651126930687965</c:v>
                </c:pt>
                <c:pt idx="76">
                  <c:v>2.2434485500316974</c:v>
                </c:pt>
                <c:pt idx="77">
                  <c:v>0</c:v>
                </c:pt>
                <c:pt idx="78">
                  <c:v>1.4747503140289697</c:v>
                </c:pt>
                <c:pt idx="79">
                  <c:v>0.78655863219565192</c:v>
                </c:pt>
                <c:pt idx="80">
                  <c:v>2.3959586864865328</c:v>
                </c:pt>
                <c:pt idx="81">
                  <c:v>0.12262529611222077</c:v>
                </c:pt>
                <c:pt idx="82">
                  <c:v>0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</c:numCache>
            </c:numRef>
          </c:yVal>
          <c:smooth val="1"/>
        </c:ser>
        <c:ser>
          <c:idx val="3"/>
          <c:order val="2"/>
          <c:tx>
            <c:strRef>
              <c:f>hchildadul_3!$D$1</c:f>
              <c:strCache>
                <c:ptCount val="1"/>
                <c:pt idx="0">
                  <c:v>adul85f</c:v>
                </c:pt>
              </c:strCache>
            </c:strRef>
          </c:tx>
          <c:spPr>
            <a:ln>
              <a:solidFill>
                <a:srgbClr val="8064A2"/>
              </a:solidFill>
              <a:prstDash val="solid"/>
            </a:ln>
          </c:spPr>
          <c:marker>
            <c:symbol val="none"/>
          </c:marker>
          <c:xVal>
            <c:numRef>
              <c:f>hchildadul_3!$A$2:$A$92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xVal>
          <c:yVal>
            <c:numRef>
              <c:f>hchildadul_3!$D$2:$D$92</c:f>
              <c:numCache>
                <c:formatCode>General</c:formatCode>
                <c:ptCount val="91"/>
                <c:pt idx="14">
                  <c:v>0</c:v>
                </c:pt>
                <c:pt idx="15">
                  <c:v>1.0799844211998855</c:v>
                </c:pt>
                <c:pt idx="16">
                  <c:v>0</c:v>
                </c:pt>
                <c:pt idx="17">
                  <c:v>0.55304494289087291</c:v>
                </c:pt>
                <c:pt idx="18">
                  <c:v>0.16276833719241807</c:v>
                </c:pt>
                <c:pt idx="19">
                  <c:v>0</c:v>
                </c:pt>
                <c:pt idx="20">
                  <c:v>0.31130308025690839</c:v>
                </c:pt>
                <c:pt idx="21">
                  <c:v>0.29706135275923085</c:v>
                </c:pt>
                <c:pt idx="22">
                  <c:v>0.22082421903169203</c:v>
                </c:pt>
                <c:pt idx="23">
                  <c:v>0.1938575511667659</c:v>
                </c:pt>
                <c:pt idx="24">
                  <c:v>0.27590840635823632</c:v>
                </c:pt>
                <c:pt idx="25">
                  <c:v>1.2613045023588698</c:v>
                </c:pt>
                <c:pt idx="26">
                  <c:v>0.15635240449817342</c:v>
                </c:pt>
                <c:pt idx="27">
                  <c:v>0.2317097224226681</c:v>
                </c:pt>
                <c:pt idx="28">
                  <c:v>0</c:v>
                </c:pt>
                <c:pt idx="29">
                  <c:v>0.12127855741501124</c:v>
                </c:pt>
                <c:pt idx="30">
                  <c:v>0.11356859491274925</c:v>
                </c:pt>
                <c:pt idx="31">
                  <c:v>0.3516106225425138</c:v>
                </c:pt>
                <c:pt idx="32">
                  <c:v>0.316288431694913</c:v>
                </c:pt>
                <c:pt idx="33">
                  <c:v>0.45602543737517681</c:v>
                </c:pt>
                <c:pt idx="34">
                  <c:v>0</c:v>
                </c:pt>
                <c:pt idx="35">
                  <c:v>0.30471270836353986</c:v>
                </c:pt>
                <c:pt idx="36">
                  <c:v>0.17066822585085759</c:v>
                </c:pt>
                <c:pt idx="37">
                  <c:v>2.7546976100088341E-2</c:v>
                </c:pt>
                <c:pt idx="38">
                  <c:v>1.5808239952818266</c:v>
                </c:pt>
                <c:pt idx="39">
                  <c:v>0.47405200846126216</c:v>
                </c:pt>
                <c:pt idx="40">
                  <c:v>0</c:v>
                </c:pt>
                <c:pt idx="41">
                  <c:v>0.7688107742707091</c:v>
                </c:pt>
                <c:pt idx="42">
                  <c:v>0.58862573171030397</c:v>
                </c:pt>
                <c:pt idx="43">
                  <c:v>1.4164236468603273</c:v>
                </c:pt>
                <c:pt idx="44">
                  <c:v>0.19634520958808024</c:v>
                </c:pt>
                <c:pt idx="45">
                  <c:v>0.37114794532614931</c:v>
                </c:pt>
                <c:pt idx="46">
                  <c:v>1.4956637361328855</c:v>
                </c:pt>
                <c:pt idx="47">
                  <c:v>1.0839677904012694</c:v>
                </c:pt>
                <c:pt idx="48">
                  <c:v>0.14447423294608289</c:v>
                </c:pt>
                <c:pt idx="49">
                  <c:v>2.3095471266448833</c:v>
                </c:pt>
                <c:pt idx="50">
                  <c:v>2.3296005596764608</c:v>
                </c:pt>
                <c:pt idx="51">
                  <c:v>1.7742671861633053</c:v>
                </c:pt>
                <c:pt idx="52">
                  <c:v>1.6114877343100749</c:v>
                </c:pt>
                <c:pt idx="53">
                  <c:v>4.9000880609504449</c:v>
                </c:pt>
                <c:pt idx="54">
                  <c:v>2.2370727537592847</c:v>
                </c:pt>
                <c:pt idx="55">
                  <c:v>1.2528716743076953</c:v>
                </c:pt>
                <c:pt idx="56">
                  <c:v>0.93968761123446964</c:v>
                </c:pt>
                <c:pt idx="57">
                  <c:v>4.4964273814371953</c:v>
                </c:pt>
                <c:pt idx="58">
                  <c:v>3.88347492607658</c:v>
                </c:pt>
                <c:pt idx="59">
                  <c:v>1.6482405713082779</c:v>
                </c:pt>
                <c:pt idx="60">
                  <c:v>4.9933942636638013</c:v>
                </c:pt>
                <c:pt idx="61">
                  <c:v>2.4396286550791224</c:v>
                </c:pt>
                <c:pt idx="62">
                  <c:v>5.696076609844086</c:v>
                </c:pt>
                <c:pt idx="63">
                  <c:v>2.212146011663827</c:v>
                </c:pt>
                <c:pt idx="64">
                  <c:v>3.5943119803684582</c:v>
                </c:pt>
                <c:pt idx="65">
                  <c:v>2.4774595168037776</c:v>
                </c:pt>
                <c:pt idx="66">
                  <c:v>10.927814611001732</c:v>
                </c:pt>
                <c:pt idx="67">
                  <c:v>0.21547132463490001</c:v>
                </c:pt>
                <c:pt idx="68">
                  <c:v>2.5276277845516666</c:v>
                </c:pt>
                <c:pt idx="69">
                  <c:v>2.6283273134516558</c:v>
                </c:pt>
                <c:pt idx="70">
                  <c:v>6.7890082723210039</c:v>
                </c:pt>
                <c:pt idx="71">
                  <c:v>1.4478293127093667</c:v>
                </c:pt>
                <c:pt idx="72">
                  <c:v>3.3934519234288616</c:v>
                </c:pt>
                <c:pt idx="73">
                  <c:v>6.291373487878702</c:v>
                </c:pt>
                <c:pt idx="74">
                  <c:v>3.2984754147163335</c:v>
                </c:pt>
                <c:pt idx="75">
                  <c:v>1.4103980879442823</c:v>
                </c:pt>
                <c:pt idx="76">
                  <c:v>1.510889535945676</c:v>
                </c:pt>
                <c:pt idx="77">
                  <c:v>2.1324853322744728</c:v>
                </c:pt>
                <c:pt idx="78">
                  <c:v>0.59529351826638444</c:v>
                </c:pt>
                <c:pt idx="79">
                  <c:v>1.0758720140712101</c:v>
                </c:pt>
                <c:pt idx="80">
                  <c:v>0</c:v>
                </c:pt>
                <c:pt idx="81">
                  <c:v>2.3517503522380663</c:v>
                </c:pt>
                <c:pt idx="82">
                  <c:v>1.8370313695485845</c:v>
                </c:pt>
                <c:pt idx="83">
                  <c:v>0</c:v>
                </c:pt>
                <c:pt idx="84">
                  <c:v>0.64254024804221421</c:v>
                </c:pt>
                <c:pt idx="85">
                  <c:v>0</c:v>
                </c:pt>
                <c:pt idx="86">
                  <c:v>3.139513764562416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</c:numCache>
            </c:numRef>
          </c:yVal>
          <c:smooth val="1"/>
        </c:ser>
        <c:ser>
          <c:idx val="8"/>
          <c:order val="3"/>
          <c:tx>
            <c:strRef>
              <c:f>hchildadul_3!$E$1</c:f>
              <c:strCache>
                <c:ptCount val="1"/>
                <c:pt idx="0">
                  <c:v>h85h</c:v>
                </c:pt>
              </c:strCache>
            </c:strRef>
          </c:tx>
          <c:spPr>
            <a:ln>
              <a:solidFill>
                <a:schemeClr val="tx2"/>
              </a:solidFill>
              <a:prstDash val="sysDash"/>
            </a:ln>
          </c:spPr>
          <c:marker>
            <c:symbol val="none"/>
          </c:marker>
          <c:xVal>
            <c:numRef>
              <c:f>hchildadul_3!$A$2:$A$92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xVal>
          <c:yVal>
            <c:numRef>
              <c:f>hchildadul_3!$E$2:$E$92</c:f>
              <c:numCache>
                <c:formatCode>General</c:formatCode>
                <c:ptCount val="91"/>
                <c:pt idx="14">
                  <c:v>60.232562672678291</c:v>
                </c:pt>
                <c:pt idx="15">
                  <c:v>61.682133099141303</c:v>
                </c:pt>
                <c:pt idx="16">
                  <c:v>58.379711066690895</c:v>
                </c:pt>
                <c:pt idx="17">
                  <c:v>67.828440276406624</c:v>
                </c:pt>
                <c:pt idx="18">
                  <c:v>44.459161651287943</c:v>
                </c:pt>
                <c:pt idx="19">
                  <c:v>70.067738844619058</c:v>
                </c:pt>
                <c:pt idx="20">
                  <c:v>94.551667976284008</c:v>
                </c:pt>
                <c:pt idx="21">
                  <c:v>95.815187740953078</c:v>
                </c:pt>
                <c:pt idx="22">
                  <c:v>95.133663287214446</c:v>
                </c:pt>
                <c:pt idx="23">
                  <c:v>99.325673856274037</c:v>
                </c:pt>
                <c:pt idx="24">
                  <c:v>92.523371837205616</c:v>
                </c:pt>
                <c:pt idx="25">
                  <c:v>104.5013442159337</c:v>
                </c:pt>
                <c:pt idx="26">
                  <c:v>105.64979136846337</c:v>
                </c:pt>
                <c:pt idx="27">
                  <c:v>98.18942561265834</c:v>
                </c:pt>
                <c:pt idx="28">
                  <c:v>114.63245777157907</c:v>
                </c:pt>
                <c:pt idx="29">
                  <c:v>115.66379248974151</c:v>
                </c:pt>
                <c:pt idx="30">
                  <c:v>116.47830654253967</c:v>
                </c:pt>
                <c:pt idx="31">
                  <c:v>123.71093944215184</c:v>
                </c:pt>
                <c:pt idx="32">
                  <c:v>116.04606573855051</c:v>
                </c:pt>
                <c:pt idx="33">
                  <c:v>127.01045436268595</c:v>
                </c:pt>
                <c:pt idx="34">
                  <c:v>109.72083446722868</c:v>
                </c:pt>
                <c:pt idx="35">
                  <c:v>114.78720547390884</c:v>
                </c:pt>
                <c:pt idx="36">
                  <c:v>115.1130298622184</c:v>
                </c:pt>
                <c:pt idx="37">
                  <c:v>126.93830200052172</c:v>
                </c:pt>
                <c:pt idx="38">
                  <c:v>128.31523613824697</c:v>
                </c:pt>
                <c:pt idx="39">
                  <c:v>102.47081570036175</c:v>
                </c:pt>
                <c:pt idx="40">
                  <c:v>117.01232615378527</c:v>
                </c:pt>
                <c:pt idx="41">
                  <c:v>123.61304851024121</c:v>
                </c:pt>
                <c:pt idx="42">
                  <c:v>124.11456980811285</c:v>
                </c:pt>
                <c:pt idx="43">
                  <c:v>136.69744722883587</c:v>
                </c:pt>
                <c:pt idx="44">
                  <c:v>123.04877019060866</c:v>
                </c:pt>
                <c:pt idx="45">
                  <c:v>120.82739545000747</c:v>
                </c:pt>
                <c:pt idx="46">
                  <c:v>137.53628630291763</c:v>
                </c:pt>
                <c:pt idx="47">
                  <c:v>100.56316157760814</c:v>
                </c:pt>
                <c:pt idx="48">
                  <c:v>135.50040268311272</c:v>
                </c:pt>
                <c:pt idx="49">
                  <c:v>134.27409112197759</c:v>
                </c:pt>
                <c:pt idx="50">
                  <c:v>152.97966024786578</c:v>
                </c:pt>
                <c:pt idx="51">
                  <c:v>126.8657978234132</c:v>
                </c:pt>
                <c:pt idx="52">
                  <c:v>117.0598099097471</c:v>
                </c:pt>
                <c:pt idx="53">
                  <c:v>110.30981560390663</c:v>
                </c:pt>
                <c:pt idx="54">
                  <c:v>144.32475606405691</c:v>
                </c:pt>
                <c:pt idx="55">
                  <c:v>183.21055173144103</c:v>
                </c:pt>
                <c:pt idx="56">
                  <c:v>160.31811796135511</c:v>
                </c:pt>
                <c:pt idx="57">
                  <c:v>174.04358149543225</c:v>
                </c:pt>
                <c:pt idx="58">
                  <c:v>170.84639413339346</c:v>
                </c:pt>
                <c:pt idx="59">
                  <c:v>177.69180272478235</c:v>
                </c:pt>
                <c:pt idx="60">
                  <c:v>200.21431689843484</c:v>
                </c:pt>
                <c:pt idx="61">
                  <c:v>184.56683843450242</c:v>
                </c:pt>
                <c:pt idx="62">
                  <c:v>199.55654646625925</c:v>
                </c:pt>
                <c:pt idx="63">
                  <c:v>195.11676869146643</c:v>
                </c:pt>
                <c:pt idx="64">
                  <c:v>207.70588796765111</c:v>
                </c:pt>
                <c:pt idx="65">
                  <c:v>195.7925249387788</c:v>
                </c:pt>
                <c:pt idx="66">
                  <c:v>210.3439416058394</c:v>
                </c:pt>
                <c:pt idx="67">
                  <c:v>210.23570909845418</c:v>
                </c:pt>
                <c:pt idx="68">
                  <c:v>222.87935061631322</c:v>
                </c:pt>
                <c:pt idx="69">
                  <c:v>203.11002526629773</c:v>
                </c:pt>
                <c:pt idx="70">
                  <c:v>231.89823428896918</c:v>
                </c:pt>
                <c:pt idx="71">
                  <c:v>204.25889813662167</c:v>
                </c:pt>
                <c:pt idx="72">
                  <c:v>202.43583737067217</c:v>
                </c:pt>
                <c:pt idx="73">
                  <c:v>202.41414322031918</c:v>
                </c:pt>
                <c:pt idx="74">
                  <c:v>162.70861279338337</c:v>
                </c:pt>
                <c:pt idx="75">
                  <c:v>191.11633568837118</c:v>
                </c:pt>
                <c:pt idx="76">
                  <c:v>185.83962932092965</c:v>
                </c:pt>
                <c:pt idx="77">
                  <c:v>203.28704863195816</c:v>
                </c:pt>
                <c:pt idx="78">
                  <c:v>184.36208435502584</c:v>
                </c:pt>
                <c:pt idx="79">
                  <c:v>148.95327142735059</c:v>
                </c:pt>
                <c:pt idx="80">
                  <c:v>154.43875693875694</c:v>
                </c:pt>
                <c:pt idx="81">
                  <c:v>199.93718225132423</c:v>
                </c:pt>
                <c:pt idx="82">
                  <c:v>187.18382966880037</c:v>
                </c:pt>
                <c:pt idx="83">
                  <c:v>161.66320321231942</c:v>
                </c:pt>
                <c:pt idx="84">
                  <c:v>191.2625946657885</c:v>
                </c:pt>
                <c:pt idx="85">
                  <c:v>158.28854588189682</c:v>
                </c:pt>
                <c:pt idx="86">
                  <c:v>115.85690866510539</c:v>
                </c:pt>
                <c:pt idx="87">
                  <c:v>89.481263295696351</c:v>
                </c:pt>
                <c:pt idx="88">
                  <c:v>225</c:v>
                </c:pt>
                <c:pt idx="89">
                  <c:v>296.66734115742634</c:v>
                </c:pt>
                <c:pt idx="90">
                  <c:v>177.64507215228738</c:v>
                </c:pt>
              </c:numCache>
            </c:numRef>
          </c:yVal>
          <c:smooth val="1"/>
        </c:ser>
        <c:ser>
          <c:idx val="0"/>
          <c:order val="4"/>
          <c:tx>
            <c:strRef>
              <c:f>hchildadul_3!$F$1</c:f>
              <c:strCache>
                <c:ptCount val="1"/>
                <c:pt idx="0">
                  <c:v>child85h</c:v>
                </c:pt>
              </c:strCache>
            </c:strRef>
          </c:tx>
          <c:spPr>
            <a:ln>
              <a:solidFill>
                <a:schemeClr val="accent3">
                  <a:lumMod val="50000"/>
                </a:schemeClr>
              </a:solidFill>
              <a:prstDash val="sysDash"/>
            </a:ln>
          </c:spPr>
          <c:marker>
            <c:symbol val="none"/>
          </c:marker>
          <c:xVal>
            <c:numRef>
              <c:f>hchildadul_3!$A$2:$A$92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xVal>
          <c:yVal>
            <c:numRef>
              <c:f>hchildadul_3!$F$2:$F$92</c:f>
              <c:numCache>
                <c:formatCode>General</c:formatCode>
                <c:ptCount val="91"/>
                <c:pt idx="14">
                  <c:v>3.3555180771903657</c:v>
                </c:pt>
                <c:pt idx="15">
                  <c:v>4.4216042154566768</c:v>
                </c:pt>
                <c:pt idx="16">
                  <c:v>3.3511266581864452</c:v>
                </c:pt>
                <c:pt idx="17">
                  <c:v>7.6361303060217152</c:v>
                </c:pt>
                <c:pt idx="18">
                  <c:v>6.8319800633607244</c:v>
                </c:pt>
                <c:pt idx="19">
                  <c:v>9.9614913461655092</c:v>
                </c:pt>
                <c:pt idx="20">
                  <c:v>6.3121437245517535</c:v>
                </c:pt>
                <c:pt idx="21">
                  <c:v>5.3525447889331677</c:v>
                </c:pt>
                <c:pt idx="22">
                  <c:v>10.358518510625835</c:v>
                </c:pt>
                <c:pt idx="23">
                  <c:v>11.193604351715475</c:v>
                </c:pt>
                <c:pt idx="24">
                  <c:v>20.814103357542994</c:v>
                </c:pt>
                <c:pt idx="25">
                  <c:v>15.637412518570226</c:v>
                </c:pt>
                <c:pt idx="26">
                  <c:v>20.861969071656105</c:v>
                </c:pt>
                <c:pt idx="27">
                  <c:v>25.113499159231466</c:v>
                </c:pt>
                <c:pt idx="28">
                  <c:v>25.109826675726246</c:v>
                </c:pt>
                <c:pt idx="29">
                  <c:v>21.22038710265311</c:v>
                </c:pt>
                <c:pt idx="30">
                  <c:v>25.270727695047029</c:v>
                </c:pt>
                <c:pt idx="31">
                  <c:v>26.294184731268327</c:v>
                </c:pt>
                <c:pt idx="32">
                  <c:v>28.544536935049916</c:v>
                </c:pt>
                <c:pt idx="33">
                  <c:v>29.73430854528053</c:v>
                </c:pt>
                <c:pt idx="34">
                  <c:v>25.914561608646125</c:v>
                </c:pt>
                <c:pt idx="35">
                  <c:v>23.151052765727108</c:v>
                </c:pt>
                <c:pt idx="36">
                  <c:v>21.410638852010187</c:v>
                </c:pt>
                <c:pt idx="37">
                  <c:v>20.377013341810034</c:v>
                </c:pt>
                <c:pt idx="38">
                  <c:v>20.043262817489726</c:v>
                </c:pt>
                <c:pt idx="39">
                  <c:v>18.487179579844373</c:v>
                </c:pt>
                <c:pt idx="40">
                  <c:v>21.108968339478295</c:v>
                </c:pt>
                <c:pt idx="41">
                  <c:v>12.889257228985931</c:v>
                </c:pt>
                <c:pt idx="42">
                  <c:v>12.192398949420785</c:v>
                </c:pt>
                <c:pt idx="43">
                  <c:v>9.9956778175548031</c:v>
                </c:pt>
                <c:pt idx="44">
                  <c:v>7.6311093042286302</c:v>
                </c:pt>
                <c:pt idx="45">
                  <c:v>9.6010581602287957</c:v>
                </c:pt>
                <c:pt idx="46">
                  <c:v>11.053299661062006</c:v>
                </c:pt>
                <c:pt idx="47">
                  <c:v>6.5035941475826968</c:v>
                </c:pt>
                <c:pt idx="48">
                  <c:v>7.110221664891978</c:v>
                </c:pt>
                <c:pt idx="49">
                  <c:v>7.5535607270016971</c:v>
                </c:pt>
                <c:pt idx="50">
                  <c:v>4.2547290207311192</c:v>
                </c:pt>
                <c:pt idx="51">
                  <c:v>2.9757536922393197</c:v>
                </c:pt>
                <c:pt idx="52">
                  <c:v>8.6010080416332109</c:v>
                </c:pt>
                <c:pt idx="53">
                  <c:v>6.1312224778041795</c:v>
                </c:pt>
                <c:pt idx="54">
                  <c:v>5.3633116796795353</c:v>
                </c:pt>
                <c:pt idx="55">
                  <c:v>4.9834628825585119</c:v>
                </c:pt>
                <c:pt idx="56">
                  <c:v>2.7865548927938093</c:v>
                </c:pt>
                <c:pt idx="57">
                  <c:v>6.4299837196817284</c:v>
                </c:pt>
                <c:pt idx="58">
                  <c:v>2.1313429968637361</c:v>
                </c:pt>
                <c:pt idx="59">
                  <c:v>7.5941264727059137</c:v>
                </c:pt>
                <c:pt idx="60">
                  <c:v>6.9517044437923641</c:v>
                </c:pt>
                <c:pt idx="61">
                  <c:v>6.1554971809328576</c:v>
                </c:pt>
                <c:pt idx="62">
                  <c:v>5.3336624122587439</c:v>
                </c:pt>
                <c:pt idx="63">
                  <c:v>2.6759796996808438</c:v>
                </c:pt>
                <c:pt idx="64">
                  <c:v>5.5090048462603072</c:v>
                </c:pt>
                <c:pt idx="65">
                  <c:v>4.9607844091858446</c:v>
                </c:pt>
                <c:pt idx="66">
                  <c:v>4.8856703803303905</c:v>
                </c:pt>
                <c:pt idx="67">
                  <c:v>5.864923747276686</c:v>
                </c:pt>
                <c:pt idx="68">
                  <c:v>2.003480493050577</c:v>
                </c:pt>
                <c:pt idx="69">
                  <c:v>1.7617399240898011</c:v>
                </c:pt>
                <c:pt idx="70">
                  <c:v>11.874775858068061</c:v>
                </c:pt>
                <c:pt idx="71">
                  <c:v>3.59620937098761</c:v>
                </c:pt>
                <c:pt idx="72">
                  <c:v>2.8979810348601278</c:v>
                </c:pt>
                <c:pt idx="73">
                  <c:v>7.6813965963600177</c:v>
                </c:pt>
                <c:pt idx="74">
                  <c:v>2.380007461087255</c:v>
                </c:pt>
                <c:pt idx="75">
                  <c:v>8.9599416241577785</c:v>
                </c:pt>
                <c:pt idx="76">
                  <c:v>1.6266501761084085</c:v>
                </c:pt>
                <c:pt idx="77">
                  <c:v>5.0235869285530459</c:v>
                </c:pt>
                <c:pt idx="78">
                  <c:v>2.4390318973211995</c:v>
                </c:pt>
                <c:pt idx="79">
                  <c:v>1.3070043011365255</c:v>
                </c:pt>
                <c:pt idx="80">
                  <c:v>0</c:v>
                </c:pt>
                <c:pt idx="81">
                  <c:v>1.8116665335782161</c:v>
                </c:pt>
                <c:pt idx="82">
                  <c:v>1.0169774561647649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</c:numCache>
            </c:numRef>
          </c:yVal>
          <c:smooth val="1"/>
        </c:ser>
        <c:ser>
          <c:idx val="4"/>
          <c:order val="5"/>
          <c:tx>
            <c:strRef>
              <c:f>hchildadul_3!$G$1</c:f>
              <c:strCache>
                <c:ptCount val="1"/>
                <c:pt idx="0">
                  <c:v>adul85h</c:v>
                </c:pt>
              </c:strCache>
            </c:strRef>
          </c:tx>
          <c:spPr>
            <a:ln>
              <a:solidFill>
                <a:schemeClr val="accent4"/>
              </a:solidFill>
              <a:prstDash val="sysDash"/>
            </a:ln>
          </c:spPr>
          <c:marker>
            <c:symbol val="none"/>
          </c:marker>
          <c:xVal>
            <c:numRef>
              <c:f>hchildadul_3!$A$2:$A$92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xVal>
          <c:yVal>
            <c:numRef>
              <c:f>hchildadul_3!$G$2:$G$92</c:f>
              <c:numCache>
                <c:formatCode>General</c:formatCode>
                <c:ptCount val="91"/>
                <c:pt idx="14">
                  <c:v>0</c:v>
                </c:pt>
                <c:pt idx="15">
                  <c:v>0</c:v>
                </c:pt>
                <c:pt idx="16">
                  <c:v>0.42740323459930946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0</c:v>
                </c:pt>
                <c:pt idx="21">
                  <c:v>0</c:v>
                </c:pt>
                <c:pt idx="22">
                  <c:v>0</c:v>
                </c:pt>
                <c:pt idx="23">
                  <c:v>0</c:v>
                </c:pt>
                <c:pt idx="24">
                  <c:v>0</c:v>
                </c:pt>
                <c:pt idx="25">
                  <c:v>0</c:v>
                </c:pt>
                <c:pt idx="26">
                  <c:v>0</c:v>
                </c:pt>
                <c:pt idx="27">
                  <c:v>0.71776211610263196</c:v>
                </c:pt>
                <c:pt idx="28">
                  <c:v>0</c:v>
                </c:pt>
                <c:pt idx="29">
                  <c:v>0.21950719445971081</c:v>
                </c:pt>
                <c:pt idx="30">
                  <c:v>0</c:v>
                </c:pt>
                <c:pt idx="31">
                  <c:v>0</c:v>
                </c:pt>
                <c:pt idx="32">
                  <c:v>0.16797277044473735</c:v>
                </c:pt>
                <c:pt idx="33">
                  <c:v>0.21407091523811134</c:v>
                </c:pt>
                <c:pt idx="34">
                  <c:v>2.2892225614770671E-2</c:v>
                </c:pt>
                <c:pt idx="35">
                  <c:v>0</c:v>
                </c:pt>
                <c:pt idx="36">
                  <c:v>9.4712970785717512E-2</c:v>
                </c:pt>
                <c:pt idx="37">
                  <c:v>0.24292050392397357</c:v>
                </c:pt>
                <c:pt idx="38">
                  <c:v>4.5543353769453572E-2</c:v>
                </c:pt>
                <c:pt idx="39">
                  <c:v>0.13875688002110548</c:v>
                </c:pt>
                <c:pt idx="40">
                  <c:v>0</c:v>
                </c:pt>
                <c:pt idx="41">
                  <c:v>6.7108674783107988E-2</c:v>
                </c:pt>
                <c:pt idx="42">
                  <c:v>0</c:v>
                </c:pt>
                <c:pt idx="43">
                  <c:v>0</c:v>
                </c:pt>
                <c:pt idx="44">
                  <c:v>0.38215564555220238</c:v>
                </c:pt>
                <c:pt idx="45">
                  <c:v>0</c:v>
                </c:pt>
                <c:pt idx="46">
                  <c:v>0.27434040007975041</c:v>
                </c:pt>
                <c:pt idx="47">
                  <c:v>1.5323155216284996</c:v>
                </c:pt>
                <c:pt idx="48">
                  <c:v>0</c:v>
                </c:pt>
                <c:pt idx="49">
                  <c:v>0.32087083079433376</c:v>
                </c:pt>
                <c:pt idx="50">
                  <c:v>0</c:v>
                </c:pt>
                <c:pt idx="51">
                  <c:v>0.44234525667393559</c:v>
                </c:pt>
                <c:pt idx="52">
                  <c:v>0.39613345832264918</c:v>
                </c:pt>
                <c:pt idx="53">
                  <c:v>1.020002430123476</c:v>
                </c:pt>
                <c:pt idx="54">
                  <c:v>7.3823302640091459E-2</c:v>
                </c:pt>
                <c:pt idx="55">
                  <c:v>3.6714179815736525</c:v>
                </c:pt>
                <c:pt idx="56">
                  <c:v>2.6273769220730391E-2</c:v>
                </c:pt>
                <c:pt idx="57">
                  <c:v>0.21738371357115119</c:v>
                </c:pt>
                <c:pt idx="58">
                  <c:v>1.0932860597100942</c:v>
                </c:pt>
                <c:pt idx="59">
                  <c:v>1.2539872167718527</c:v>
                </c:pt>
                <c:pt idx="60">
                  <c:v>1.6787500984089949</c:v>
                </c:pt>
                <c:pt idx="61">
                  <c:v>9.3381599179907737E-2</c:v>
                </c:pt>
                <c:pt idx="62">
                  <c:v>0.5991440798858777</c:v>
                </c:pt>
                <c:pt idx="63">
                  <c:v>0</c:v>
                </c:pt>
                <c:pt idx="64">
                  <c:v>1.9416279443092241</c:v>
                </c:pt>
                <c:pt idx="65">
                  <c:v>0.5507709235016045</c:v>
                </c:pt>
                <c:pt idx="66">
                  <c:v>0</c:v>
                </c:pt>
                <c:pt idx="67">
                  <c:v>0.99387903309471992</c:v>
                </c:pt>
                <c:pt idx="68">
                  <c:v>1.1886288476214704</c:v>
                </c:pt>
                <c:pt idx="69">
                  <c:v>0.59264494729695139</c:v>
                </c:pt>
                <c:pt idx="70">
                  <c:v>0</c:v>
                </c:pt>
                <c:pt idx="71">
                  <c:v>3.913257425161798</c:v>
                </c:pt>
                <c:pt idx="72">
                  <c:v>1.8363532035469425</c:v>
                </c:pt>
                <c:pt idx="73">
                  <c:v>0.51458869444206856</c:v>
                </c:pt>
                <c:pt idx="74">
                  <c:v>0</c:v>
                </c:pt>
                <c:pt idx="75">
                  <c:v>0</c:v>
                </c:pt>
                <c:pt idx="76">
                  <c:v>3.7141397574812487</c:v>
                </c:pt>
                <c:pt idx="77">
                  <c:v>7.9816450810532711</c:v>
                </c:pt>
                <c:pt idx="78">
                  <c:v>0.74926386851203952</c:v>
                </c:pt>
                <c:pt idx="79">
                  <c:v>10.312046030706135</c:v>
                </c:pt>
                <c:pt idx="80">
                  <c:v>5.0914550914550905</c:v>
                </c:pt>
                <c:pt idx="81">
                  <c:v>0</c:v>
                </c:pt>
                <c:pt idx="82">
                  <c:v>0</c:v>
                </c:pt>
                <c:pt idx="83">
                  <c:v>1.6042968911702613</c:v>
                </c:pt>
                <c:pt idx="84">
                  <c:v>0</c:v>
                </c:pt>
                <c:pt idx="85">
                  <c:v>7.1225374978797618</c:v>
                </c:pt>
                <c:pt idx="86">
                  <c:v>0</c:v>
                </c:pt>
                <c:pt idx="87">
                  <c:v>0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</c:numCache>
            </c:numRef>
          </c:yVal>
          <c:smooth val="1"/>
        </c:ser>
        <c:axId val="94884992"/>
        <c:axId val="94886528"/>
      </c:scatterChart>
      <c:valAx>
        <c:axId val="94884992"/>
        <c:scaling>
          <c:orientation val="minMax"/>
          <c:max val="90"/>
          <c:min val="0"/>
        </c:scaling>
        <c:axPos val="b"/>
        <c:numFmt formatCode="General" sourceLinked="1"/>
        <c:tickLblPos val="nextTo"/>
        <c:crossAx val="94886528"/>
        <c:crosses val="autoZero"/>
        <c:crossBetween val="midCat"/>
        <c:majorUnit val="5"/>
      </c:valAx>
      <c:valAx>
        <c:axId val="94886528"/>
        <c:scaling>
          <c:orientation val="minMax"/>
          <c:max val="360"/>
          <c:min val="0"/>
        </c:scaling>
        <c:axPos val="l"/>
        <c:majorGridlines/>
        <c:numFmt formatCode="General" sourceLinked="1"/>
        <c:tickLblPos val="nextTo"/>
        <c:crossAx val="94884992"/>
        <c:crosses val="autoZero"/>
        <c:crossBetween val="midCat"/>
        <c:majorUnit val="60"/>
      </c:valAx>
    </c:plotArea>
    <c:legend>
      <c:legendPos val="r"/>
      <c:layout>
        <c:manualLayout>
          <c:xMode val="edge"/>
          <c:yMode val="edge"/>
          <c:x val="0.10169146674187889"/>
          <c:y val="7.7443713777402001E-2"/>
          <c:w val="0.14869800792196936"/>
          <c:h val="0.34054450820766097"/>
        </c:manualLayout>
      </c:layout>
      <c:spPr>
        <a:solidFill>
          <a:srgbClr val="EEECE1"/>
        </a:solidFill>
      </c:spPr>
      <c:txPr>
        <a:bodyPr/>
        <a:lstStyle/>
        <a:p>
          <a:pPr>
            <a:defRPr sz="1400" baseline="0"/>
          </a:pPr>
          <a:endParaRPr lang="fr-FR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plotArea>
      <c:layout>
        <c:manualLayout>
          <c:layoutTarget val="inner"/>
          <c:xMode val="edge"/>
          <c:yMode val="edge"/>
          <c:x val="8.6071741032370933E-2"/>
          <c:y val="5.1400554097404488E-2"/>
          <c:w val="0.87614348206474379"/>
          <c:h val="0.8326195683872849"/>
        </c:manualLayout>
      </c:layout>
      <c:scatterChart>
        <c:scatterStyle val="smoothMarker"/>
        <c:ser>
          <c:idx val="1"/>
          <c:order val="0"/>
          <c:tx>
            <c:strRef>
              <c:f>hchildadul_3!$P$1</c:f>
              <c:strCache>
                <c:ptCount val="1"/>
                <c:pt idx="0">
                  <c:v>h10f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marker>
            <c:symbol val="none"/>
          </c:marker>
          <c:xVal>
            <c:numRef>
              <c:f>hchildadul_3!$O$2:$O$97</c:f>
              <c:numCache>
                <c:formatCode>General</c:formatCode>
                <c:ptCount val="9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</c:numCache>
            </c:numRef>
          </c:xVal>
          <c:yVal>
            <c:numRef>
              <c:f>hchildadul_3!$P$2:$P$97</c:f>
              <c:numCache>
                <c:formatCode>General</c:formatCode>
                <c:ptCount val="96"/>
                <c:pt idx="10">
                  <c:v>23.209697839999983</c:v>
                </c:pt>
                <c:pt idx="11">
                  <c:v>61.143668840000011</c:v>
                </c:pt>
                <c:pt idx="12">
                  <c:v>83.360555869999999</c:v>
                </c:pt>
                <c:pt idx="13">
                  <c:v>66.014940420000045</c:v>
                </c:pt>
                <c:pt idx="14">
                  <c:v>59.123682220000013</c:v>
                </c:pt>
                <c:pt idx="15">
                  <c:v>40.08720872</c:v>
                </c:pt>
                <c:pt idx="16">
                  <c:v>42.657603019999996</c:v>
                </c:pt>
                <c:pt idx="17">
                  <c:v>104.61074879999995</c:v>
                </c:pt>
                <c:pt idx="18">
                  <c:v>86.701900980000076</c:v>
                </c:pt>
                <c:pt idx="19">
                  <c:v>98.60225072999998</c:v>
                </c:pt>
                <c:pt idx="20">
                  <c:v>96.249522780000049</c:v>
                </c:pt>
                <c:pt idx="21">
                  <c:v>113.0016882</c:v>
                </c:pt>
                <c:pt idx="22">
                  <c:v>113.48485820000002</c:v>
                </c:pt>
                <c:pt idx="23">
                  <c:v>126.14448950000002</c:v>
                </c:pt>
                <c:pt idx="24">
                  <c:v>135.0878591</c:v>
                </c:pt>
                <c:pt idx="25">
                  <c:v>147.13542840000008</c:v>
                </c:pt>
                <c:pt idx="26">
                  <c:v>124.61192480000004</c:v>
                </c:pt>
                <c:pt idx="27">
                  <c:v>154.6225724</c:v>
                </c:pt>
                <c:pt idx="28">
                  <c:v>166.25666139999998</c:v>
                </c:pt>
                <c:pt idx="29">
                  <c:v>155.91073559999998</c:v>
                </c:pt>
                <c:pt idx="30">
                  <c:v>150.99021350000001</c:v>
                </c:pt>
                <c:pt idx="31">
                  <c:v>161.54954899999998</c:v>
                </c:pt>
                <c:pt idx="32">
                  <c:v>159.76076999999998</c:v>
                </c:pt>
                <c:pt idx="33">
                  <c:v>180.90544200000008</c:v>
                </c:pt>
                <c:pt idx="34">
                  <c:v>183.59114960000008</c:v>
                </c:pt>
                <c:pt idx="35">
                  <c:v>172.12507869999999</c:v>
                </c:pt>
                <c:pt idx="36">
                  <c:v>166.89962940000001</c:v>
                </c:pt>
                <c:pt idx="37">
                  <c:v>198.00510359999998</c:v>
                </c:pt>
                <c:pt idx="38">
                  <c:v>183.82790830000013</c:v>
                </c:pt>
                <c:pt idx="39">
                  <c:v>200.08640030000009</c:v>
                </c:pt>
                <c:pt idx="40">
                  <c:v>191.7783828</c:v>
                </c:pt>
                <c:pt idx="41">
                  <c:v>193.8886037</c:v>
                </c:pt>
                <c:pt idx="42">
                  <c:v>212.77013640000001</c:v>
                </c:pt>
                <c:pt idx="43">
                  <c:v>201.48633010000009</c:v>
                </c:pt>
                <c:pt idx="44">
                  <c:v>198.24987109999989</c:v>
                </c:pt>
                <c:pt idx="45">
                  <c:v>208.42747630000017</c:v>
                </c:pt>
                <c:pt idx="46">
                  <c:v>203.6054086</c:v>
                </c:pt>
                <c:pt idx="47">
                  <c:v>202.16422569999995</c:v>
                </c:pt>
                <c:pt idx="48">
                  <c:v>214.64609249999998</c:v>
                </c:pt>
                <c:pt idx="49">
                  <c:v>225.09894490000008</c:v>
                </c:pt>
                <c:pt idx="50">
                  <c:v>202.55233470000007</c:v>
                </c:pt>
                <c:pt idx="51">
                  <c:v>221.61477469999983</c:v>
                </c:pt>
                <c:pt idx="52">
                  <c:v>222.15578249999999</c:v>
                </c:pt>
                <c:pt idx="53">
                  <c:v>222.62792429999999</c:v>
                </c:pt>
                <c:pt idx="54">
                  <c:v>239.33815840000008</c:v>
                </c:pt>
                <c:pt idx="55">
                  <c:v>210.36079230000001</c:v>
                </c:pt>
                <c:pt idx="56">
                  <c:v>231.33949290000001</c:v>
                </c:pt>
                <c:pt idx="57">
                  <c:v>216.7268186</c:v>
                </c:pt>
                <c:pt idx="58">
                  <c:v>233.99613250000004</c:v>
                </c:pt>
                <c:pt idx="59">
                  <c:v>264.25059239999996</c:v>
                </c:pt>
                <c:pt idx="60">
                  <c:v>276.89327229999981</c:v>
                </c:pt>
                <c:pt idx="61">
                  <c:v>256.95647439999999</c:v>
                </c:pt>
                <c:pt idx="62">
                  <c:v>278.68312829999985</c:v>
                </c:pt>
                <c:pt idx="63">
                  <c:v>269.28985820000003</c:v>
                </c:pt>
                <c:pt idx="64">
                  <c:v>293.62390429999999</c:v>
                </c:pt>
                <c:pt idx="65">
                  <c:v>282.05247179999998</c:v>
                </c:pt>
                <c:pt idx="66">
                  <c:v>274.73186619999996</c:v>
                </c:pt>
                <c:pt idx="67">
                  <c:v>256.14326450000016</c:v>
                </c:pt>
                <c:pt idx="68">
                  <c:v>276.77267789999996</c:v>
                </c:pt>
                <c:pt idx="69">
                  <c:v>276.94738939999996</c:v>
                </c:pt>
                <c:pt idx="70">
                  <c:v>256.49595459999983</c:v>
                </c:pt>
                <c:pt idx="71">
                  <c:v>265.00187349999999</c:v>
                </c:pt>
                <c:pt idx="72">
                  <c:v>290.1064743</c:v>
                </c:pt>
                <c:pt idx="73">
                  <c:v>218.8875587</c:v>
                </c:pt>
                <c:pt idx="74">
                  <c:v>269.21872080000003</c:v>
                </c:pt>
                <c:pt idx="75">
                  <c:v>278.51407610000001</c:v>
                </c:pt>
                <c:pt idx="76">
                  <c:v>263.35186599999997</c:v>
                </c:pt>
                <c:pt idx="77">
                  <c:v>252.44475239999991</c:v>
                </c:pt>
                <c:pt idx="78">
                  <c:v>260.7324355999998</c:v>
                </c:pt>
                <c:pt idx="79">
                  <c:v>247.47986899999998</c:v>
                </c:pt>
                <c:pt idx="80">
                  <c:v>225.67656849999995</c:v>
                </c:pt>
                <c:pt idx="81">
                  <c:v>235.6113728</c:v>
                </c:pt>
                <c:pt idx="82">
                  <c:v>164.78402549999998</c:v>
                </c:pt>
                <c:pt idx="83">
                  <c:v>222.52052700000004</c:v>
                </c:pt>
                <c:pt idx="84">
                  <c:v>180.97716890000001</c:v>
                </c:pt>
                <c:pt idx="85">
                  <c:v>217.21719489999998</c:v>
                </c:pt>
                <c:pt idx="86">
                  <c:v>193.1620915</c:v>
                </c:pt>
                <c:pt idx="87">
                  <c:v>121.39420490000008</c:v>
                </c:pt>
                <c:pt idx="88">
                  <c:v>165.95334110000007</c:v>
                </c:pt>
                <c:pt idx="89">
                  <c:v>175.47937780000001</c:v>
                </c:pt>
                <c:pt idx="90">
                  <c:v>115.9838792</c:v>
                </c:pt>
                <c:pt idx="91">
                  <c:v>112.43712100000005</c:v>
                </c:pt>
                <c:pt idx="92">
                  <c:v>108.26719950000005</c:v>
                </c:pt>
                <c:pt idx="93">
                  <c:v>139.7644186</c:v>
                </c:pt>
                <c:pt idx="94">
                  <c:v>77.236728169999978</c:v>
                </c:pt>
                <c:pt idx="95">
                  <c:v>0</c:v>
                </c:pt>
              </c:numCache>
            </c:numRef>
          </c:yVal>
          <c:smooth val="1"/>
        </c:ser>
        <c:ser>
          <c:idx val="2"/>
          <c:order val="1"/>
          <c:tx>
            <c:strRef>
              <c:f>hchildadul_3!$Q$1</c:f>
              <c:strCache>
                <c:ptCount val="1"/>
                <c:pt idx="0">
                  <c:v>child10f</c:v>
                </c:pt>
              </c:strCache>
            </c:strRef>
          </c:tx>
          <c:spPr>
            <a:ln>
              <a:solidFill>
                <a:schemeClr val="accent3">
                  <a:lumMod val="50000"/>
                </a:schemeClr>
              </a:solidFill>
            </a:ln>
          </c:spPr>
          <c:marker>
            <c:symbol val="none"/>
          </c:marker>
          <c:xVal>
            <c:numRef>
              <c:f>hchildadul_3!$O$2:$O$97</c:f>
              <c:numCache>
                <c:formatCode>General</c:formatCode>
                <c:ptCount val="9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</c:numCache>
            </c:numRef>
          </c:xVal>
          <c:yVal>
            <c:numRef>
              <c:f>hchildadul_3!$Q$2:$Q$97</c:f>
              <c:numCache>
                <c:formatCode>General</c:formatCode>
                <c:ptCount val="96"/>
                <c:pt idx="10">
                  <c:v>16.27957838</c:v>
                </c:pt>
                <c:pt idx="11">
                  <c:v>7.625404802999995</c:v>
                </c:pt>
                <c:pt idx="12">
                  <c:v>4.3719764410000002</c:v>
                </c:pt>
                <c:pt idx="13">
                  <c:v>4.394064712999997</c:v>
                </c:pt>
                <c:pt idx="14">
                  <c:v>3.7889677930000012</c:v>
                </c:pt>
                <c:pt idx="15">
                  <c:v>1.1740087270000001</c:v>
                </c:pt>
                <c:pt idx="16">
                  <c:v>0.94552993100000005</c:v>
                </c:pt>
                <c:pt idx="17">
                  <c:v>5.6398188619999967</c:v>
                </c:pt>
                <c:pt idx="18">
                  <c:v>5.6023599159999975</c:v>
                </c:pt>
                <c:pt idx="19">
                  <c:v>8.1123678930000001</c:v>
                </c:pt>
                <c:pt idx="20">
                  <c:v>12.797503719999998</c:v>
                </c:pt>
                <c:pt idx="21">
                  <c:v>25.83848553</c:v>
                </c:pt>
                <c:pt idx="22">
                  <c:v>28.731744129999999</c:v>
                </c:pt>
                <c:pt idx="23">
                  <c:v>46.951268019999979</c:v>
                </c:pt>
                <c:pt idx="24">
                  <c:v>49.878236210000011</c:v>
                </c:pt>
                <c:pt idx="25">
                  <c:v>59.819569649999998</c:v>
                </c:pt>
                <c:pt idx="26">
                  <c:v>67.437681540000042</c:v>
                </c:pt>
                <c:pt idx="27">
                  <c:v>84.49149611</c:v>
                </c:pt>
                <c:pt idx="28">
                  <c:v>109.17238659999992</c:v>
                </c:pt>
                <c:pt idx="29">
                  <c:v>115.7959762</c:v>
                </c:pt>
                <c:pt idx="30">
                  <c:v>92.692328509999925</c:v>
                </c:pt>
                <c:pt idx="31">
                  <c:v>100.851815</c:v>
                </c:pt>
                <c:pt idx="32">
                  <c:v>106.6011859</c:v>
                </c:pt>
                <c:pt idx="33">
                  <c:v>96.644017730000002</c:v>
                </c:pt>
                <c:pt idx="34">
                  <c:v>110.14738149999998</c:v>
                </c:pt>
                <c:pt idx="35">
                  <c:v>92.518819469999997</c:v>
                </c:pt>
                <c:pt idx="36">
                  <c:v>92.267786529999981</c:v>
                </c:pt>
                <c:pt idx="37">
                  <c:v>84.586573540000003</c:v>
                </c:pt>
                <c:pt idx="38">
                  <c:v>76.221029900000076</c:v>
                </c:pt>
                <c:pt idx="39">
                  <c:v>70.934803169999995</c:v>
                </c:pt>
                <c:pt idx="40">
                  <c:v>85.500360060000006</c:v>
                </c:pt>
                <c:pt idx="41">
                  <c:v>52.02140601</c:v>
                </c:pt>
                <c:pt idx="42">
                  <c:v>46.257640529999996</c:v>
                </c:pt>
                <c:pt idx="43">
                  <c:v>40.362144180000001</c:v>
                </c:pt>
                <c:pt idx="44">
                  <c:v>43.434015880000011</c:v>
                </c:pt>
                <c:pt idx="45">
                  <c:v>30.801528569999999</c:v>
                </c:pt>
                <c:pt idx="46">
                  <c:v>27.693665939999999</c:v>
                </c:pt>
                <c:pt idx="47">
                  <c:v>17.137399609999999</c:v>
                </c:pt>
                <c:pt idx="48">
                  <c:v>18.780409599999977</c:v>
                </c:pt>
                <c:pt idx="49">
                  <c:v>23.25619356999999</c:v>
                </c:pt>
                <c:pt idx="50">
                  <c:v>19.117249279999989</c:v>
                </c:pt>
                <c:pt idx="51">
                  <c:v>12.839940160000001</c:v>
                </c:pt>
                <c:pt idx="52">
                  <c:v>13.730508719999998</c:v>
                </c:pt>
                <c:pt idx="53">
                  <c:v>7.9129897559999973</c:v>
                </c:pt>
                <c:pt idx="54">
                  <c:v>13.034741820000001</c:v>
                </c:pt>
                <c:pt idx="55">
                  <c:v>9.4636017880000001</c:v>
                </c:pt>
                <c:pt idx="56">
                  <c:v>8.5647463250000051</c:v>
                </c:pt>
                <c:pt idx="57">
                  <c:v>9.8908121150000028</c:v>
                </c:pt>
                <c:pt idx="58">
                  <c:v>11.813309720000001</c:v>
                </c:pt>
                <c:pt idx="59">
                  <c:v>7.8436471330000028</c:v>
                </c:pt>
                <c:pt idx="60">
                  <c:v>8.943328811999999</c:v>
                </c:pt>
                <c:pt idx="61">
                  <c:v>6.391890638999997</c:v>
                </c:pt>
                <c:pt idx="62">
                  <c:v>11.661458</c:v>
                </c:pt>
                <c:pt idx="63">
                  <c:v>13.631789729999999</c:v>
                </c:pt>
                <c:pt idx="64">
                  <c:v>6.4872636650000031</c:v>
                </c:pt>
                <c:pt idx="65">
                  <c:v>10.771463820000001</c:v>
                </c:pt>
                <c:pt idx="66">
                  <c:v>11.061536920000005</c:v>
                </c:pt>
                <c:pt idx="67">
                  <c:v>11.162682080000005</c:v>
                </c:pt>
                <c:pt idx="68">
                  <c:v>12.917078489999998</c:v>
                </c:pt>
                <c:pt idx="69">
                  <c:v>10.007485310000005</c:v>
                </c:pt>
                <c:pt idx="70">
                  <c:v>3.8630705600000002</c:v>
                </c:pt>
                <c:pt idx="71">
                  <c:v>4.0458296379999972</c:v>
                </c:pt>
                <c:pt idx="72">
                  <c:v>7.4233230509999997</c:v>
                </c:pt>
                <c:pt idx="73">
                  <c:v>6.3204218369999943</c:v>
                </c:pt>
                <c:pt idx="74">
                  <c:v>4.2226102099999956</c:v>
                </c:pt>
                <c:pt idx="75">
                  <c:v>2.4150814509999998</c:v>
                </c:pt>
                <c:pt idx="76">
                  <c:v>6.6588406159999973</c:v>
                </c:pt>
                <c:pt idx="77">
                  <c:v>5.6796212070000003</c:v>
                </c:pt>
                <c:pt idx="78">
                  <c:v>3.1653234290000003</c:v>
                </c:pt>
                <c:pt idx="79">
                  <c:v>5.3194176209999977</c:v>
                </c:pt>
                <c:pt idx="80">
                  <c:v>5.5173013050000002</c:v>
                </c:pt>
                <c:pt idx="81">
                  <c:v>1.0796678719999999</c:v>
                </c:pt>
                <c:pt idx="82">
                  <c:v>4.0810448579999967</c:v>
                </c:pt>
                <c:pt idx="83">
                  <c:v>3.0416634239999985</c:v>
                </c:pt>
                <c:pt idx="84">
                  <c:v>0.27702166300000025</c:v>
                </c:pt>
                <c:pt idx="85">
                  <c:v>1.9357095449999999</c:v>
                </c:pt>
                <c:pt idx="86">
                  <c:v>5.0702043269999972</c:v>
                </c:pt>
                <c:pt idx="87">
                  <c:v>0.22268966299999993</c:v>
                </c:pt>
                <c:pt idx="88">
                  <c:v>3.7770533949999998</c:v>
                </c:pt>
                <c:pt idx="89">
                  <c:v>0</c:v>
                </c:pt>
                <c:pt idx="90">
                  <c:v>0.8377531140000003</c:v>
                </c:pt>
                <c:pt idx="91">
                  <c:v>0</c:v>
                </c:pt>
                <c:pt idx="92">
                  <c:v>5.9122067940000029</c:v>
                </c:pt>
                <c:pt idx="93">
                  <c:v>0</c:v>
                </c:pt>
                <c:pt idx="94">
                  <c:v>10.36387678</c:v>
                </c:pt>
                <c:pt idx="95">
                  <c:v>0</c:v>
                </c:pt>
              </c:numCache>
            </c:numRef>
          </c:yVal>
          <c:smooth val="1"/>
        </c:ser>
        <c:ser>
          <c:idx val="3"/>
          <c:order val="2"/>
          <c:tx>
            <c:strRef>
              <c:f>hchildadul_3!$R$1</c:f>
              <c:strCache>
                <c:ptCount val="1"/>
                <c:pt idx="0">
                  <c:v>adul10f</c:v>
                </c:pt>
              </c:strCache>
            </c:strRef>
          </c:tx>
          <c:spPr>
            <a:ln>
              <a:solidFill>
                <a:srgbClr val="8064A2"/>
              </a:solidFill>
              <a:prstDash val="solid"/>
            </a:ln>
          </c:spPr>
          <c:marker>
            <c:symbol val="none"/>
          </c:marker>
          <c:xVal>
            <c:numRef>
              <c:f>hchildadul_3!$O$2:$O$97</c:f>
              <c:numCache>
                <c:formatCode>General</c:formatCode>
                <c:ptCount val="9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</c:numCache>
            </c:numRef>
          </c:xVal>
          <c:yVal>
            <c:numRef>
              <c:f>hchildadul_3!$R$2:$R$97</c:f>
              <c:numCache>
                <c:formatCode>General</c:formatCode>
                <c:ptCount val="96"/>
                <c:pt idx="10">
                  <c:v>0</c:v>
                </c:pt>
                <c:pt idx="11">
                  <c:v>0.17308417700000001</c:v>
                </c:pt>
                <c:pt idx="12">
                  <c:v>1.1836568439999999</c:v>
                </c:pt>
                <c:pt idx="13">
                  <c:v>0.84328709999999996</c:v>
                </c:pt>
                <c:pt idx="14">
                  <c:v>0.80240792999999966</c:v>
                </c:pt>
                <c:pt idx="15">
                  <c:v>0</c:v>
                </c:pt>
                <c:pt idx="16">
                  <c:v>0</c:v>
                </c:pt>
                <c:pt idx="17">
                  <c:v>1.1988006339999999</c:v>
                </c:pt>
                <c:pt idx="18">
                  <c:v>0</c:v>
                </c:pt>
                <c:pt idx="19">
                  <c:v>1.0102699529999994</c:v>
                </c:pt>
                <c:pt idx="20">
                  <c:v>0.62948001700000034</c:v>
                </c:pt>
                <c:pt idx="21">
                  <c:v>1.866834576</c:v>
                </c:pt>
                <c:pt idx="22">
                  <c:v>2.789121800000003E-2</c:v>
                </c:pt>
                <c:pt idx="23">
                  <c:v>0</c:v>
                </c:pt>
                <c:pt idx="24">
                  <c:v>0.81663303400000031</c:v>
                </c:pt>
                <c:pt idx="25">
                  <c:v>0.31372857800000031</c:v>
                </c:pt>
                <c:pt idx="26">
                  <c:v>0.223533069</c:v>
                </c:pt>
                <c:pt idx="27">
                  <c:v>0.60625412199999962</c:v>
                </c:pt>
                <c:pt idx="28">
                  <c:v>0.23408416100000001</c:v>
                </c:pt>
                <c:pt idx="29">
                  <c:v>0.40188253700000026</c:v>
                </c:pt>
                <c:pt idx="30">
                  <c:v>0.29275764500000001</c:v>
                </c:pt>
                <c:pt idx="31">
                  <c:v>0.5179169189999997</c:v>
                </c:pt>
                <c:pt idx="32">
                  <c:v>0.64333230499999972</c:v>
                </c:pt>
                <c:pt idx="33">
                  <c:v>0.25879212499999993</c:v>
                </c:pt>
                <c:pt idx="34">
                  <c:v>0.169783562</c:v>
                </c:pt>
                <c:pt idx="35">
                  <c:v>0.73045519199999998</c:v>
                </c:pt>
                <c:pt idx="36">
                  <c:v>0.28106146300000018</c:v>
                </c:pt>
                <c:pt idx="37">
                  <c:v>0.56874314599999998</c:v>
                </c:pt>
                <c:pt idx="38">
                  <c:v>1.3706896079999993</c:v>
                </c:pt>
                <c:pt idx="39">
                  <c:v>0.67141080700000033</c:v>
                </c:pt>
                <c:pt idx="40">
                  <c:v>2.4691394000000002E-2</c:v>
                </c:pt>
                <c:pt idx="41">
                  <c:v>5.7570402E-2</c:v>
                </c:pt>
                <c:pt idx="42">
                  <c:v>0.43440549300000025</c:v>
                </c:pt>
                <c:pt idx="43">
                  <c:v>0.20828163899999999</c:v>
                </c:pt>
                <c:pt idx="44">
                  <c:v>0.21286883800000009</c:v>
                </c:pt>
                <c:pt idx="45">
                  <c:v>0.34382527100000032</c:v>
                </c:pt>
                <c:pt idx="46">
                  <c:v>2.8451188919999999</c:v>
                </c:pt>
                <c:pt idx="47">
                  <c:v>0.53054698199999939</c:v>
                </c:pt>
                <c:pt idx="48">
                  <c:v>1.1432113660000001</c:v>
                </c:pt>
                <c:pt idx="49">
                  <c:v>1.5523336599999993</c:v>
                </c:pt>
                <c:pt idx="50">
                  <c:v>2.9136555839999985</c:v>
                </c:pt>
                <c:pt idx="51">
                  <c:v>0.66091033500000029</c:v>
                </c:pt>
                <c:pt idx="52">
                  <c:v>0.76660680400000036</c:v>
                </c:pt>
                <c:pt idx="53">
                  <c:v>1.848310742</c:v>
                </c:pt>
                <c:pt idx="54">
                  <c:v>0.37385434700000025</c:v>
                </c:pt>
                <c:pt idx="55">
                  <c:v>1.4188879139999999</c:v>
                </c:pt>
                <c:pt idx="56">
                  <c:v>1.8413075160000001</c:v>
                </c:pt>
                <c:pt idx="57">
                  <c:v>2.0394110089999997</c:v>
                </c:pt>
                <c:pt idx="58">
                  <c:v>0.55567069200000052</c:v>
                </c:pt>
                <c:pt idx="59">
                  <c:v>0.68590959100000004</c:v>
                </c:pt>
                <c:pt idx="60">
                  <c:v>4.6500240959999974</c:v>
                </c:pt>
                <c:pt idx="61">
                  <c:v>1.3912173569999999</c:v>
                </c:pt>
                <c:pt idx="62">
                  <c:v>1.2114134599999993</c:v>
                </c:pt>
                <c:pt idx="63">
                  <c:v>4.0533426720000003</c:v>
                </c:pt>
                <c:pt idx="64">
                  <c:v>0.572042461</c:v>
                </c:pt>
                <c:pt idx="65">
                  <c:v>2.9335751289999998</c:v>
                </c:pt>
                <c:pt idx="66">
                  <c:v>1.2581098719999999</c:v>
                </c:pt>
                <c:pt idx="67">
                  <c:v>1.9098943009999994</c:v>
                </c:pt>
                <c:pt idx="68">
                  <c:v>2.1157951539999997</c:v>
                </c:pt>
                <c:pt idx="69">
                  <c:v>1.2044969669999999</c:v>
                </c:pt>
                <c:pt idx="70">
                  <c:v>7.3887465959999998</c:v>
                </c:pt>
                <c:pt idx="71">
                  <c:v>3.5617944580000014</c:v>
                </c:pt>
                <c:pt idx="72">
                  <c:v>2.2381430880000002</c:v>
                </c:pt>
                <c:pt idx="73">
                  <c:v>0.74670048000000033</c:v>
                </c:pt>
                <c:pt idx="74">
                  <c:v>0.47375971500000008</c:v>
                </c:pt>
                <c:pt idx="75">
                  <c:v>1.579619535</c:v>
                </c:pt>
                <c:pt idx="76">
                  <c:v>0.42124924699999999</c:v>
                </c:pt>
                <c:pt idx="77">
                  <c:v>1.378394189</c:v>
                </c:pt>
                <c:pt idx="78">
                  <c:v>3.4401750580000012</c:v>
                </c:pt>
                <c:pt idx="79">
                  <c:v>3.8567076429999996</c:v>
                </c:pt>
                <c:pt idx="80">
                  <c:v>1.1032811730000001</c:v>
                </c:pt>
                <c:pt idx="81">
                  <c:v>0.99320913899999996</c:v>
                </c:pt>
                <c:pt idx="82">
                  <c:v>0.25452629800000015</c:v>
                </c:pt>
                <c:pt idx="83">
                  <c:v>0</c:v>
                </c:pt>
                <c:pt idx="84">
                  <c:v>0</c:v>
                </c:pt>
                <c:pt idx="85">
                  <c:v>0</c:v>
                </c:pt>
                <c:pt idx="86">
                  <c:v>0</c:v>
                </c:pt>
                <c:pt idx="87">
                  <c:v>1.0383876190000001</c:v>
                </c:pt>
                <c:pt idx="88">
                  <c:v>1.052197396</c:v>
                </c:pt>
                <c:pt idx="89">
                  <c:v>0</c:v>
                </c:pt>
                <c:pt idx="90">
                  <c:v>0</c:v>
                </c:pt>
                <c:pt idx="91">
                  <c:v>0</c:v>
                </c:pt>
                <c:pt idx="92">
                  <c:v>0</c:v>
                </c:pt>
                <c:pt idx="93">
                  <c:v>0</c:v>
                </c:pt>
                <c:pt idx="94">
                  <c:v>0</c:v>
                </c:pt>
                <c:pt idx="95">
                  <c:v>0</c:v>
                </c:pt>
              </c:numCache>
            </c:numRef>
          </c:yVal>
          <c:smooth val="1"/>
        </c:ser>
        <c:ser>
          <c:idx val="8"/>
          <c:order val="3"/>
          <c:tx>
            <c:strRef>
              <c:f>hchildadul_3!$S$1</c:f>
              <c:strCache>
                <c:ptCount val="1"/>
                <c:pt idx="0">
                  <c:v>h10h</c:v>
                </c:pt>
              </c:strCache>
            </c:strRef>
          </c:tx>
          <c:spPr>
            <a:ln>
              <a:solidFill>
                <a:schemeClr val="tx2"/>
              </a:solidFill>
              <a:prstDash val="sysDash"/>
            </a:ln>
          </c:spPr>
          <c:marker>
            <c:symbol val="none"/>
          </c:marker>
          <c:xVal>
            <c:numRef>
              <c:f>hchildadul_3!$O$2:$O$97</c:f>
              <c:numCache>
                <c:formatCode>General</c:formatCode>
                <c:ptCount val="9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</c:numCache>
            </c:numRef>
          </c:xVal>
          <c:yVal>
            <c:numRef>
              <c:f>hchildadul_3!$S$2:$S$97</c:f>
              <c:numCache>
                <c:formatCode>General</c:formatCode>
                <c:ptCount val="96"/>
                <c:pt idx="10">
                  <c:v>30.371659300000001</c:v>
                </c:pt>
                <c:pt idx="11">
                  <c:v>21.850195759999998</c:v>
                </c:pt>
                <c:pt idx="12">
                  <c:v>28.77692540000001</c:v>
                </c:pt>
                <c:pt idx="13">
                  <c:v>31.89207828</c:v>
                </c:pt>
                <c:pt idx="14">
                  <c:v>35.416849199999994</c:v>
                </c:pt>
                <c:pt idx="15">
                  <c:v>10.839221200000001</c:v>
                </c:pt>
                <c:pt idx="16">
                  <c:v>48.99864496</c:v>
                </c:pt>
                <c:pt idx="17">
                  <c:v>41.359370810000001</c:v>
                </c:pt>
                <c:pt idx="18">
                  <c:v>36.262168120000034</c:v>
                </c:pt>
                <c:pt idx="19">
                  <c:v>56.061455590000001</c:v>
                </c:pt>
                <c:pt idx="20">
                  <c:v>71.185322669999962</c:v>
                </c:pt>
                <c:pt idx="21">
                  <c:v>60.672032030000025</c:v>
                </c:pt>
                <c:pt idx="22">
                  <c:v>69.525801719999933</c:v>
                </c:pt>
                <c:pt idx="23">
                  <c:v>77.710532569999998</c:v>
                </c:pt>
                <c:pt idx="24">
                  <c:v>70.054267809999999</c:v>
                </c:pt>
                <c:pt idx="25">
                  <c:v>89.224479180000003</c:v>
                </c:pt>
                <c:pt idx="26">
                  <c:v>95.112522709999979</c:v>
                </c:pt>
                <c:pt idx="27">
                  <c:v>73.632846199999946</c:v>
                </c:pt>
                <c:pt idx="28">
                  <c:v>85.613592280000006</c:v>
                </c:pt>
                <c:pt idx="29">
                  <c:v>106.58517399999998</c:v>
                </c:pt>
                <c:pt idx="30">
                  <c:v>95.251340999999982</c:v>
                </c:pt>
                <c:pt idx="31">
                  <c:v>89.508980600000001</c:v>
                </c:pt>
                <c:pt idx="32">
                  <c:v>107.17505979999996</c:v>
                </c:pt>
                <c:pt idx="33">
                  <c:v>90.039610719999999</c:v>
                </c:pt>
                <c:pt idx="34">
                  <c:v>109.93153049999999</c:v>
                </c:pt>
                <c:pt idx="35">
                  <c:v>98.737480020000007</c:v>
                </c:pt>
                <c:pt idx="36">
                  <c:v>109.45748920000004</c:v>
                </c:pt>
                <c:pt idx="37">
                  <c:v>99.971753490000026</c:v>
                </c:pt>
                <c:pt idx="38">
                  <c:v>108.381317</c:v>
                </c:pt>
                <c:pt idx="39">
                  <c:v>111.1808262</c:v>
                </c:pt>
                <c:pt idx="40">
                  <c:v>140.3806264000001</c:v>
                </c:pt>
                <c:pt idx="41">
                  <c:v>124.8496767</c:v>
                </c:pt>
                <c:pt idx="42">
                  <c:v>101.2158048</c:v>
                </c:pt>
                <c:pt idx="43">
                  <c:v>135.83165009999999</c:v>
                </c:pt>
                <c:pt idx="44">
                  <c:v>137.5149409</c:v>
                </c:pt>
                <c:pt idx="45">
                  <c:v>119.32387849999994</c:v>
                </c:pt>
                <c:pt idx="46">
                  <c:v>139.38513380000009</c:v>
                </c:pt>
                <c:pt idx="47">
                  <c:v>118.5675811</c:v>
                </c:pt>
                <c:pt idx="48">
                  <c:v>101.53503709999995</c:v>
                </c:pt>
                <c:pt idx="49">
                  <c:v>131.49717150000001</c:v>
                </c:pt>
                <c:pt idx="50">
                  <c:v>126.71297970000002</c:v>
                </c:pt>
                <c:pt idx="51">
                  <c:v>116.6602998</c:v>
                </c:pt>
                <c:pt idx="52">
                  <c:v>121.34846570000002</c:v>
                </c:pt>
                <c:pt idx="53">
                  <c:v>118.79399440000005</c:v>
                </c:pt>
                <c:pt idx="54">
                  <c:v>131.7013336</c:v>
                </c:pt>
                <c:pt idx="55">
                  <c:v>172.01657819999991</c:v>
                </c:pt>
                <c:pt idx="56">
                  <c:v>150.10324869999999</c:v>
                </c:pt>
                <c:pt idx="57">
                  <c:v>175.60340719999999</c:v>
                </c:pt>
                <c:pt idx="58">
                  <c:v>177.40975079999993</c:v>
                </c:pt>
                <c:pt idx="59">
                  <c:v>198.17535909999998</c:v>
                </c:pt>
                <c:pt idx="60">
                  <c:v>190.03284429999999</c:v>
                </c:pt>
                <c:pt idx="61">
                  <c:v>224.55933040000008</c:v>
                </c:pt>
                <c:pt idx="62">
                  <c:v>226.18897490000001</c:v>
                </c:pt>
                <c:pt idx="63">
                  <c:v>200.52551219999998</c:v>
                </c:pt>
                <c:pt idx="64">
                  <c:v>207.52006499999999</c:v>
                </c:pt>
                <c:pt idx="65">
                  <c:v>224.1404537999999</c:v>
                </c:pt>
                <c:pt idx="66">
                  <c:v>204.1611997</c:v>
                </c:pt>
                <c:pt idx="67">
                  <c:v>213.52267449999999</c:v>
                </c:pt>
                <c:pt idx="68">
                  <c:v>221.32639580000009</c:v>
                </c:pt>
                <c:pt idx="69">
                  <c:v>208.22821910000008</c:v>
                </c:pt>
                <c:pt idx="70">
                  <c:v>177.5904379000001</c:v>
                </c:pt>
                <c:pt idx="71">
                  <c:v>176.30722590000008</c:v>
                </c:pt>
                <c:pt idx="72">
                  <c:v>227.47988839999999</c:v>
                </c:pt>
                <c:pt idx="73">
                  <c:v>202.49318969999999</c:v>
                </c:pt>
                <c:pt idx="74">
                  <c:v>191.0382559</c:v>
                </c:pt>
                <c:pt idx="75">
                  <c:v>194.64347099999998</c:v>
                </c:pt>
                <c:pt idx="76">
                  <c:v>179.84063850000001</c:v>
                </c:pt>
                <c:pt idx="77">
                  <c:v>206.5069226</c:v>
                </c:pt>
                <c:pt idx="78">
                  <c:v>184.4373403000001</c:v>
                </c:pt>
                <c:pt idx="79">
                  <c:v>178.73136349999999</c:v>
                </c:pt>
                <c:pt idx="80">
                  <c:v>149.86283490000008</c:v>
                </c:pt>
                <c:pt idx="81">
                  <c:v>167.93636369999999</c:v>
                </c:pt>
                <c:pt idx="82">
                  <c:v>206.11168539999991</c:v>
                </c:pt>
                <c:pt idx="83">
                  <c:v>169.0349444</c:v>
                </c:pt>
                <c:pt idx="84">
                  <c:v>123.9534568</c:v>
                </c:pt>
                <c:pt idx="85">
                  <c:v>150.76415199999991</c:v>
                </c:pt>
                <c:pt idx="86">
                  <c:v>151.10406279999992</c:v>
                </c:pt>
                <c:pt idx="87">
                  <c:v>93.447452020000043</c:v>
                </c:pt>
                <c:pt idx="88">
                  <c:v>80.822858699999955</c:v>
                </c:pt>
                <c:pt idx="89">
                  <c:v>223.3301246</c:v>
                </c:pt>
                <c:pt idx="90">
                  <c:v>183.27951699999991</c:v>
                </c:pt>
                <c:pt idx="91">
                  <c:v>106.49919540000005</c:v>
                </c:pt>
                <c:pt idx="92">
                  <c:v>63.706441730000002</c:v>
                </c:pt>
                <c:pt idx="95">
                  <c:v>25.714285710000016</c:v>
                </c:pt>
              </c:numCache>
            </c:numRef>
          </c:yVal>
          <c:smooth val="1"/>
        </c:ser>
        <c:ser>
          <c:idx val="0"/>
          <c:order val="4"/>
          <c:tx>
            <c:strRef>
              <c:f>hchildadul_3!$T$1</c:f>
              <c:strCache>
                <c:ptCount val="1"/>
                <c:pt idx="0">
                  <c:v>child10h</c:v>
                </c:pt>
              </c:strCache>
            </c:strRef>
          </c:tx>
          <c:spPr>
            <a:ln>
              <a:solidFill>
                <a:schemeClr val="accent3">
                  <a:lumMod val="50000"/>
                </a:schemeClr>
              </a:solidFill>
              <a:prstDash val="sysDash"/>
            </a:ln>
          </c:spPr>
          <c:marker>
            <c:symbol val="none"/>
          </c:marker>
          <c:xVal>
            <c:numRef>
              <c:f>hchildadul_3!$O$2:$O$97</c:f>
              <c:numCache>
                <c:formatCode>General</c:formatCode>
                <c:ptCount val="9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</c:numCache>
            </c:numRef>
          </c:xVal>
          <c:yVal>
            <c:numRef>
              <c:f>hchildadul_3!$T$2:$T$97</c:f>
              <c:numCache>
                <c:formatCode>General</c:formatCode>
                <c:ptCount val="96"/>
                <c:pt idx="10">
                  <c:v>0</c:v>
                </c:pt>
                <c:pt idx="11">
                  <c:v>4.26562676</c:v>
                </c:pt>
                <c:pt idx="12">
                  <c:v>2.3902556409999987</c:v>
                </c:pt>
                <c:pt idx="13">
                  <c:v>0</c:v>
                </c:pt>
                <c:pt idx="14">
                  <c:v>1.2677916249999992</c:v>
                </c:pt>
                <c:pt idx="15">
                  <c:v>0</c:v>
                </c:pt>
                <c:pt idx="16">
                  <c:v>6.4942584050000027</c:v>
                </c:pt>
                <c:pt idx="17">
                  <c:v>1.0689898099999999</c:v>
                </c:pt>
                <c:pt idx="18">
                  <c:v>0.34493217000000015</c:v>
                </c:pt>
                <c:pt idx="19">
                  <c:v>1.3090997229999994</c:v>
                </c:pt>
                <c:pt idx="20">
                  <c:v>5.9913061010000028</c:v>
                </c:pt>
                <c:pt idx="21">
                  <c:v>3.563582247000002</c:v>
                </c:pt>
                <c:pt idx="22">
                  <c:v>2.3784175189999996</c:v>
                </c:pt>
                <c:pt idx="23">
                  <c:v>7.0540943339999966</c:v>
                </c:pt>
                <c:pt idx="24">
                  <c:v>7.5098473520000004</c:v>
                </c:pt>
                <c:pt idx="25">
                  <c:v>8.4739075870000047</c:v>
                </c:pt>
                <c:pt idx="26">
                  <c:v>30.754158189999998</c:v>
                </c:pt>
                <c:pt idx="27">
                  <c:v>20.011313770000001</c:v>
                </c:pt>
                <c:pt idx="28">
                  <c:v>29.508104710000001</c:v>
                </c:pt>
                <c:pt idx="29">
                  <c:v>35.63793956</c:v>
                </c:pt>
                <c:pt idx="30">
                  <c:v>40.868509280000012</c:v>
                </c:pt>
                <c:pt idx="31">
                  <c:v>32.042909659999999</c:v>
                </c:pt>
                <c:pt idx="32">
                  <c:v>46.846565759999997</c:v>
                </c:pt>
                <c:pt idx="33">
                  <c:v>54.292078910000043</c:v>
                </c:pt>
                <c:pt idx="34">
                  <c:v>41.927313320000025</c:v>
                </c:pt>
                <c:pt idx="35">
                  <c:v>35.355679679999994</c:v>
                </c:pt>
                <c:pt idx="36">
                  <c:v>43.91986283</c:v>
                </c:pt>
                <c:pt idx="37">
                  <c:v>34.913535010000011</c:v>
                </c:pt>
                <c:pt idx="38">
                  <c:v>42.159481709999994</c:v>
                </c:pt>
                <c:pt idx="39">
                  <c:v>36.930239380000003</c:v>
                </c:pt>
                <c:pt idx="40">
                  <c:v>33.700043520000001</c:v>
                </c:pt>
                <c:pt idx="41">
                  <c:v>27.94766632</c:v>
                </c:pt>
                <c:pt idx="42">
                  <c:v>28.113890860000016</c:v>
                </c:pt>
                <c:pt idx="43">
                  <c:v>23.739070640000001</c:v>
                </c:pt>
                <c:pt idx="44">
                  <c:v>23.061654180000001</c:v>
                </c:pt>
                <c:pt idx="45">
                  <c:v>24.117983860000017</c:v>
                </c:pt>
                <c:pt idx="46">
                  <c:v>14.223595040000001</c:v>
                </c:pt>
                <c:pt idx="47">
                  <c:v>12.88205838</c:v>
                </c:pt>
                <c:pt idx="48">
                  <c:v>8.3004339340000062</c:v>
                </c:pt>
                <c:pt idx="49">
                  <c:v>12.524897169999999</c:v>
                </c:pt>
                <c:pt idx="50">
                  <c:v>10.732386420000001</c:v>
                </c:pt>
                <c:pt idx="51">
                  <c:v>14.743255039999999</c:v>
                </c:pt>
                <c:pt idx="52">
                  <c:v>10.631061129999996</c:v>
                </c:pt>
                <c:pt idx="53">
                  <c:v>8.8921391170000064</c:v>
                </c:pt>
                <c:pt idx="54">
                  <c:v>7.8957791090000002</c:v>
                </c:pt>
                <c:pt idx="55">
                  <c:v>7.1588599729999967</c:v>
                </c:pt>
                <c:pt idx="56">
                  <c:v>5.2871997579999972</c:v>
                </c:pt>
                <c:pt idx="57">
                  <c:v>4.548340837999997</c:v>
                </c:pt>
                <c:pt idx="58">
                  <c:v>8.7263996709999994</c:v>
                </c:pt>
                <c:pt idx="59">
                  <c:v>8.9433197629999999</c:v>
                </c:pt>
                <c:pt idx="60">
                  <c:v>6.0593545379999956</c:v>
                </c:pt>
                <c:pt idx="61">
                  <c:v>9.9532739110000001</c:v>
                </c:pt>
                <c:pt idx="62">
                  <c:v>7.3578084309999969</c:v>
                </c:pt>
                <c:pt idx="63">
                  <c:v>9.4178634789999993</c:v>
                </c:pt>
                <c:pt idx="64">
                  <c:v>7.6618459209999967</c:v>
                </c:pt>
                <c:pt idx="65">
                  <c:v>4.0482145539999967</c:v>
                </c:pt>
                <c:pt idx="66">
                  <c:v>8.5929074200000013</c:v>
                </c:pt>
                <c:pt idx="67">
                  <c:v>6.4778458969999972</c:v>
                </c:pt>
                <c:pt idx="68">
                  <c:v>3.203805027</c:v>
                </c:pt>
                <c:pt idx="69">
                  <c:v>5.0880729169999972</c:v>
                </c:pt>
                <c:pt idx="70">
                  <c:v>2.5545959389999999</c:v>
                </c:pt>
                <c:pt idx="71">
                  <c:v>3.6141395970000012</c:v>
                </c:pt>
                <c:pt idx="72">
                  <c:v>1.1475846729999994</c:v>
                </c:pt>
                <c:pt idx="73">
                  <c:v>3.2574242810000014</c:v>
                </c:pt>
                <c:pt idx="74">
                  <c:v>4.3301699490000001</c:v>
                </c:pt>
                <c:pt idx="75">
                  <c:v>8.3892051910000003</c:v>
                </c:pt>
                <c:pt idx="76">
                  <c:v>2.5955410339999987</c:v>
                </c:pt>
                <c:pt idx="77">
                  <c:v>2.4213700500000002</c:v>
                </c:pt>
                <c:pt idx="78">
                  <c:v>7.8325812049999968</c:v>
                </c:pt>
                <c:pt idx="79">
                  <c:v>1.4184592979999986</c:v>
                </c:pt>
                <c:pt idx="80">
                  <c:v>3.9281987730000001</c:v>
                </c:pt>
                <c:pt idx="81">
                  <c:v>0.56343518499999967</c:v>
                </c:pt>
                <c:pt idx="82">
                  <c:v>1.482554999</c:v>
                </c:pt>
                <c:pt idx="83">
                  <c:v>0.74671955900000031</c:v>
                </c:pt>
                <c:pt idx="84">
                  <c:v>0</c:v>
                </c:pt>
                <c:pt idx="85">
                  <c:v>7.5756167840000028</c:v>
                </c:pt>
                <c:pt idx="86">
                  <c:v>0.37144070500000026</c:v>
                </c:pt>
                <c:pt idx="87">
                  <c:v>3.9714606489999995</c:v>
                </c:pt>
                <c:pt idx="88">
                  <c:v>0</c:v>
                </c:pt>
                <c:pt idx="89">
                  <c:v>1.2437122709999993</c:v>
                </c:pt>
                <c:pt idx="90">
                  <c:v>1.080180232</c:v>
                </c:pt>
                <c:pt idx="91">
                  <c:v>12.408028099999999</c:v>
                </c:pt>
                <c:pt idx="92">
                  <c:v>0</c:v>
                </c:pt>
                <c:pt idx="95">
                  <c:v>0</c:v>
                </c:pt>
              </c:numCache>
            </c:numRef>
          </c:yVal>
          <c:smooth val="1"/>
        </c:ser>
        <c:ser>
          <c:idx val="4"/>
          <c:order val="5"/>
          <c:tx>
            <c:strRef>
              <c:f>hchildadul_3!$U$1</c:f>
              <c:strCache>
                <c:ptCount val="1"/>
                <c:pt idx="0">
                  <c:v>adul10h</c:v>
                </c:pt>
              </c:strCache>
            </c:strRef>
          </c:tx>
          <c:spPr>
            <a:ln>
              <a:solidFill>
                <a:schemeClr val="accent4"/>
              </a:solidFill>
              <a:prstDash val="sysDash"/>
            </a:ln>
          </c:spPr>
          <c:marker>
            <c:symbol val="none"/>
          </c:marker>
          <c:xVal>
            <c:numRef>
              <c:f>hchildadul_3!$O$2:$O$97</c:f>
              <c:numCache>
                <c:formatCode>General</c:formatCode>
                <c:ptCount val="9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</c:numCache>
            </c:numRef>
          </c:xVal>
          <c:yVal>
            <c:numRef>
              <c:f>hchildadul_3!$U$2:$U$97</c:f>
              <c:numCache>
                <c:formatCode>General</c:formatCode>
                <c:ptCount val="96"/>
                <c:pt idx="10">
                  <c:v>0</c:v>
                </c:pt>
                <c:pt idx="11">
                  <c:v>0</c:v>
                </c:pt>
                <c:pt idx="12">
                  <c:v>0</c:v>
                </c:pt>
                <c:pt idx="13">
                  <c:v>0</c:v>
                </c:pt>
                <c:pt idx="14">
                  <c:v>0</c:v>
                </c:pt>
                <c:pt idx="15">
                  <c:v>8.1976407000000001E-2</c:v>
                </c:pt>
                <c:pt idx="16">
                  <c:v>0</c:v>
                </c:pt>
                <c:pt idx="17">
                  <c:v>0</c:v>
                </c:pt>
                <c:pt idx="18">
                  <c:v>0</c:v>
                </c:pt>
                <c:pt idx="19">
                  <c:v>0</c:v>
                </c:pt>
                <c:pt idx="20">
                  <c:v>1.0209796789999994</c:v>
                </c:pt>
                <c:pt idx="21">
                  <c:v>1.6350762499999998</c:v>
                </c:pt>
                <c:pt idx="22">
                  <c:v>0.10876026200000007</c:v>
                </c:pt>
                <c:pt idx="23">
                  <c:v>1.074535743</c:v>
                </c:pt>
                <c:pt idx="24">
                  <c:v>7.2710189249999999</c:v>
                </c:pt>
                <c:pt idx="25">
                  <c:v>0.25651654499999998</c:v>
                </c:pt>
                <c:pt idx="26">
                  <c:v>7.5653869999999998E-2</c:v>
                </c:pt>
                <c:pt idx="27">
                  <c:v>0</c:v>
                </c:pt>
                <c:pt idx="28">
                  <c:v>7.8947676999999994E-2</c:v>
                </c:pt>
                <c:pt idx="29">
                  <c:v>1.1365027110000001</c:v>
                </c:pt>
                <c:pt idx="30">
                  <c:v>0.73719543500000051</c:v>
                </c:pt>
                <c:pt idx="31">
                  <c:v>0.74182927200000093</c:v>
                </c:pt>
                <c:pt idx="32">
                  <c:v>0.59940877299999962</c:v>
                </c:pt>
                <c:pt idx="33">
                  <c:v>0.700937543</c:v>
                </c:pt>
                <c:pt idx="34">
                  <c:v>0</c:v>
                </c:pt>
                <c:pt idx="35">
                  <c:v>0.11688779699999996</c:v>
                </c:pt>
                <c:pt idx="36">
                  <c:v>0.93711661499999999</c:v>
                </c:pt>
                <c:pt idx="37">
                  <c:v>7.6340296000000002E-2</c:v>
                </c:pt>
                <c:pt idx="38">
                  <c:v>0.22891969600000009</c:v>
                </c:pt>
                <c:pt idx="39">
                  <c:v>0.14584769200000008</c:v>
                </c:pt>
                <c:pt idx="40">
                  <c:v>0</c:v>
                </c:pt>
                <c:pt idx="41">
                  <c:v>1.1003131390000007</c:v>
                </c:pt>
                <c:pt idx="42">
                  <c:v>7.7763633000000068E-2</c:v>
                </c:pt>
                <c:pt idx="43">
                  <c:v>1.3577650579999994</c:v>
                </c:pt>
                <c:pt idx="44">
                  <c:v>0.12941863100000009</c:v>
                </c:pt>
                <c:pt idx="45">
                  <c:v>0.82226105000000005</c:v>
                </c:pt>
                <c:pt idx="46">
                  <c:v>0.22843963300000009</c:v>
                </c:pt>
                <c:pt idx="47">
                  <c:v>4.7737536000000032E-2</c:v>
                </c:pt>
                <c:pt idx="48">
                  <c:v>1.7306528999999999</c:v>
                </c:pt>
                <c:pt idx="49">
                  <c:v>0.87208313699999995</c:v>
                </c:pt>
                <c:pt idx="50">
                  <c:v>0.43476823400000014</c:v>
                </c:pt>
                <c:pt idx="51">
                  <c:v>0.83523541000000034</c:v>
                </c:pt>
                <c:pt idx="52">
                  <c:v>6.4956672000000035E-2</c:v>
                </c:pt>
                <c:pt idx="53">
                  <c:v>1.3205354199999999</c:v>
                </c:pt>
                <c:pt idx="54">
                  <c:v>0.56351640099999967</c:v>
                </c:pt>
                <c:pt idx="55">
                  <c:v>1.745217794</c:v>
                </c:pt>
                <c:pt idx="56">
                  <c:v>2.1807606420000014</c:v>
                </c:pt>
                <c:pt idx="57">
                  <c:v>4.574432888999997</c:v>
                </c:pt>
                <c:pt idx="58">
                  <c:v>1.5402988289999999</c:v>
                </c:pt>
                <c:pt idx="59">
                  <c:v>2.66449639</c:v>
                </c:pt>
                <c:pt idx="60">
                  <c:v>0.88901716799999952</c:v>
                </c:pt>
                <c:pt idx="61">
                  <c:v>0.72135028300000004</c:v>
                </c:pt>
                <c:pt idx="62">
                  <c:v>0.94061212399999972</c:v>
                </c:pt>
                <c:pt idx="63">
                  <c:v>2.0896733289999996</c:v>
                </c:pt>
                <c:pt idx="64">
                  <c:v>1.9995174790000008</c:v>
                </c:pt>
                <c:pt idx="65">
                  <c:v>0.79468139500000001</c:v>
                </c:pt>
                <c:pt idx="66">
                  <c:v>1.0919787049999998</c:v>
                </c:pt>
                <c:pt idx="67">
                  <c:v>2.7481737790000014</c:v>
                </c:pt>
                <c:pt idx="68">
                  <c:v>0.79593806499999997</c:v>
                </c:pt>
                <c:pt idx="69">
                  <c:v>0.80177592000000031</c:v>
                </c:pt>
                <c:pt idx="70">
                  <c:v>6.2838318359999974</c:v>
                </c:pt>
                <c:pt idx="71">
                  <c:v>0.27048164800000002</c:v>
                </c:pt>
                <c:pt idx="72">
                  <c:v>0.72596859300000005</c:v>
                </c:pt>
                <c:pt idx="73">
                  <c:v>1.7392923849999993</c:v>
                </c:pt>
                <c:pt idx="74">
                  <c:v>2.2094536659999999</c:v>
                </c:pt>
                <c:pt idx="75">
                  <c:v>2.3792200719999999</c:v>
                </c:pt>
                <c:pt idx="76">
                  <c:v>6.5950982930000004</c:v>
                </c:pt>
                <c:pt idx="77">
                  <c:v>3.9410824719999997</c:v>
                </c:pt>
                <c:pt idx="78">
                  <c:v>6.2491724550000027</c:v>
                </c:pt>
                <c:pt idx="79">
                  <c:v>3.9262163659999998</c:v>
                </c:pt>
                <c:pt idx="80">
                  <c:v>8.5902598000000024E-2</c:v>
                </c:pt>
                <c:pt idx="81">
                  <c:v>5.5819095250000004</c:v>
                </c:pt>
                <c:pt idx="82">
                  <c:v>0.926364136</c:v>
                </c:pt>
                <c:pt idx="83">
                  <c:v>8.1304766490000002</c:v>
                </c:pt>
                <c:pt idx="84">
                  <c:v>6.9466184789999996</c:v>
                </c:pt>
                <c:pt idx="85">
                  <c:v>9.3766618420000007</c:v>
                </c:pt>
                <c:pt idx="86">
                  <c:v>1.0057763269999993</c:v>
                </c:pt>
                <c:pt idx="87">
                  <c:v>5.2807005739999973</c:v>
                </c:pt>
                <c:pt idx="88">
                  <c:v>0</c:v>
                </c:pt>
                <c:pt idx="89">
                  <c:v>0</c:v>
                </c:pt>
                <c:pt idx="90">
                  <c:v>0</c:v>
                </c:pt>
                <c:pt idx="91">
                  <c:v>5.1116587860000013</c:v>
                </c:pt>
                <c:pt idx="92">
                  <c:v>0</c:v>
                </c:pt>
                <c:pt idx="95">
                  <c:v>0</c:v>
                </c:pt>
              </c:numCache>
            </c:numRef>
          </c:yVal>
          <c:smooth val="1"/>
        </c:ser>
        <c:axId val="102067200"/>
        <c:axId val="102085376"/>
      </c:scatterChart>
      <c:valAx>
        <c:axId val="102067200"/>
        <c:scaling>
          <c:orientation val="minMax"/>
          <c:max val="95"/>
          <c:min val="0"/>
        </c:scaling>
        <c:axPos val="b"/>
        <c:numFmt formatCode="General" sourceLinked="1"/>
        <c:tickLblPos val="nextTo"/>
        <c:crossAx val="102085376"/>
        <c:crosses val="autoZero"/>
        <c:crossBetween val="midCat"/>
        <c:majorUnit val="5"/>
      </c:valAx>
      <c:valAx>
        <c:axId val="102085376"/>
        <c:scaling>
          <c:orientation val="minMax"/>
          <c:max val="360"/>
          <c:min val="0"/>
        </c:scaling>
        <c:axPos val="l"/>
        <c:majorGridlines/>
        <c:numFmt formatCode="General" sourceLinked="1"/>
        <c:tickLblPos val="nextTo"/>
        <c:crossAx val="102067200"/>
        <c:crosses val="autoZero"/>
        <c:crossBetween val="midCat"/>
        <c:majorUnit val="60"/>
      </c:valAx>
    </c:plotArea>
    <c:legend>
      <c:legendPos val="r"/>
      <c:layout>
        <c:manualLayout>
          <c:xMode val="edge"/>
          <c:yMode val="edge"/>
          <c:x val="0.106549168905905"/>
          <c:y val="7.1444267630394007E-2"/>
          <c:w val="0.15013530326900065"/>
          <c:h val="0.35610647019612202"/>
        </c:manualLayout>
      </c:layout>
      <c:spPr>
        <a:solidFill>
          <a:schemeClr val="bg2"/>
        </a:solidFill>
      </c:spPr>
      <c:txPr>
        <a:bodyPr/>
        <a:lstStyle/>
        <a:p>
          <a:pPr>
            <a:defRPr sz="1400" baseline="0"/>
          </a:pPr>
          <a:endParaRPr lang="fr-FR"/>
        </a:p>
      </c:txPr>
    </c:legend>
    <c:plotVisOnly val="1"/>
  </c:chart>
  <c:externalData r:id="rId1"/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plotArea>
      <c:layout>
        <c:manualLayout>
          <c:layoutTarget val="inner"/>
          <c:xMode val="edge"/>
          <c:yMode val="edge"/>
          <c:x val="4.2554261412616701E-2"/>
          <c:y val="4.4154091454354234E-2"/>
          <c:w val="0.9320157899273952"/>
          <c:h val="0.89503445959315164"/>
        </c:manualLayout>
      </c:layout>
      <c:scatterChart>
        <c:scatterStyle val="smoothMarker"/>
        <c:ser>
          <c:idx val="0"/>
          <c:order val="0"/>
          <c:tx>
            <c:strRef>
              <c:f>consoprod!$I$1</c:f>
              <c:strCache>
                <c:ptCount val="1"/>
                <c:pt idx="0">
                  <c:v>domcare85f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marker>
            <c:symbol val="none"/>
          </c:marker>
          <c:xVal>
            <c:numRef>
              <c:f>consoprod!$H$2:$H$102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</c:numCache>
            </c:numRef>
          </c:xVal>
          <c:yVal>
            <c:numRef>
              <c:f>consoprod!$I$2:$I$102</c:f>
              <c:numCache>
                <c:formatCode>General</c:formatCode>
                <c:ptCount val="101"/>
                <c:pt idx="15">
                  <c:v>109.82598687628358</c:v>
                </c:pt>
                <c:pt idx="16">
                  <c:v>97.038724445998795</c:v>
                </c:pt>
                <c:pt idx="17">
                  <c:v>128.4037402358064</c:v>
                </c:pt>
                <c:pt idx="18">
                  <c:v>130.13634005308646</c:v>
                </c:pt>
                <c:pt idx="19">
                  <c:v>163.59487461245635</c:v>
                </c:pt>
                <c:pt idx="20">
                  <c:v>188.17690205212693</c:v>
                </c:pt>
                <c:pt idx="21">
                  <c:v>231.06159535491193</c:v>
                </c:pt>
                <c:pt idx="22">
                  <c:v>226.92257855377338</c:v>
                </c:pt>
                <c:pt idx="23">
                  <c:v>240.01996847624878</c:v>
                </c:pt>
                <c:pt idx="24">
                  <c:v>271.0360804464446</c:v>
                </c:pt>
                <c:pt idx="25">
                  <c:v>279.83343292298724</c:v>
                </c:pt>
                <c:pt idx="26">
                  <c:v>305.70125127968299</c:v>
                </c:pt>
                <c:pt idx="27">
                  <c:v>307.92010421330633</c:v>
                </c:pt>
                <c:pt idx="28">
                  <c:v>306.74418627026506</c:v>
                </c:pt>
                <c:pt idx="29">
                  <c:v>323.03822113657583</c:v>
                </c:pt>
                <c:pt idx="30">
                  <c:v>330.73259753208163</c:v>
                </c:pt>
                <c:pt idx="31">
                  <c:v>324.93052350455054</c:v>
                </c:pt>
                <c:pt idx="32">
                  <c:v>351.89124669751055</c:v>
                </c:pt>
                <c:pt idx="33">
                  <c:v>309.6222106131147</c:v>
                </c:pt>
                <c:pt idx="34">
                  <c:v>321.13734983747429</c:v>
                </c:pt>
                <c:pt idx="35">
                  <c:v>339.56090246289125</c:v>
                </c:pt>
                <c:pt idx="36">
                  <c:v>325.22988491623681</c:v>
                </c:pt>
                <c:pt idx="37">
                  <c:v>329.55391248321843</c:v>
                </c:pt>
                <c:pt idx="38">
                  <c:v>313.15857269059046</c:v>
                </c:pt>
                <c:pt idx="39">
                  <c:v>312.11892493049118</c:v>
                </c:pt>
                <c:pt idx="40">
                  <c:v>304.5607980871452</c:v>
                </c:pt>
                <c:pt idx="41">
                  <c:v>310.82228978770473</c:v>
                </c:pt>
                <c:pt idx="42">
                  <c:v>296.86946265735764</c:v>
                </c:pt>
                <c:pt idx="43">
                  <c:v>321.52316735653545</c:v>
                </c:pt>
                <c:pt idx="44">
                  <c:v>308.56908141208424</c:v>
                </c:pt>
                <c:pt idx="45">
                  <c:v>267.29108918075644</c:v>
                </c:pt>
                <c:pt idx="46">
                  <c:v>325.2725862414905</c:v>
                </c:pt>
                <c:pt idx="47">
                  <c:v>319.91082875230694</c:v>
                </c:pt>
                <c:pt idx="48">
                  <c:v>321.59713804997921</c:v>
                </c:pt>
                <c:pt idx="49">
                  <c:v>303.44374937940631</c:v>
                </c:pt>
                <c:pt idx="50">
                  <c:v>307.42507797519539</c:v>
                </c:pt>
                <c:pt idx="51">
                  <c:v>324.77764360876364</c:v>
                </c:pt>
                <c:pt idx="52">
                  <c:v>366.78087170826626</c:v>
                </c:pt>
                <c:pt idx="53">
                  <c:v>312.4158215088184</c:v>
                </c:pt>
                <c:pt idx="54">
                  <c:v>347.67613723488614</c:v>
                </c:pt>
                <c:pt idx="55">
                  <c:v>330.16942367657532</c:v>
                </c:pt>
                <c:pt idx="56">
                  <c:v>308.9368080732192</c:v>
                </c:pt>
                <c:pt idx="57">
                  <c:v>331.70466718646765</c:v>
                </c:pt>
                <c:pt idx="58">
                  <c:v>331.23123542260481</c:v>
                </c:pt>
                <c:pt idx="59">
                  <c:v>327.55478588475506</c:v>
                </c:pt>
                <c:pt idx="60">
                  <c:v>343.1290236911571</c:v>
                </c:pt>
                <c:pt idx="61">
                  <c:v>365.01932516882403</c:v>
                </c:pt>
                <c:pt idx="62">
                  <c:v>369.70901308231106</c:v>
                </c:pt>
                <c:pt idx="63">
                  <c:v>353.23610014399151</c:v>
                </c:pt>
                <c:pt idx="64">
                  <c:v>337.73900157041425</c:v>
                </c:pt>
                <c:pt idx="65">
                  <c:v>339.79519100465149</c:v>
                </c:pt>
                <c:pt idx="66">
                  <c:v>330.77694509497769</c:v>
                </c:pt>
                <c:pt idx="67">
                  <c:v>377.51450873445992</c:v>
                </c:pt>
                <c:pt idx="68">
                  <c:v>287.17218062722401</c:v>
                </c:pt>
                <c:pt idx="69">
                  <c:v>332.51614443218648</c:v>
                </c:pt>
                <c:pt idx="70">
                  <c:v>299.5619998368328</c:v>
                </c:pt>
                <c:pt idx="71">
                  <c:v>327.13698984712545</c:v>
                </c:pt>
                <c:pt idx="72">
                  <c:v>325.47302772094696</c:v>
                </c:pt>
                <c:pt idx="73">
                  <c:v>333.20073844295536</c:v>
                </c:pt>
                <c:pt idx="74">
                  <c:v>303.51677809893624</c:v>
                </c:pt>
                <c:pt idx="75">
                  <c:v>282.60475427384296</c:v>
                </c:pt>
                <c:pt idx="76">
                  <c:v>321.95606897792362</c:v>
                </c:pt>
                <c:pt idx="77">
                  <c:v>301.35340761354274</c:v>
                </c:pt>
                <c:pt idx="78">
                  <c:v>263.17174075265763</c:v>
                </c:pt>
                <c:pt idx="79">
                  <c:v>275.42593747529395</c:v>
                </c:pt>
                <c:pt idx="80">
                  <c:v>287.01155572224843</c:v>
                </c:pt>
                <c:pt idx="81">
                  <c:v>258.28142017366912</c:v>
                </c:pt>
                <c:pt idx="82">
                  <c:v>239.06008949169347</c:v>
                </c:pt>
                <c:pt idx="83">
                  <c:v>240.39211935730714</c:v>
                </c:pt>
                <c:pt idx="84">
                  <c:v>249.39950907022691</c:v>
                </c:pt>
                <c:pt idx="85">
                  <c:v>208.19018250260481</c:v>
                </c:pt>
                <c:pt idx="86">
                  <c:v>217.52483386997329</c:v>
                </c:pt>
                <c:pt idx="87">
                  <c:v>219.50369736125148</c:v>
                </c:pt>
                <c:pt idx="88">
                  <c:v>199.87107847050387</c:v>
                </c:pt>
                <c:pt idx="89">
                  <c:v>201.31869223889495</c:v>
                </c:pt>
                <c:pt idx="90">
                  <c:v>224.90183648378692</c:v>
                </c:pt>
                <c:pt idx="91">
                  <c:v>121.10841855639529</c:v>
                </c:pt>
                <c:pt idx="92">
                  <c:v>303.98852363353433</c:v>
                </c:pt>
                <c:pt idx="93">
                  <c:v>142.18715632364501</c:v>
                </c:pt>
                <c:pt idx="94">
                  <c:v>20</c:v>
                </c:pt>
                <c:pt idx="95">
                  <c:v>115</c:v>
                </c:pt>
                <c:pt idx="98">
                  <c:v>220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consoprod!$J$1</c:f>
              <c:strCache>
                <c:ptCount val="1"/>
                <c:pt idx="0">
                  <c:v>domcare99f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xVal>
            <c:numRef>
              <c:f>consoprod!$H$2:$H$102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</c:numCache>
            </c:numRef>
          </c:xVal>
          <c:yVal>
            <c:numRef>
              <c:f>consoprod!$J$2:$J$102</c:f>
              <c:numCache>
                <c:formatCode>General</c:formatCode>
                <c:ptCount val="101"/>
                <c:pt idx="15">
                  <c:v>57.815355279804443</c:v>
                </c:pt>
                <c:pt idx="16">
                  <c:v>93.518378799657995</c:v>
                </c:pt>
                <c:pt idx="17">
                  <c:v>80.228021379740198</c:v>
                </c:pt>
                <c:pt idx="18">
                  <c:v>87.853933536882309</c:v>
                </c:pt>
                <c:pt idx="19">
                  <c:v>79.943091920300859</c:v>
                </c:pt>
                <c:pt idx="20">
                  <c:v>114.29573566707312</c:v>
                </c:pt>
                <c:pt idx="21">
                  <c:v>142.49145956277408</c:v>
                </c:pt>
                <c:pt idx="22">
                  <c:v>139.67945368184166</c:v>
                </c:pt>
                <c:pt idx="23">
                  <c:v>151.94932323463038</c:v>
                </c:pt>
                <c:pt idx="24">
                  <c:v>182.85085871169929</c:v>
                </c:pt>
                <c:pt idx="25">
                  <c:v>175.52785992371525</c:v>
                </c:pt>
                <c:pt idx="26">
                  <c:v>240.22472215480352</c:v>
                </c:pt>
                <c:pt idx="27">
                  <c:v>215.18432560664812</c:v>
                </c:pt>
                <c:pt idx="28">
                  <c:v>258.48641604978116</c:v>
                </c:pt>
                <c:pt idx="29">
                  <c:v>259.75975895134729</c:v>
                </c:pt>
                <c:pt idx="30">
                  <c:v>265.99961738670305</c:v>
                </c:pt>
                <c:pt idx="31">
                  <c:v>303.66330513141486</c:v>
                </c:pt>
                <c:pt idx="32">
                  <c:v>307.65024724224168</c:v>
                </c:pt>
                <c:pt idx="33">
                  <c:v>315.70621933030384</c:v>
                </c:pt>
                <c:pt idx="34">
                  <c:v>296.36604140460327</c:v>
                </c:pt>
                <c:pt idx="35">
                  <c:v>305.74245724485138</c:v>
                </c:pt>
                <c:pt idx="36">
                  <c:v>292.39686214619815</c:v>
                </c:pt>
                <c:pt idx="37">
                  <c:v>309.1058280231241</c:v>
                </c:pt>
                <c:pt idx="38">
                  <c:v>306.76696285825551</c:v>
                </c:pt>
                <c:pt idx="39">
                  <c:v>294.93637147265491</c:v>
                </c:pt>
                <c:pt idx="40">
                  <c:v>293.97270638615043</c:v>
                </c:pt>
                <c:pt idx="41">
                  <c:v>283.2045189193617</c:v>
                </c:pt>
                <c:pt idx="42">
                  <c:v>255.65234329572237</c:v>
                </c:pt>
                <c:pt idx="43">
                  <c:v>269.41305679656398</c:v>
                </c:pt>
                <c:pt idx="44">
                  <c:v>307.14933756311171</c:v>
                </c:pt>
                <c:pt idx="45">
                  <c:v>267.28519090790411</c:v>
                </c:pt>
                <c:pt idx="46">
                  <c:v>278.14548784903423</c:v>
                </c:pt>
                <c:pt idx="47">
                  <c:v>278.74609268293818</c:v>
                </c:pt>
                <c:pt idx="48">
                  <c:v>290.76331316461381</c:v>
                </c:pt>
                <c:pt idx="49">
                  <c:v>281.04998660315863</c:v>
                </c:pt>
                <c:pt idx="50">
                  <c:v>272.26134810670959</c:v>
                </c:pt>
                <c:pt idx="51">
                  <c:v>277.26521878115557</c:v>
                </c:pt>
                <c:pt idx="52">
                  <c:v>291.6589896441883</c:v>
                </c:pt>
                <c:pt idx="53">
                  <c:v>290.14719553997975</c:v>
                </c:pt>
                <c:pt idx="54">
                  <c:v>270.48388370837415</c:v>
                </c:pt>
                <c:pt idx="55">
                  <c:v>312.76576080714017</c:v>
                </c:pt>
                <c:pt idx="56">
                  <c:v>281.91446895143326</c:v>
                </c:pt>
                <c:pt idx="57">
                  <c:v>340.76220638630986</c:v>
                </c:pt>
                <c:pt idx="58">
                  <c:v>298.65154392219733</c:v>
                </c:pt>
                <c:pt idx="59">
                  <c:v>288.03914630550616</c:v>
                </c:pt>
                <c:pt idx="60">
                  <c:v>314.13734320462925</c:v>
                </c:pt>
                <c:pt idx="61">
                  <c:v>323.24582329016539</c:v>
                </c:pt>
                <c:pt idx="62">
                  <c:v>313.1819942890881</c:v>
                </c:pt>
                <c:pt idx="63">
                  <c:v>317.41390121809286</c:v>
                </c:pt>
                <c:pt idx="64">
                  <c:v>310.90333897984124</c:v>
                </c:pt>
                <c:pt idx="65">
                  <c:v>307.75520954708804</c:v>
                </c:pt>
                <c:pt idx="66">
                  <c:v>319.39464758057966</c:v>
                </c:pt>
                <c:pt idx="67">
                  <c:v>308.71000224008293</c:v>
                </c:pt>
                <c:pt idx="68">
                  <c:v>339.40644836897104</c:v>
                </c:pt>
                <c:pt idx="69">
                  <c:v>319.88585627441898</c:v>
                </c:pt>
                <c:pt idx="70">
                  <c:v>325.38833340751438</c:v>
                </c:pt>
                <c:pt idx="71">
                  <c:v>284.30354869434416</c:v>
                </c:pt>
                <c:pt idx="72">
                  <c:v>338.83182262732697</c:v>
                </c:pt>
                <c:pt idx="73">
                  <c:v>281.13457769958075</c:v>
                </c:pt>
                <c:pt idx="74">
                  <c:v>282.90211650208647</c:v>
                </c:pt>
                <c:pt idx="75">
                  <c:v>282.12910654082765</c:v>
                </c:pt>
                <c:pt idx="76">
                  <c:v>267.37792318078732</c:v>
                </c:pt>
                <c:pt idx="77">
                  <c:v>285.87886675547861</c:v>
                </c:pt>
                <c:pt idx="78">
                  <c:v>264.24876472321483</c:v>
                </c:pt>
                <c:pt idx="79">
                  <c:v>266.97612397652858</c:v>
                </c:pt>
                <c:pt idx="80">
                  <c:v>256.02129941900654</c:v>
                </c:pt>
                <c:pt idx="81">
                  <c:v>232.23186795568139</c:v>
                </c:pt>
                <c:pt idx="82">
                  <c:v>232.38218761723292</c:v>
                </c:pt>
                <c:pt idx="83">
                  <c:v>194.65182216432851</c:v>
                </c:pt>
                <c:pt idx="84">
                  <c:v>215.20087456916932</c:v>
                </c:pt>
                <c:pt idx="85">
                  <c:v>231.75942331717957</c:v>
                </c:pt>
                <c:pt idx="86">
                  <c:v>193.79321399383772</c:v>
                </c:pt>
                <c:pt idx="87">
                  <c:v>221.86422116205401</c:v>
                </c:pt>
                <c:pt idx="88">
                  <c:v>176.50364980828834</c:v>
                </c:pt>
                <c:pt idx="89">
                  <c:v>132.83562432641489</c:v>
                </c:pt>
                <c:pt idx="90">
                  <c:v>151.56215708673122</c:v>
                </c:pt>
                <c:pt idx="91">
                  <c:v>121.47627463389749</c:v>
                </c:pt>
                <c:pt idx="92">
                  <c:v>208.17814622727897</c:v>
                </c:pt>
                <c:pt idx="93">
                  <c:v>106.731138012242</c:v>
                </c:pt>
                <c:pt idx="94">
                  <c:v>3.1164270842866477</c:v>
                </c:pt>
                <c:pt idx="95">
                  <c:v>50.313532763965497</c:v>
                </c:pt>
                <c:pt idx="96">
                  <c:v>134.15284203750451</c:v>
                </c:pt>
                <c:pt idx="97">
                  <c:v>129.61294582650478</c:v>
                </c:pt>
                <c:pt idx="98">
                  <c:v>100</c:v>
                </c:pt>
                <c:pt idx="99">
                  <c:v>30</c:v>
                </c:pt>
                <c:pt idx="100">
                  <c:v>90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consoprod!$K$1</c:f>
              <c:strCache>
                <c:ptCount val="1"/>
                <c:pt idx="0">
                  <c:v>domcare10f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consoprod!$H$2:$H$102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</c:numCache>
            </c:numRef>
          </c:xVal>
          <c:yVal>
            <c:numRef>
              <c:f>consoprod!$K$2:$K$102</c:f>
              <c:numCache>
                <c:formatCode>General</c:formatCode>
                <c:ptCount val="101"/>
                <c:pt idx="11">
                  <c:v>39.489276219102777</c:v>
                </c:pt>
                <c:pt idx="12">
                  <c:v>68.942157821664779</c:v>
                </c:pt>
                <c:pt idx="13">
                  <c:v>88.916189154894468</c:v>
                </c:pt>
                <c:pt idx="14">
                  <c:v>71.252292237139756</c:v>
                </c:pt>
                <c:pt idx="15">
                  <c:v>63.715057946309784</c:v>
                </c:pt>
                <c:pt idx="16">
                  <c:v>41.261217445732704</c:v>
                </c:pt>
                <c:pt idx="17">
                  <c:v>43.603132950177766</c:v>
                </c:pt>
                <c:pt idx="18">
                  <c:v>111.44936825760458</c:v>
                </c:pt>
                <c:pt idx="19">
                  <c:v>92.304260898253432</c:v>
                </c:pt>
                <c:pt idx="20">
                  <c:v>107.72488857169347</c:v>
                </c:pt>
                <c:pt idx="21">
                  <c:v>109.6765065100052</c:v>
                </c:pt>
                <c:pt idx="22">
                  <c:v>140.70700828712791</c:v>
                </c:pt>
                <c:pt idx="23">
                  <c:v>142.24449355264258</c:v>
                </c:pt>
                <c:pt idx="24">
                  <c:v>173.09575752247034</c:v>
                </c:pt>
                <c:pt idx="25">
                  <c:v>185.78272832132461</c:v>
                </c:pt>
                <c:pt idx="26">
                  <c:v>207.26872661182782</c:v>
                </c:pt>
                <c:pt idx="27">
                  <c:v>192.27313936915581</c:v>
                </c:pt>
                <c:pt idx="28">
                  <c:v>239.72032259614778</c:v>
                </c:pt>
                <c:pt idx="29">
                  <c:v>275.66313219943987</c:v>
                </c:pt>
                <c:pt idx="30">
                  <c:v>272.10859439039871</c:v>
                </c:pt>
                <c:pt idx="31">
                  <c:v>243.97529967655953</c:v>
                </c:pt>
                <c:pt idx="32">
                  <c:v>262.91928088604351</c:v>
                </c:pt>
                <c:pt idx="33">
                  <c:v>267.00528815436127</c:v>
                </c:pt>
                <c:pt idx="34">
                  <c:v>277.80825185560894</c:v>
                </c:pt>
                <c:pt idx="35">
                  <c:v>293.90831473109807</c:v>
                </c:pt>
                <c:pt idx="36">
                  <c:v>265.37435337359256</c:v>
                </c:pt>
                <c:pt idx="37">
                  <c:v>259.44847737897129</c:v>
                </c:pt>
                <c:pt idx="38">
                  <c:v>283.16042026524985</c:v>
                </c:pt>
                <c:pt idx="39">
                  <c:v>261.41962780235872</c:v>
                </c:pt>
                <c:pt idx="40">
                  <c:v>271.69261428083905</c:v>
                </c:pt>
                <c:pt idx="41">
                  <c:v>277.30343427020921</c:v>
                </c:pt>
                <c:pt idx="42">
                  <c:v>245.96758015577387</c:v>
                </c:pt>
                <c:pt idx="43">
                  <c:v>259.46218247282684</c:v>
                </c:pt>
                <c:pt idx="44">
                  <c:v>242.05675591198838</c:v>
                </c:pt>
                <c:pt idx="45">
                  <c:v>241.89675577357696</c:v>
                </c:pt>
                <c:pt idx="46">
                  <c:v>239.57283009505491</c:v>
                </c:pt>
                <c:pt idx="47">
                  <c:v>234.14419338431935</c:v>
                </c:pt>
                <c:pt idx="48">
                  <c:v>219.83217227706504</c:v>
                </c:pt>
                <c:pt idx="49">
                  <c:v>234.56971342795325</c:v>
                </c:pt>
                <c:pt idx="50">
                  <c:v>249.90747215123181</c:v>
                </c:pt>
                <c:pt idx="51">
                  <c:v>224.58323958510886</c:v>
                </c:pt>
                <c:pt idx="52">
                  <c:v>235.11562524839491</c:v>
                </c:pt>
                <c:pt idx="53">
                  <c:v>236.65289804516067</c:v>
                </c:pt>
                <c:pt idx="54">
                  <c:v>232.38922484466644</c:v>
                </c:pt>
                <c:pt idx="55">
                  <c:v>252.74675460301165</c:v>
                </c:pt>
                <c:pt idx="56">
                  <c:v>221.24328199383183</c:v>
                </c:pt>
                <c:pt idx="57">
                  <c:v>241.74554678092852</c:v>
                </c:pt>
                <c:pt idx="58">
                  <c:v>228.65704168230704</c:v>
                </c:pt>
                <c:pt idx="59">
                  <c:v>246.36511293066641</c:v>
                </c:pt>
                <c:pt idx="60">
                  <c:v>272.78014912253354</c:v>
                </c:pt>
                <c:pt idx="61">
                  <c:v>290.48662518652873</c:v>
                </c:pt>
                <c:pt idx="62">
                  <c:v>264.73958238919573</c:v>
                </c:pt>
                <c:pt idx="63">
                  <c:v>291.55599980221314</c:v>
                </c:pt>
                <c:pt idx="64">
                  <c:v>286.97499058867839</c:v>
                </c:pt>
                <c:pt idx="65">
                  <c:v>300.68321044124917</c:v>
                </c:pt>
                <c:pt idx="66">
                  <c:v>295.75751079366967</c:v>
                </c:pt>
                <c:pt idx="67">
                  <c:v>287.05151296811027</c:v>
                </c:pt>
                <c:pt idx="68">
                  <c:v>269.21584085531708</c:v>
                </c:pt>
                <c:pt idx="69">
                  <c:v>291.8055515444438</c:v>
                </c:pt>
                <c:pt idx="70">
                  <c:v>288.15937168016143</c:v>
                </c:pt>
                <c:pt idx="71">
                  <c:v>267.74777179934665</c:v>
                </c:pt>
                <c:pt idx="72">
                  <c:v>272.60949762979294</c:v>
                </c:pt>
                <c:pt idx="73">
                  <c:v>299.76794045035405</c:v>
                </c:pt>
                <c:pt idx="74">
                  <c:v>225.95468097905459</c:v>
                </c:pt>
                <c:pt idx="75">
                  <c:v>273.91509071020664</c:v>
                </c:pt>
                <c:pt idx="76">
                  <c:v>282.50877712115403</c:v>
                </c:pt>
                <c:pt idx="77">
                  <c:v>270.43195582419457</c:v>
                </c:pt>
                <c:pt idx="78">
                  <c:v>259.50276776826695</c:v>
                </c:pt>
                <c:pt idx="79">
                  <c:v>267.33793404146996</c:v>
                </c:pt>
                <c:pt idx="80">
                  <c:v>256.65599430620557</c:v>
                </c:pt>
                <c:pt idx="81">
                  <c:v>232.29715097394848</c:v>
                </c:pt>
                <c:pt idx="82">
                  <c:v>237.68424979040509</c:v>
                </c:pt>
                <c:pt idx="83">
                  <c:v>169.11959669926196</c:v>
                </c:pt>
                <c:pt idx="84">
                  <c:v>225.56219047400441</c:v>
                </c:pt>
                <c:pt idx="85">
                  <c:v>181.25419051394326</c:v>
                </c:pt>
                <c:pt idx="86">
                  <c:v>219.15290440508511</c:v>
                </c:pt>
                <c:pt idx="87">
                  <c:v>198.23229585836</c:v>
                </c:pt>
                <c:pt idx="88">
                  <c:v>122.65528219049592</c:v>
                </c:pt>
                <c:pt idx="89">
                  <c:v>170.78259193526716</c:v>
                </c:pt>
                <c:pt idx="90">
                  <c:v>175.47937775739425</c:v>
                </c:pt>
                <c:pt idx="91">
                  <c:v>116.82163233736725</c:v>
                </c:pt>
                <c:pt idx="92">
                  <c:v>112.43712097499353</c:v>
                </c:pt>
                <c:pt idx="93">
                  <c:v>114.17940631717009</c:v>
                </c:pt>
                <c:pt idx="94">
                  <c:v>139.76441856364116</c:v>
                </c:pt>
                <c:pt idx="95">
                  <c:v>87.600604950636551</c:v>
                </c:pt>
                <c:pt idx="96">
                  <c:v>0</c:v>
                </c:pt>
                <c:pt idx="97">
                  <c:v>146.48608008257943</c:v>
                </c:pt>
                <c:pt idx="98">
                  <c:v>0</c:v>
                </c:pt>
                <c:pt idx="99">
                  <c:v>95.714285714285722</c:v>
                </c:pt>
                <c:pt idx="100">
                  <c:v>2.8571428571428572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consoprod!$L$1</c:f>
              <c:strCache>
                <c:ptCount val="1"/>
                <c:pt idx="0">
                  <c:v>domcare85h</c:v>
                </c:pt>
              </c:strCache>
            </c:strRef>
          </c:tx>
          <c:spPr>
            <a:ln>
              <a:solidFill>
                <a:schemeClr val="tx2"/>
              </a:solidFill>
              <a:prstDash val="sysDash"/>
            </a:ln>
          </c:spPr>
          <c:marker>
            <c:symbol val="none"/>
          </c:marker>
          <c:xVal>
            <c:numRef>
              <c:f>consoprod!$H$2:$H$102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</c:numCache>
            </c:numRef>
          </c:xVal>
          <c:yVal>
            <c:numRef>
              <c:f>consoprod!$L$2:$L$102</c:f>
              <c:numCache>
                <c:formatCode>General</c:formatCode>
                <c:ptCount val="101"/>
                <c:pt idx="15">
                  <c:v>63.588080749868624</c:v>
                </c:pt>
                <c:pt idx="16">
                  <c:v>66.103737314597751</c:v>
                </c:pt>
                <c:pt idx="17">
                  <c:v>62.158240959476608</c:v>
                </c:pt>
                <c:pt idx="18">
                  <c:v>75.464570582428408</c:v>
                </c:pt>
                <c:pt idx="19">
                  <c:v>51.29114171464871</c:v>
                </c:pt>
                <c:pt idx="20">
                  <c:v>80.029230190784446</c:v>
                </c:pt>
                <c:pt idx="21">
                  <c:v>100.86381170083577</c:v>
                </c:pt>
                <c:pt idx="22">
                  <c:v>101.16773252988617</c:v>
                </c:pt>
                <c:pt idx="23">
                  <c:v>105.4921817978402</c:v>
                </c:pt>
                <c:pt idx="24">
                  <c:v>110.5192782079895</c:v>
                </c:pt>
                <c:pt idx="25">
                  <c:v>113.33747519474868</c:v>
                </c:pt>
                <c:pt idx="26">
                  <c:v>120.13875673450376</c:v>
                </c:pt>
                <c:pt idx="27">
                  <c:v>126.51176044011962</c:v>
                </c:pt>
                <c:pt idx="28">
                  <c:v>124.02068688799248</c:v>
                </c:pt>
                <c:pt idx="29">
                  <c:v>139.74228444730537</c:v>
                </c:pt>
                <c:pt idx="30">
                  <c:v>137.10368678685413</c:v>
                </c:pt>
                <c:pt idx="31">
                  <c:v>141.74903423758656</c:v>
                </c:pt>
                <c:pt idx="32">
                  <c:v>150.00512417342017</c:v>
                </c:pt>
                <c:pt idx="33">
                  <c:v>144.75857544404502</c:v>
                </c:pt>
                <c:pt idx="34">
                  <c:v>156.95883382320477</c:v>
                </c:pt>
                <c:pt idx="35">
                  <c:v>135.6582883014899</c:v>
                </c:pt>
                <c:pt idx="36">
                  <c:v>137.93825823963601</c:v>
                </c:pt>
                <c:pt idx="37">
                  <c:v>136.61838168501427</c:v>
                </c:pt>
                <c:pt idx="38">
                  <c:v>147.55823584625597</c:v>
                </c:pt>
                <c:pt idx="39">
                  <c:v>148.40404230950617</c:v>
                </c:pt>
                <c:pt idx="40">
                  <c:v>121.09675216022724</c:v>
                </c:pt>
                <c:pt idx="41">
                  <c:v>138.1212944932636</c:v>
                </c:pt>
                <c:pt idx="42">
                  <c:v>136.56941441401028</c:v>
                </c:pt>
                <c:pt idx="43">
                  <c:v>136.30696875753384</c:v>
                </c:pt>
                <c:pt idx="44">
                  <c:v>146.69312504639058</c:v>
                </c:pt>
                <c:pt idx="45">
                  <c:v>131.06203514038961</c:v>
                </c:pt>
                <c:pt idx="46">
                  <c:v>130.42845361023649</c:v>
                </c:pt>
                <c:pt idx="47">
                  <c:v>148.86392636405927</c:v>
                </c:pt>
                <c:pt idx="48">
                  <c:v>108.59907124681934</c:v>
                </c:pt>
                <c:pt idx="49">
                  <c:v>142.61062434800471</c:v>
                </c:pt>
                <c:pt idx="50">
                  <c:v>142.14852267977378</c:v>
                </c:pt>
                <c:pt idx="51">
                  <c:v>157.23438926859686</c:v>
                </c:pt>
                <c:pt idx="52">
                  <c:v>130.28389677232656</c:v>
                </c:pt>
                <c:pt idx="53">
                  <c:v>126.05695140970293</c:v>
                </c:pt>
                <c:pt idx="54">
                  <c:v>117.46104051183428</c:v>
                </c:pt>
                <c:pt idx="55">
                  <c:v>149.76189104637658</c:v>
                </c:pt>
                <c:pt idx="56">
                  <c:v>191.86543259557362</c:v>
                </c:pt>
                <c:pt idx="57">
                  <c:v>163.13094662336965</c:v>
                </c:pt>
                <c:pt idx="58">
                  <c:v>180.69094892868543</c:v>
                </c:pt>
                <c:pt idx="59">
                  <c:v>174.07102318996718</c:v>
                </c:pt>
                <c:pt idx="60">
                  <c:v>186.53991641426026</c:v>
                </c:pt>
                <c:pt idx="61">
                  <c:v>208.84477144063621</c:v>
                </c:pt>
                <c:pt idx="62">
                  <c:v>190.8157172146152</c:v>
                </c:pt>
                <c:pt idx="63">
                  <c:v>205.48935295840397</c:v>
                </c:pt>
                <c:pt idx="64">
                  <c:v>197.79274839114723</c:v>
                </c:pt>
                <c:pt idx="65">
                  <c:v>215.15652075822064</c:v>
                </c:pt>
                <c:pt idx="66">
                  <c:v>201.30408027146635</c:v>
                </c:pt>
                <c:pt idx="67">
                  <c:v>215.22961198616972</c:v>
                </c:pt>
                <c:pt idx="68">
                  <c:v>217.09451187882559</c:v>
                </c:pt>
                <c:pt idx="69">
                  <c:v>226.07145995698545</c:v>
                </c:pt>
                <c:pt idx="70">
                  <c:v>205.46441013768487</c:v>
                </c:pt>
                <c:pt idx="71">
                  <c:v>243.7730101470371</c:v>
                </c:pt>
                <c:pt idx="72">
                  <c:v>211.76836493277108</c:v>
                </c:pt>
                <c:pt idx="73">
                  <c:v>207.17017160907912</c:v>
                </c:pt>
                <c:pt idx="74">
                  <c:v>210.6101285111213</c:v>
                </c:pt>
                <c:pt idx="75">
                  <c:v>165.08862025447081</c:v>
                </c:pt>
                <c:pt idx="76">
                  <c:v>200.07627731252924</c:v>
                </c:pt>
                <c:pt idx="77">
                  <c:v>191.18041925451939</c:v>
                </c:pt>
                <c:pt idx="78">
                  <c:v>216.29228064156445</c:v>
                </c:pt>
                <c:pt idx="79">
                  <c:v>187.55038012085876</c:v>
                </c:pt>
                <c:pt idx="80">
                  <c:v>160.57232175919341</c:v>
                </c:pt>
                <c:pt idx="81">
                  <c:v>159.53021203021203</c:v>
                </c:pt>
                <c:pt idx="82">
                  <c:v>201.74884878490238</c:v>
                </c:pt>
                <c:pt idx="83">
                  <c:v>188.20080712496505</c:v>
                </c:pt>
                <c:pt idx="84">
                  <c:v>163.26750010348968</c:v>
                </c:pt>
                <c:pt idx="85">
                  <c:v>191.26259466578836</c:v>
                </c:pt>
                <c:pt idx="86">
                  <c:v>165.41108337977658</c:v>
                </c:pt>
                <c:pt idx="87">
                  <c:v>115.85690866510539</c:v>
                </c:pt>
                <c:pt idx="88">
                  <c:v>89.481263295696436</c:v>
                </c:pt>
                <c:pt idx="89">
                  <c:v>225</c:v>
                </c:pt>
                <c:pt idx="90">
                  <c:v>296.66734115742651</c:v>
                </c:pt>
                <c:pt idx="91">
                  <c:v>177.64507215228738</c:v>
                </c:pt>
                <c:pt idx="92">
                  <c:v>141</c:v>
                </c:pt>
                <c:pt idx="93">
                  <c:v>0</c:v>
                </c:pt>
                <c:pt idx="94">
                  <c:v>201.48548026805659</c:v>
                </c:pt>
                <c:pt idx="95">
                  <c:v>0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consoprod!$M$1</c:f>
              <c:strCache>
                <c:ptCount val="1"/>
                <c:pt idx="0">
                  <c:v>domcare99h</c:v>
                </c:pt>
              </c:strCache>
            </c:strRef>
          </c:tx>
          <c:spPr>
            <a:ln>
              <a:solidFill>
                <a:srgbClr val="FF0000"/>
              </a:solidFill>
              <a:prstDash val="sysDash"/>
            </a:ln>
          </c:spPr>
          <c:marker>
            <c:symbol val="none"/>
          </c:marker>
          <c:xVal>
            <c:numRef>
              <c:f>consoprod!$H$2:$H$102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</c:numCache>
            </c:numRef>
          </c:xVal>
          <c:yVal>
            <c:numRef>
              <c:f>consoprod!$M$2:$M$102</c:f>
              <c:numCache>
                <c:formatCode>General</c:formatCode>
                <c:ptCount val="101"/>
                <c:pt idx="15">
                  <c:v>53.615416472007404</c:v>
                </c:pt>
                <c:pt idx="16">
                  <c:v>47.640885737531093</c:v>
                </c:pt>
                <c:pt idx="17">
                  <c:v>34.545243435852974</c:v>
                </c:pt>
                <c:pt idx="18">
                  <c:v>47.1587146147859</c:v>
                </c:pt>
                <c:pt idx="19">
                  <c:v>55.962001664210995</c:v>
                </c:pt>
                <c:pt idx="20">
                  <c:v>54.543824445197963</c:v>
                </c:pt>
                <c:pt idx="21">
                  <c:v>56.599791638985835</c:v>
                </c:pt>
                <c:pt idx="22">
                  <c:v>51.249220542765109</c:v>
                </c:pt>
                <c:pt idx="23">
                  <c:v>59.558369224234426</c:v>
                </c:pt>
                <c:pt idx="24">
                  <c:v>69.764429127102787</c:v>
                </c:pt>
                <c:pt idx="25">
                  <c:v>74.909314872580126</c:v>
                </c:pt>
                <c:pt idx="26">
                  <c:v>91.901068866665184</c:v>
                </c:pt>
                <c:pt idx="27">
                  <c:v>106.51002329743289</c:v>
                </c:pt>
                <c:pt idx="28">
                  <c:v>83.921611651430865</c:v>
                </c:pt>
                <c:pt idx="29">
                  <c:v>124.91009342223403</c:v>
                </c:pt>
                <c:pt idx="30">
                  <c:v>97.763849748823532</c:v>
                </c:pt>
                <c:pt idx="31">
                  <c:v>153.74002324025179</c:v>
                </c:pt>
                <c:pt idx="32">
                  <c:v>127.95433621930577</c:v>
                </c:pt>
                <c:pt idx="33">
                  <c:v>152.24939274086142</c:v>
                </c:pt>
                <c:pt idx="34">
                  <c:v>135.4775420337894</c:v>
                </c:pt>
                <c:pt idx="35">
                  <c:v>138.17851410050318</c:v>
                </c:pt>
                <c:pt idx="36">
                  <c:v>134.2070394826182</c:v>
                </c:pt>
                <c:pt idx="37">
                  <c:v>133.45782765428345</c:v>
                </c:pt>
                <c:pt idx="38">
                  <c:v>136.11071595147357</c:v>
                </c:pt>
                <c:pt idx="39">
                  <c:v>124.70924275198178</c:v>
                </c:pt>
                <c:pt idx="40">
                  <c:v>124.03983032665943</c:v>
                </c:pt>
                <c:pt idx="41">
                  <c:v>138.00021828607501</c:v>
                </c:pt>
                <c:pt idx="42">
                  <c:v>129.59132020750221</c:v>
                </c:pt>
                <c:pt idx="43">
                  <c:v>153.22859782728634</c:v>
                </c:pt>
                <c:pt idx="44">
                  <c:v>137.73786717953303</c:v>
                </c:pt>
                <c:pt idx="45">
                  <c:v>136.86537961620121</c:v>
                </c:pt>
                <c:pt idx="46">
                  <c:v>125.50719934330743</c:v>
                </c:pt>
                <c:pt idx="47">
                  <c:v>140.82810595910001</c:v>
                </c:pt>
                <c:pt idx="48">
                  <c:v>122.77265875734064</c:v>
                </c:pt>
                <c:pt idx="49">
                  <c:v>142.48805046095401</c:v>
                </c:pt>
                <c:pt idx="50">
                  <c:v>138.5161710856288</c:v>
                </c:pt>
                <c:pt idx="51">
                  <c:v>133.95662217511253</c:v>
                </c:pt>
                <c:pt idx="52">
                  <c:v>126.06666795138079</c:v>
                </c:pt>
                <c:pt idx="53">
                  <c:v>126.41380897087269</c:v>
                </c:pt>
                <c:pt idx="54">
                  <c:v>143.702510376665</c:v>
                </c:pt>
                <c:pt idx="55">
                  <c:v>112.55311786343673</c:v>
                </c:pt>
                <c:pt idx="56">
                  <c:v>175.56604713517501</c:v>
                </c:pt>
                <c:pt idx="57">
                  <c:v>173.25490065674018</c:v>
                </c:pt>
                <c:pt idx="58">
                  <c:v>174.50145573676008</c:v>
                </c:pt>
                <c:pt idx="59">
                  <c:v>184.92737380700947</c:v>
                </c:pt>
                <c:pt idx="60">
                  <c:v>198.89809631418444</c:v>
                </c:pt>
                <c:pt idx="61">
                  <c:v>240.6812308309961</c:v>
                </c:pt>
                <c:pt idx="62">
                  <c:v>230.14990292512849</c:v>
                </c:pt>
                <c:pt idx="63">
                  <c:v>239.24406133990382</c:v>
                </c:pt>
                <c:pt idx="64">
                  <c:v>227.26542784838549</c:v>
                </c:pt>
                <c:pt idx="65">
                  <c:v>216.80571925766958</c:v>
                </c:pt>
                <c:pt idx="66">
                  <c:v>215.27677370860772</c:v>
                </c:pt>
                <c:pt idx="67">
                  <c:v>221.42977136677374</c:v>
                </c:pt>
                <c:pt idx="68">
                  <c:v>197.30364128511005</c:v>
                </c:pt>
                <c:pt idx="69">
                  <c:v>214.81831038592466</c:v>
                </c:pt>
                <c:pt idx="70">
                  <c:v>215.90811846528226</c:v>
                </c:pt>
                <c:pt idx="71">
                  <c:v>216.62615702175938</c:v>
                </c:pt>
                <c:pt idx="72">
                  <c:v>196.64840889928601</c:v>
                </c:pt>
                <c:pt idx="73">
                  <c:v>219.74129606287082</c:v>
                </c:pt>
                <c:pt idx="74">
                  <c:v>259.80882634001205</c:v>
                </c:pt>
                <c:pt idx="75">
                  <c:v>217.35598625248056</c:v>
                </c:pt>
                <c:pt idx="76">
                  <c:v>212.9680857300595</c:v>
                </c:pt>
                <c:pt idx="77">
                  <c:v>206.63021066255374</c:v>
                </c:pt>
                <c:pt idx="78">
                  <c:v>184.13753244888917</c:v>
                </c:pt>
                <c:pt idx="79">
                  <c:v>195.0567703886633</c:v>
                </c:pt>
                <c:pt idx="80">
                  <c:v>153.30864178793192</c:v>
                </c:pt>
                <c:pt idx="81">
                  <c:v>151.03367156653812</c:v>
                </c:pt>
                <c:pt idx="82">
                  <c:v>165.7904139598148</c:v>
                </c:pt>
                <c:pt idx="83">
                  <c:v>155.25776294339738</c:v>
                </c:pt>
                <c:pt idx="84">
                  <c:v>149.5556367609569</c:v>
                </c:pt>
                <c:pt idx="85">
                  <c:v>100.30692512881593</c:v>
                </c:pt>
                <c:pt idx="86">
                  <c:v>130.77081919424018</c:v>
                </c:pt>
                <c:pt idx="87">
                  <c:v>58.665459572635299</c:v>
                </c:pt>
                <c:pt idx="88">
                  <c:v>119.25926595721053</c:v>
                </c:pt>
                <c:pt idx="89">
                  <c:v>84.858888357162371</c:v>
                </c:pt>
                <c:pt idx="90">
                  <c:v>122.82680159522687</c:v>
                </c:pt>
                <c:pt idx="91">
                  <c:v>196.72658301472796</c:v>
                </c:pt>
                <c:pt idx="92">
                  <c:v>95.157967659131856</c:v>
                </c:pt>
                <c:pt idx="93">
                  <c:v>0</c:v>
                </c:pt>
                <c:pt idx="94">
                  <c:v>29.999999999999989</c:v>
                </c:pt>
                <c:pt idx="95">
                  <c:v>0</c:v>
                </c:pt>
              </c:numCache>
            </c:numRef>
          </c:yVal>
          <c:smooth val="1"/>
        </c:ser>
        <c:ser>
          <c:idx val="5"/>
          <c:order val="5"/>
          <c:tx>
            <c:strRef>
              <c:f>consoprod!$N$1</c:f>
              <c:strCache>
                <c:ptCount val="1"/>
                <c:pt idx="0">
                  <c:v>domcare10h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  <a:prstDash val="sysDash"/>
            </a:ln>
          </c:spPr>
          <c:marker>
            <c:symbol val="none"/>
          </c:marker>
          <c:xVal>
            <c:numRef>
              <c:f>consoprod!$H$2:$H$102</c:f>
              <c:numCache>
                <c:formatCode>General</c:formatCode>
                <c:ptCount val="10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</c:numCache>
            </c:numRef>
          </c:xVal>
          <c:yVal>
            <c:numRef>
              <c:f>consoprod!$N$2:$N$102</c:f>
              <c:numCache>
                <c:formatCode>General</c:formatCode>
                <c:ptCount val="101"/>
                <c:pt idx="11">
                  <c:v>30.371659295827726</c:v>
                </c:pt>
                <c:pt idx="12">
                  <c:v>26.115822519256724</c:v>
                </c:pt>
                <c:pt idx="13">
                  <c:v>31.167181036454654</c:v>
                </c:pt>
                <c:pt idx="14">
                  <c:v>31.892078282482871</c:v>
                </c:pt>
                <c:pt idx="15">
                  <c:v>36.684640827904396</c:v>
                </c:pt>
                <c:pt idx="16">
                  <c:v>10.921197609011058</c:v>
                </c:pt>
                <c:pt idx="17">
                  <c:v>55.492903364878444</c:v>
                </c:pt>
                <c:pt idx="18">
                  <c:v>42.428360619722987</c:v>
                </c:pt>
                <c:pt idx="19">
                  <c:v>36.607100286145112</c:v>
                </c:pt>
                <c:pt idx="20">
                  <c:v>57.37055531285305</c:v>
                </c:pt>
                <c:pt idx="21">
                  <c:v>78.197608454017427</c:v>
                </c:pt>
                <c:pt idx="22">
                  <c:v>65.870690525268415</c:v>
                </c:pt>
                <c:pt idx="23">
                  <c:v>72.012979501444349</c:v>
                </c:pt>
                <c:pt idx="24">
                  <c:v>85.839162649931964</c:v>
                </c:pt>
                <c:pt idx="25">
                  <c:v>84.835134089842526</c:v>
                </c:pt>
                <c:pt idx="26">
                  <c:v>97.954903309038826</c:v>
                </c:pt>
                <c:pt idx="27">
                  <c:v>125.94233477771206</c:v>
                </c:pt>
                <c:pt idx="28">
                  <c:v>93.644159972438985</c:v>
                </c:pt>
                <c:pt idx="29">
                  <c:v>115.20064466097377</c:v>
                </c:pt>
                <c:pt idx="30">
                  <c:v>143.35961622749846</c:v>
                </c:pt>
                <c:pt idx="31">
                  <c:v>136.85704571391528</c:v>
                </c:pt>
                <c:pt idx="32">
                  <c:v>122.29371953267611</c:v>
                </c:pt>
                <c:pt idx="33">
                  <c:v>154.62103433805254</c:v>
                </c:pt>
                <c:pt idx="34">
                  <c:v>145.03262718198604</c:v>
                </c:pt>
                <c:pt idx="35">
                  <c:v>151.85884377010873</c:v>
                </c:pt>
                <c:pt idx="36">
                  <c:v>134.21004750176272</c:v>
                </c:pt>
                <c:pt idx="37">
                  <c:v>154.31446861312071</c:v>
                </c:pt>
                <c:pt idx="38">
                  <c:v>134.96162879120877</c:v>
                </c:pt>
                <c:pt idx="39">
                  <c:v>150.76971838236298</c:v>
                </c:pt>
                <c:pt idx="40">
                  <c:v>148.25691326059692</c:v>
                </c:pt>
                <c:pt idx="41">
                  <c:v>174.08066995386997</c:v>
                </c:pt>
                <c:pt idx="42">
                  <c:v>153.89765615476605</c:v>
                </c:pt>
                <c:pt idx="43">
                  <c:v>129.40745933367523</c:v>
                </c:pt>
                <c:pt idx="44">
                  <c:v>160.92848581099673</c:v>
                </c:pt>
                <c:pt idx="45">
                  <c:v>160.70601366399205</c:v>
                </c:pt>
                <c:pt idx="46">
                  <c:v>144.26412339828465</c:v>
                </c:pt>
                <c:pt idx="47">
                  <c:v>153.83716845188007</c:v>
                </c:pt>
                <c:pt idx="48">
                  <c:v>131.49737703563008</c:v>
                </c:pt>
                <c:pt idx="49">
                  <c:v>111.56612390476573</c:v>
                </c:pt>
                <c:pt idx="50">
                  <c:v>144.894151861404</c:v>
                </c:pt>
                <c:pt idx="51">
                  <c:v>137.88013434490034</c:v>
                </c:pt>
                <c:pt idx="52">
                  <c:v>132.23879027059374</c:v>
                </c:pt>
                <c:pt idx="53">
                  <c:v>132.04448345615083</c:v>
                </c:pt>
                <c:pt idx="54">
                  <c:v>129.00666898186086</c:v>
                </c:pt>
                <c:pt idx="55">
                  <c:v>140.16062912363691</c:v>
                </c:pt>
                <c:pt idx="56">
                  <c:v>180.92065599731978</c:v>
                </c:pt>
                <c:pt idx="57">
                  <c:v>157.57120907451142</c:v>
                </c:pt>
                <c:pt idx="58">
                  <c:v>184.72618095763997</c:v>
                </c:pt>
                <c:pt idx="59">
                  <c:v>187.67644930726834</c:v>
                </c:pt>
                <c:pt idx="60">
                  <c:v>209.78317527573881</c:v>
                </c:pt>
                <c:pt idx="61">
                  <c:v>196.98121601341799</c:v>
                </c:pt>
                <c:pt idx="62">
                  <c:v>235.23395457137852</c:v>
                </c:pt>
                <c:pt idx="63">
                  <c:v>234.48739545049182</c:v>
                </c:pt>
                <c:pt idx="64">
                  <c:v>212.03304903367933</c:v>
                </c:pt>
                <c:pt idx="65">
                  <c:v>217.18142842132377</c:v>
                </c:pt>
                <c:pt idx="66">
                  <c:v>228.9833497504797</c:v>
                </c:pt>
                <c:pt idx="67">
                  <c:v>213.84608580339739</c:v>
                </c:pt>
                <c:pt idx="68">
                  <c:v>222.74869420014056</c:v>
                </c:pt>
                <c:pt idx="69">
                  <c:v>225.32613884639827</c:v>
                </c:pt>
                <c:pt idx="70">
                  <c:v>214.11806790749063</c:v>
                </c:pt>
                <c:pt idx="71">
                  <c:v>186.42886563798967</c:v>
                </c:pt>
                <c:pt idx="72">
                  <c:v>180.19184714108928</c:v>
                </c:pt>
                <c:pt idx="73">
                  <c:v>229.35344170714347</c:v>
                </c:pt>
                <c:pt idx="74">
                  <c:v>207.48990632374563</c:v>
                </c:pt>
                <c:pt idx="75">
                  <c:v>197.57787953344493</c:v>
                </c:pt>
                <c:pt idx="76">
                  <c:v>205.41189621973967</c:v>
                </c:pt>
                <c:pt idx="77">
                  <c:v>189.03127778383646</c:v>
                </c:pt>
                <c:pt idx="78">
                  <c:v>212.86937515534765</c:v>
                </c:pt>
                <c:pt idx="79">
                  <c:v>198.51909397276088</c:v>
                </c:pt>
                <c:pt idx="80">
                  <c:v>184.07603916718594</c:v>
                </c:pt>
                <c:pt idx="81">
                  <c:v>153.87693622382659</c:v>
                </c:pt>
                <c:pt idx="82">
                  <c:v>174.08170836787829</c:v>
                </c:pt>
                <c:pt idx="83">
                  <c:v>208.52060453509006</c:v>
                </c:pt>
                <c:pt idx="84">
                  <c:v>177.91214062008243</c:v>
                </c:pt>
                <c:pt idx="85">
                  <c:v>130.90007526234152</c:v>
                </c:pt>
                <c:pt idx="86">
                  <c:v>167.71643065304571</c:v>
                </c:pt>
                <c:pt idx="87">
                  <c:v>152.48127986206961</c:v>
                </c:pt>
                <c:pt idx="88">
                  <c:v>102.69961324737891</c:v>
                </c:pt>
                <c:pt idx="89">
                  <c:v>80.822858701713159</c:v>
                </c:pt>
                <c:pt idx="90">
                  <c:v>224.57383690589577</c:v>
                </c:pt>
                <c:pt idx="91">
                  <c:v>184.35969718681238</c:v>
                </c:pt>
                <c:pt idx="92">
                  <c:v>124.01888229677525</c:v>
                </c:pt>
                <c:pt idx="93">
                  <c:v>63.706441730033376</c:v>
                </c:pt>
                <c:pt idx="96">
                  <c:v>25.714285714285747</c:v>
                </c:pt>
              </c:numCache>
            </c:numRef>
          </c:yVal>
          <c:smooth val="1"/>
        </c:ser>
        <c:axId val="101989760"/>
        <c:axId val="102007936"/>
      </c:scatterChart>
      <c:valAx>
        <c:axId val="101989760"/>
        <c:scaling>
          <c:orientation val="minMax"/>
          <c:max val="100"/>
          <c:min val="0"/>
        </c:scaling>
        <c:axPos val="b"/>
        <c:numFmt formatCode="General" sourceLinked="1"/>
        <c:tickLblPos val="nextTo"/>
        <c:crossAx val="102007936"/>
        <c:crosses val="autoZero"/>
        <c:crossBetween val="midCat"/>
        <c:majorUnit val="10"/>
      </c:valAx>
      <c:valAx>
        <c:axId val="102007936"/>
        <c:scaling>
          <c:orientation val="minMax"/>
          <c:max val="420"/>
          <c:min val="0"/>
        </c:scaling>
        <c:axPos val="l"/>
        <c:majorGridlines/>
        <c:numFmt formatCode="General" sourceLinked="1"/>
        <c:tickLblPos val="nextTo"/>
        <c:crossAx val="101989760"/>
        <c:crosses val="autoZero"/>
        <c:crossBetween val="midCat"/>
        <c:majorUnit val="60"/>
      </c:valAx>
    </c:plotArea>
    <c:legend>
      <c:legendPos val="r"/>
      <c:layout>
        <c:manualLayout>
          <c:xMode val="edge"/>
          <c:yMode val="edge"/>
          <c:x val="4.9119030286776132E-2"/>
          <c:y val="2.8221737984014488E-2"/>
          <c:w val="0.21550493311830032"/>
          <c:h val="0.28008102248088551"/>
        </c:manualLayout>
      </c:layout>
    </c:legend>
    <c:plotVisOnly val="1"/>
  </c:chart>
  <c:externalData r:id="rId1"/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plotArea>
      <c:layout>
        <c:manualLayout>
          <c:layoutTarget val="inner"/>
          <c:xMode val="edge"/>
          <c:yMode val="edge"/>
          <c:x val="8.6071741032370933E-2"/>
          <c:y val="5.1400554097404488E-2"/>
          <c:w val="0.8831852580927384"/>
          <c:h val="0.89719889180519152"/>
        </c:manualLayout>
      </c:layout>
      <c:scatterChart>
        <c:scatterStyle val="smoothMarker"/>
        <c:ser>
          <c:idx val="0"/>
          <c:order val="0"/>
          <c:tx>
            <c:strRef>
              <c:f>consoprod!$P$1</c:f>
              <c:strCache>
                <c:ptCount val="1"/>
                <c:pt idx="0">
                  <c:v>diff 85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marker>
            <c:symbol val="none"/>
          </c:marker>
          <c:xVal>
            <c:numRef>
              <c:f>consoprod!$O$2:$O$97</c:f>
              <c:numCache>
                <c:formatCode>General</c:formatCode>
                <c:ptCount val="9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</c:numCache>
            </c:numRef>
          </c:xVal>
          <c:yVal>
            <c:numRef>
              <c:f>consoprod!$P$2:$P$97</c:f>
              <c:numCache>
                <c:formatCode>General</c:formatCode>
                <c:ptCount val="96"/>
                <c:pt idx="15">
                  <c:v>46.237906126415162</c:v>
                </c:pt>
                <c:pt idx="16">
                  <c:v>30.934987131400831</c:v>
                </c:pt>
                <c:pt idx="17">
                  <c:v>66.245499276329909</c:v>
                </c:pt>
                <c:pt idx="18">
                  <c:v>54.671769470657829</c:v>
                </c:pt>
                <c:pt idx="19">
                  <c:v>112.30373289780756</c:v>
                </c:pt>
                <c:pt idx="20">
                  <c:v>108.14767186134239</c:v>
                </c:pt>
                <c:pt idx="21">
                  <c:v>130.19778365407615</c:v>
                </c:pt>
                <c:pt idx="22">
                  <c:v>125.75484602388683</c:v>
                </c:pt>
                <c:pt idx="23">
                  <c:v>134.5277866784088</c:v>
                </c:pt>
                <c:pt idx="24">
                  <c:v>160.51680223845537</c:v>
                </c:pt>
                <c:pt idx="25">
                  <c:v>166.49595772823926</c:v>
                </c:pt>
                <c:pt idx="26">
                  <c:v>185.56249454517948</c:v>
                </c:pt>
                <c:pt idx="27">
                  <c:v>181.4083437731868</c:v>
                </c:pt>
                <c:pt idx="28">
                  <c:v>182.72349938227265</c:v>
                </c:pt>
                <c:pt idx="29">
                  <c:v>183.2959366892706</c:v>
                </c:pt>
                <c:pt idx="30">
                  <c:v>193.62891074522759</c:v>
                </c:pt>
                <c:pt idx="31">
                  <c:v>183.18148926696381</c:v>
                </c:pt>
                <c:pt idx="32">
                  <c:v>201.88612252409041</c:v>
                </c:pt>
                <c:pt idx="33">
                  <c:v>164.86363516906925</c:v>
                </c:pt>
                <c:pt idx="34">
                  <c:v>164.17851601426977</c:v>
                </c:pt>
                <c:pt idx="35">
                  <c:v>203.9026141614016</c:v>
                </c:pt>
                <c:pt idx="36">
                  <c:v>187.29162667660091</c:v>
                </c:pt>
                <c:pt idx="37">
                  <c:v>192.93553079820416</c:v>
                </c:pt>
                <c:pt idx="38">
                  <c:v>165.60033684433478</c:v>
                </c:pt>
                <c:pt idx="39">
                  <c:v>163.71488262098489</c:v>
                </c:pt>
                <c:pt idx="40">
                  <c:v>183.46404592691795</c:v>
                </c:pt>
                <c:pt idx="41">
                  <c:v>172.70099529444093</c:v>
                </c:pt>
                <c:pt idx="42">
                  <c:v>160.30004824334691</c:v>
                </c:pt>
                <c:pt idx="43">
                  <c:v>185.2161985990021</c:v>
                </c:pt>
                <c:pt idx="44">
                  <c:v>161.87595636569375</c:v>
                </c:pt>
                <c:pt idx="45">
                  <c:v>136.22905404036644</c:v>
                </c:pt>
                <c:pt idx="46">
                  <c:v>194.84413263125455</c:v>
                </c:pt>
                <c:pt idx="47">
                  <c:v>171.04690238824779</c:v>
                </c:pt>
                <c:pt idx="48">
                  <c:v>212.99806680316067</c:v>
                </c:pt>
                <c:pt idx="49">
                  <c:v>160.83312503140141</c:v>
                </c:pt>
                <c:pt idx="50">
                  <c:v>165.2765552954221</c:v>
                </c:pt>
                <c:pt idx="51">
                  <c:v>167.54325434016599</c:v>
                </c:pt>
                <c:pt idx="52">
                  <c:v>236.49697493593985</c:v>
                </c:pt>
                <c:pt idx="53">
                  <c:v>186.35887009911545</c:v>
                </c:pt>
                <c:pt idx="54">
                  <c:v>230.21509672305169</c:v>
                </c:pt>
                <c:pt idx="55">
                  <c:v>180.40753263019838</c:v>
                </c:pt>
                <c:pt idx="56">
                  <c:v>117.07137547764621</c:v>
                </c:pt>
                <c:pt idx="57">
                  <c:v>168.5737205630974</c:v>
                </c:pt>
                <c:pt idx="58">
                  <c:v>150.54028649392041</c:v>
                </c:pt>
                <c:pt idx="59">
                  <c:v>153.48376269478709</c:v>
                </c:pt>
                <c:pt idx="60">
                  <c:v>156.58910727689639</c:v>
                </c:pt>
                <c:pt idx="61">
                  <c:v>156.17455372818765</c:v>
                </c:pt>
                <c:pt idx="62">
                  <c:v>178.89329586769594</c:v>
                </c:pt>
                <c:pt idx="63">
                  <c:v>147.74674718558805</c:v>
                </c:pt>
                <c:pt idx="64">
                  <c:v>139.94625317926682</c:v>
                </c:pt>
                <c:pt idx="65">
                  <c:v>124.63867024643079</c:v>
                </c:pt>
                <c:pt idx="66">
                  <c:v>129.47286482351143</c:v>
                </c:pt>
                <c:pt idx="67">
                  <c:v>162.28489674829021</c:v>
                </c:pt>
                <c:pt idx="68">
                  <c:v>70.077668748398395</c:v>
                </c:pt>
                <c:pt idx="69">
                  <c:v>106.44468447520174</c:v>
                </c:pt>
                <c:pt idx="70">
                  <c:v>94.097589699148259</c:v>
                </c:pt>
                <c:pt idx="71">
                  <c:v>83.363979700088649</c:v>
                </c:pt>
                <c:pt idx="72">
                  <c:v>113.70466278817597</c:v>
                </c:pt>
                <c:pt idx="73">
                  <c:v>126.03056683387685</c:v>
                </c:pt>
                <c:pt idx="74">
                  <c:v>92.906649587814996</c:v>
                </c:pt>
                <c:pt idx="75">
                  <c:v>117.51613401937192</c:v>
                </c:pt>
                <c:pt idx="76">
                  <c:v>121.87979166539498</c:v>
                </c:pt>
                <c:pt idx="77">
                  <c:v>110.17298835902302</c:v>
                </c:pt>
                <c:pt idx="78">
                  <c:v>46.879460111093479</c:v>
                </c:pt>
                <c:pt idx="79">
                  <c:v>87.875557354435884</c:v>
                </c:pt>
                <c:pt idx="80">
                  <c:v>126.43923396305554</c:v>
                </c:pt>
                <c:pt idx="81">
                  <c:v>98.751208143457049</c:v>
                </c:pt>
                <c:pt idx="82">
                  <c:v>37.311240706790898</c:v>
                </c:pt>
                <c:pt idx="83">
                  <c:v>52.191312232341595</c:v>
                </c:pt>
                <c:pt idx="84">
                  <c:v>86.132008966737189</c:v>
                </c:pt>
                <c:pt idx="85">
                  <c:v>16.927587836816173</c:v>
                </c:pt>
                <c:pt idx="86">
                  <c:v>52.113750490196708</c:v>
                </c:pt>
                <c:pt idx="87">
                  <c:v>103.64678869614625</c:v>
                </c:pt>
                <c:pt idx="88">
                  <c:v>110.38981517480741</c:v>
                </c:pt>
                <c:pt idx="89">
                  <c:v>-23.681307761105046</c:v>
                </c:pt>
                <c:pt idx="90">
                  <c:v>-71.76550467363947</c:v>
                </c:pt>
                <c:pt idx="91">
                  <c:v>-56.536653595891948</c:v>
                </c:pt>
                <c:pt idx="92">
                  <c:v>162.98852363353441</c:v>
                </c:pt>
                <c:pt idx="93">
                  <c:v>142.18715632364501</c:v>
                </c:pt>
                <c:pt idx="94">
                  <c:v>-181.48548026805659</c:v>
                </c:pt>
                <c:pt idx="95">
                  <c:v>115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consoprod!$Q$1</c:f>
              <c:strCache>
                <c:ptCount val="1"/>
                <c:pt idx="0">
                  <c:v>diff 99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xVal>
            <c:numRef>
              <c:f>consoprod!$O$2:$O$97</c:f>
              <c:numCache>
                <c:formatCode>General</c:formatCode>
                <c:ptCount val="9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</c:numCache>
            </c:numRef>
          </c:xVal>
          <c:yVal>
            <c:numRef>
              <c:f>consoprod!$Q$2:$Q$97</c:f>
              <c:numCache>
                <c:formatCode>General</c:formatCode>
                <c:ptCount val="96"/>
                <c:pt idx="15">
                  <c:v>4.1999388077970359</c:v>
                </c:pt>
                <c:pt idx="16">
                  <c:v>45.877493062127044</c:v>
                </c:pt>
                <c:pt idx="17">
                  <c:v>45.682777943887217</c:v>
                </c:pt>
                <c:pt idx="18">
                  <c:v>40.695218922096629</c:v>
                </c:pt>
                <c:pt idx="19">
                  <c:v>23.98109025608974</c:v>
                </c:pt>
                <c:pt idx="20">
                  <c:v>59.751911221875112</c:v>
                </c:pt>
                <c:pt idx="21">
                  <c:v>85.891667923788162</c:v>
                </c:pt>
                <c:pt idx="22">
                  <c:v>88.430233139076961</c:v>
                </c:pt>
                <c:pt idx="23">
                  <c:v>92.390954010396001</c:v>
                </c:pt>
                <c:pt idx="24">
                  <c:v>113.0864295845964</c:v>
                </c:pt>
                <c:pt idx="25">
                  <c:v>100.61854505113502</c:v>
                </c:pt>
                <c:pt idx="26">
                  <c:v>148.32365328813833</c:v>
                </c:pt>
                <c:pt idx="27">
                  <c:v>108.67430230921528</c:v>
                </c:pt>
                <c:pt idx="28">
                  <c:v>174.56480439835059</c:v>
                </c:pt>
                <c:pt idx="29">
                  <c:v>134.84966552911317</c:v>
                </c:pt>
                <c:pt idx="30">
                  <c:v>168.23576763787952</c:v>
                </c:pt>
                <c:pt idx="31">
                  <c:v>149.92328189116276</c:v>
                </c:pt>
                <c:pt idx="32">
                  <c:v>179.69591102293589</c:v>
                </c:pt>
                <c:pt idx="33">
                  <c:v>163.45682658944207</c:v>
                </c:pt>
                <c:pt idx="34">
                  <c:v>160.88849937081415</c:v>
                </c:pt>
                <c:pt idx="35">
                  <c:v>167.56394314434797</c:v>
                </c:pt>
                <c:pt idx="36">
                  <c:v>158.18982266358012</c:v>
                </c:pt>
                <c:pt idx="37">
                  <c:v>175.64800036884051</c:v>
                </c:pt>
                <c:pt idx="38">
                  <c:v>170.65624690678237</c:v>
                </c:pt>
                <c:pt idx="39">
                  <c:v>170.22712872067387</c:v>
                </c:pt>
                <c:pt idx="40">
                  <c:v>169.93287605949092</c:v>
                </c:pt>
                <c:pt idx="41">
                  <c:v>145.20430063328661</c:v>
                </c:pt>
                <c:pt idx="42">
                  <c:v>126.0610230882203</c:v>
                </c:pt>
                <c:pt idx="43">
                  <c:v>116.18445896927825</c:v>
                </c:pt>
                <c:pt idx="44">
                  <c:v>169.41147038357863</c:v>
                </c:pt>
                <c:pt idx="45">
                  <c:v>130.4198112917035</c:v>
                </c:pt>
                <c:pt idx="46">
                  <c:v>152.63828850572659</c:v>
                </c:pt>
                <c:pt idx="47">
                  <c:v>137.91798672383817</c:v>
                </c:pt>
                <c:pt idx="48">
                  <c:v>167.99065440727358</c:v>
                </c:pt>
                <c:pt idx="49">
                  <c:v>138.56193614220413</c:v>
                </c:pt>
                <c:pt idx="50">
                  <c:v>133.74517702108071</c:v>
                </c:pt>
                <c:pt idx="51">
                  <c:v>143.30859660604341</c:v>
                </c:pt>
                <c:pt idx="52">
                  <c:v>165.5923216928075</c:v>
                </c:pt>
                <c:pt idx="53">
                  <c:v>163.73338656910695</c:v>
                </c:pt>
                <c:pt idx="54">
                  <c:v>126.78137333170955</c:v>
                </c:pt>
                <c:pt idx="55">
                  <c:v>200.21264294370337</c:v>
                </c:pt>
                <c:pt idx="56">
                  <c:v>106.3484218162582</c:v>
                </c:pt>
                <c:pt idx="57">
                  <c:v>167.50730572956954</c:v>
                </c:pt>
                <c:pt idx="58">
                  <c:v>124.15008818543738</c:v>
                </c:pt>
                <c:pt idx="59">
                  <c:v>103.11177249849693</c:v>
                </c:pt>
                <c:pt idx="60">
                  <c:v>115.23924689044509</c:v>
                </c:pt>
                <c:pt idx="61">
                  <c:v>82.564592459169177</c:v>
                </c:pt>
                <c:pt idx="62">
                  <c:v>83.032091363959225</c:v>
                </c:pt>
                <c:pt idx="63">
                  <c:v>78.169839878189194</c:v>
                </c:pt>
                <c:pt idx="64">
                  <c:v>83.637911131455837</c:v>
                </c:pt>
                <c:pt idx="65">
                  <c:v>90.949490289419145</c:v>
                </c:pt>
                <c:pt idx="66">
                  <c:v>104.11787387197181</c:v>
                </c:pt>
                <c:pt idx="67">
                  <c:v>87.280230873309492</c:v>
                </c:pt>
                <c:pt idx="68">
                  <c:v>142.10280708386136</c:v>
                </c:pt>
                <c:pt idx="69">
                  <c:v>105.06754588849465</c:v>
                </c:pt>
                <c:pt idx="70">
                  <c:v>109.48021494223312</c:v>
                </c:pt>
                <c:pt idx="71">
                  <c:v>67.677391672584278</c:v>
                </c:pt>
                <c:pt idx="72">
                  <c:v>142.18341372804048</c:v>
                </c:pt>
                <c:pt idx="73">
                  <c:v>61.393281636709816</c:v>
                </c:pt>
                <c:pt idx="74">
                  <c:v>23.093290162074936</c:v>
                </c:pt>
                <c:pt idx="75">
                  <c:v>64.773120288347741</c:v>
                </c:pt>
                <c:pt idx="76">
                  <c:v>54.409837450727551</c:v>
                </c:pt>
                <c:pt idx="77">
                  <c:v>79.248656092924833</c:v>
                </c:pt>
                <c:pt idx="78">
                  <c:v>80.111232274325687</c:v>
                </c:pt>
                <c:pt idx="79">
                  <c:v>71.919353587866183</c:v>
                </c:pt>
                <c:pt idx="80">
                  <c:v>102.71265763107486</c:v>
                </c:pt>
                <c:pt idx="81">
                  <c:v>81.198196389142822</c:v>
                </c:pt>
                <c:pt idx="82">
                  <c:v>66.591773657417733</c:v>
                </c:pt>
                <c:pt idx="83">
                  <c:v>39.394059220931261</c:v>
                </c:pt>
                <c:pt idx="84">
                  <c:v>65.645237808212755</c:v>
                </c:pt>
                <c:pt idx="85">
                  <c:v>131.45249818836362</c:v>
                </c:pt>
                <c:pt idx="86">
                  <c:v>63.022394799597492</c:v>
                </c:pt>
                <c:pt idx="87">
                  <c:v>163.19876158941858</c:v>
                </c:pt>
                <c:pt idx="88">
                  <c:v>57.244383851077885</c:v>
                </c:pt>
                <c:pt idx="89">
                  <c:v>47.976735969252346</c:v>
                </c:pt>
                <c:pt idx="90">
                  <c:v>28.735355491504095</c:v>
                </c:pt>
                <c:pt idx="91">
                  <c:v>-75.250308380830603</c:v>
                </c:pt>
                <c:pt idx="92">
                  <c:v>113.02017856814712</c:v>
                </c:pt>
                <c:pt idx="93">
                  <c:v>106.731138012242</c:v>
                </c:pt>
                <c:pt idx="94">
                  <c:v>-26.883572915713327</c:v>
                </c:pt>
                <c:pt idx="95">
                  <c:v>50.313532763965497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consoprod!$R$1</c:f>
              <c:strCache>
                <c:ptCount val="1"/>
                <c:pt idx="0">
                  <c:v>diff 10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consoprod!$O$2:$O$97</c:f>
              <c:numCache>
                <c:formatCode>General</c:formatCode>
                <c:ptCount val="96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</c:numCache>
            </c:numRef>
          </c:xVal>
          <c:yVal>
            <c:numRef>
              <c:f>consoprod!$R$2:$R$97</c:f>
              <c:numCache>
                <c:formatCode>General</c:formatCode>
                <c:ptCount val="96"/>
                <c:pt idx="11">
                  <c:v>9.1176169232750475</c:v>
                </c:pt>
                <c:pt idx="12">
                  <c:v>42.82633530240814</c:v>
                </c:pt>
                <c:pt idx="13">
                  <c:v>57.749008118439868</c:v>
                </c:pt>
                <c:pt idx="14">
                  <c:v>39.360213954656984</c:v>
                </c:pt>
                <c:pt idx="15">
                  <c:v>27.03041711840531</c:v>
                </c:pt>
                <c:pt idx="16">
                  <c:v>30.340019836721623</c:v>
                </c:pt>
                <c:pt idx="17">
                  <c:v>-11.889770414700719</c:v>
                </c:pt>
                <c:pt idx="18">
                  <c:v>69.021007637881567</c:v>
                </c:pt>
                <c:pt idx="19">
                  <c:v>55.697160612108362</c:v>
                </c:pt>
                <c:pt idx="20">
                  <c:v>50.354333258840519</c:v>
                </c:pt>
                <c:pt idx="21">
                  <c:v>31.478898055987887</c:v>
                </c:pt>
                <c:pt idx="22">
                  <c:v>74.836317761859448</c:v>
                </c:pt>
                <c:pt idx="23">
                  <c:v>70.231514051198346</c:v>
                </c:pt>
                <c:pt idx="24">
                  <c:v>87.256594872538358</c:v>
                </c:pt>
                <c:pt idx="25">
                  <c:v>100.94759423148213</c:v>
                </c:pt>
                <c:pt idx="26">
                  <c:v>109.31382330278905</c:v>
                </c:pt>
                <c:pt idx="27">
                  <c:v>66.330804591443979</c:v>
                </c:pt>
                <c:pt idx="28">
                  <c:v>146.07616262370897</c:v>
                </c:pt>
                <c:pt idx="29">
                  <c:v>160.46248753846638</c:v>
                </c:pt>
                <c:pt idx="30">
                  <c:v>128.74897816290013</c:v>
                </c:pt>
                <c:pt idx="31">
                  <c:v>107.11825396264442</c:v>
                </c:pt>
                <c:pt idx="32">
                  <c:v>140.62556135336698</c:v>
                </c:pt>
                <c:pt idx="33">
                  <c:v>112.38425381630822</c:v>
                </c:pt>
                <c:pt idx="34">
                  <c:v>132.77562467362299</c:v>
                </c:pt>
                <c:pt idx="35">
                  <c:v>142.04947096098979</c:v>
                </c:pt>
                <c:pt idx="36">
                  <c:v>131.16430587182978</c:v>
                </c:pt>
                <c:pt idx="37">
                  <c:v>105.13400876585058</c:v>
                </c:pt>
                <c:pt idx="38">
                  <c:v>148.19879147404092</c:v>
                </c:pt>
                <c:pt idx="39">
                  <c:v>110.64990941999578</c:v>
                </c:pt>
                <c:pt idx="40">
                  <c:v>123.43570102024213</c:v>
                </c:pt>
                <c:pt idx="41">
                  <c:v>103.22276431633956</c:v>
                </c:pt>
                <c:pt idx="42">
                  <c:v>92.069924001007749</c:v>
                </c:pt>
                <c:pt idx="43">
                  <c:v>130.05472313915172</c:v>
                </c:pt>
                <c:pt idx="44">
                  <c:v>81.128270100991941</c:v>
                </c:pt>
                <c:pt idx="45">
                  <c:v>81.190742109584875</c:v>
                </c:pt>
                <c:pt idx="46">
                  <c:v>95.308706696770258</c:v>
                </c:pt>
                <c:pt idx="47">
                  <c:v>80.307024932439248</c:v>
                </c:pt>
                <c:pt idx="48">
                  <c:v>88.334795241435302</c:v>
                </c:pt>
                <c:pt idx="49">
                  <c:v>123.00358952318761</c:v>
                </c:pt>
                <c:pt idx="50">
                  <c:v>105.01332028982779</c:v>
                </c:pt>
                <c:pt idx="51">
                  <c:v>86.703105240208728</c:v>
                </c:pt>
                <c:pt idx="52">
                  <c:v>102.87683497780127</c:v>
                </c:pt>
                <c:pt idx="53">
                  <c:v>104.60841458900967</c:v>
                </c:pt>
                <c:pt idx="54">
                  <c:v>103.38255586280535</c:v>
                </c:pt>
                <c:pt idx="55">
                  <c:v>112.58612547937517</c:v>
                </c:pt>
                <c:pt idx="56">
                  <c:v>40.322625996512301</c:v>
                </c:pt>
                <c:pt idx="57">
                  <c:v>84.174337706417006</c:v>
                </c:pt>
                <c:pt idx="58">
                  <c:v>43.930860724667383</c:v>
                </c:pt>
                <c:pt idx="59">
                  <c:v>58.68866362339822</c:v>
                </c:pt>
                <c:pt idx="60">
                  <c:v>62.996973846794532</c:v>
                </c:pt>
                <c:pt idx="61">
                  <c:v>93.505409173111033</c:v>
                </c:pt>
                <c:pt idx="62">
                  <c:v>29.505627817816759</c:v>
                </c:pt>
                <c:pt idx="63">
                  <c:v>57.068604351721646</c:v>
                </c:pt>
                <c:pt idx="64">
                  <c:v>74.941941554999573</c:v>
                </c:pt>
                <c:pt idx="65">
                  <c:v>83.501782019926139</c:v>
                </c:pt>
                <c:pt idx="66">
                  <c:v>66.774161043190432</c:v>
                </c:pt>
                <c:pt idx="67">
                  <c:v>73.205427164713569</c:v>
                </c:pt>
                <c:pt idx="68">
                  <c:v>46.467146655175867</c:v>
                </c:pt>
                <c:pt idx="69">
                  <c:v>66.479412698045763</c:v>
                </c:pt>
                <c:pt idx="70">
                  <c:v>74.04130377267046</c:v>
                </c:pt>
                <c:pt idx="71">
                  <c:v>81.318906161356608</c:v>
                </c:pt>
                <c:pt idx="72">
                  <c:v>92.417650488703359</c:v>
                </c:pt>
                <c:pt idx="73">
                  <c:v>70.4144987432107</c:v>
                </c:pt>
                <c:pt idx="74">
                  <c:v>18.464774655309004</c:v>
                </c:pt>
                <c:pt idx="75">
                  <c:v>76.337211176761841</c:v>
                </c:pt>
                <c:pt idx="76">
                  <c:v>77.096880901414451</c:v>
                </c:pt>
                <c:pt idx="77">
                  <c:v>81.400678040358628</c:v>
                </c:pt>
                <c:pt idx="78">
                  <c:v>46.633392612919266</c:v>
                </c:pt>
                <c:pt idx="79">
                  <c:v>68.818840068709378</c:v>
                </c:pt>
                <c:pt idx="80">
                  <c:v>72.579955139019589</c:v>
                </c:pt>
                <c:pt idx="81">
                  <c:v>78.420214750122128</c:v>
                </c:pt>
                <c:pt idx="82">
                  <c:v>63.602541422526812</c:v>
                </c:pt>
                <c:pt idx="83">
                  <c:v>-39.401007835827755</c:v>
                </c:pt>
                <c:pt idx="84">
                  <c:v>47.650049853921956</c:v>
                </c:pt>
                <c:pt idx="85">
                  <c:v>50.354115251601378</c:v>
                </c:pt>
                <c:pt idx="86">
                  <c:v>51.436473752039234</c:v>
                </c:pt>
                <c:pt idx="87">
                  <c:v>45.751015996290604</c:v>
                </c:pt>
                <c:pt idx="88">
                  <c:v>19.955668943117363</c:v>
                </c:pt>
                <c:pt idx="89">
                  <c:v>89.959733233553848</c:v>
                </c:pt>
                <c:pt idx="90">
                  <c:v>-49.094459148501691</c:v>
                </c:pt>
                <c:pt idx="91">
                  <c:v>-67.538064849445192</c:v>
                </c:pt>
                <c:pt idx="92">
                  <c:v>-11.581761321781864</c:v>
                </c:pt>
                <c:pt idx="93">
                  <c:v>50.472964587136829</c:v>
                </c:pt>
                <c:pt idx="94">
                  <c:v>139.76441856364116</c:v>
                </c:pt>
                <c:pt idx="95">
                  <c:v>87.600604950636551</c:v>
                </c:pt>
              </c:numCache>
            </c:numRef>
          </c:yVal>
          <c:smooth val="1"/>
        </c:ser>
        <c:axId val="75814400"/>
        <c:axId val="75815936"/>
      </c:scatterChart>
      <c:valAx>
        <c:axId val="75814400"/>
        <c:scaling>
          <c:orientation val="minMax"/>
          <c:max val="90"/>
          <c:min val="0"/>
        </c:scaling>
        <c:axPos val="b"/>
        <c:numFmt formatCode="General" sourceLinked="1"/>
        <c:tickLblPos val="nextTo"/>
        <c:crossAx val="75815936"/>
        <c:crosses val="autoZero"/>
        <c:crossBetween val="midCat"/>
        <c:majorUnit val="5"/>
      </c:valAx>
      <c:valAx>
        <c:axId val="75815936"/>
        <c:scaling>
          <c:orientation val="minMax"/>
          <c:max val="240"/>
          <c:min val="-60"/>
        </c:scaling>
        <c:axPos val="l"/>
        <c:majorGridlines/>
        <c:numFmt formatCode="General" sourceLinked="1"/>
        <c:tickLblPos val="nextTo"/>
        <c:crossAx val="75814400"/>
        <c:crosses val="autoZero"/>
        <c:crossBetween val="midCat"/>
        <c:majorUnit val="60"/>
      </c:valAx>
    </c:plotArea>
    <c:legend>
      <c:legendPos val="r"/>
      <c:layout>
        <c:manualLayout>
          <c:xMode val="edge"/>
          <c:yMode val="edge"/>
          <c:x val="9.4305555555555545E-2"/>
          <c:y val="6.8868474773986665E-2"/>
          <c:w val="0.15569444444444469"/>
          <c:h val="0.25115157480314959"/>
        </c:manualLayout>
      </c:layout>
      <c:txPr>
        <a:bodyPr/>
        <a:lstStyle/>
        <a:p>
          <a:pPr>
            <a:defRPr sz="1400" baseline="0"/>
          </a:pPr>
          <a:endParaRPr lang="fr-FR"/>
        </a:p>
      </c:txPr>
    </c:legend>
    <c:plotVisOnly val="1"/>
  </c:chart>
  <c:externalData r:id="rId1"/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lang val="fr-FR"/>
  <c:chart>
    <c:plotArea>
      <c:layout>
        <c:manualLayout>
          <c:layoutTarget val="inner"/>
          <c:xMode val="edge"/>
          <c:yMode val="edge"/>
          <c:x val="7.5234009182552242E-2"/>
          <c:y val="5.1400554097404488E-2"/>
          <c:w val="0.75411596277738013"/>
          <c:h val="0.85576771653543393"/>
        </c:manualLayout>
      </c:layout>
      <c:scatterChart>
        <c:scatterStyle val="smoothMarker"/>
        <c:ser>
          <c:idx val="0"/>
          <c:order val="0"/>
          <c:tx>
            <c:strRef>
              <c:f>'by gener'!$K$4</c:f>
              <c:strCache>
                <c:ptCount val="1"/>
                <c:pt idx="0">
                  <c:v>82-86</c:v>
                </c:pt>
              </c:strCache>
            </c:strRef>
          </c:tx>
          <c:xVal>
            <c:numRef>
              <c:f>'by gener'!$J$5:$J$24</c:f>
              <c:numCache>
                <c:formatCode>General</c:formatCode>
                <c:ptCount val="2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</c:numCache>
            </c:numRef>
          </c:xVal>
          <c:yVal>
            <c:numRef>
              <c:f>'by gener'!$K$5:$K$24</c:f>
              <c:numCache>
                <c:formatCode>General</c:formatCode>
                <c:ptCount val="20"/>
                <c:pt idx="3">
                  <c:v>47.287435230000028</c:v>
                </c:pt>
                <c:pt idx="4">
                  <c:v>#N/A</c:v>
                </c:pt>
                <c:pt idx="5">
                  <c:v>104.0974776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'by gener'!$L$4</c:f>
              <c:strCache>
                <c:ptCount val="1"/>
                <c:pt idx="0">
                  <c:v>81-77</c:v>
                </c:pt>
              </c:strCache>
            </c:strRef>
          </c:tx>
          <c:xVal>
            <c:numRef>
              <c:f>'by gener'!$J$5:$J$24</c:f>
              <c:numCache>
                <c:formatCode>General</c:formatCode>
                <c:ptCount val="2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</c:numCache>
            </c:numRef>
          </c:xVal>
          <c:yVal>
            <c:numRef>
              <c:f>'by gener'!$L$5:$L$24</c:f>
              <c:numCache>
                <c:formatCode>General</c:formatCode>
                <c:ptCount val="20"/>
                <c:pt idx="4">
                  <c:v>57.917228869999995</c:v>
                </c:pt>
                <c:pt idx="5">
                  <c:v>#N/A</c:v>
                </c:pt>
                <c:pt idx="6">
                  <c:v>139.6942301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'by gener'!$M$4</c:f>
              <c:strCache>
                <c:ptCount val="1"/>
                <c:pt idx="0">
                  <c:v>72-76</c:v>
                </c:pt>
              </c:strCache>
            </c:strRef>
          </c:tx>
          <c:xVal>
            <c:numRef>
              <c:f>'by gener'!$J$5:$J$24</c:f>
              <c:numCache>
                <c:formatCode>General</c:formatCode>
                <c:ptCount val="2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</c:numCache>
            </c:numRef>
          </c:xVal>
          <c:yVal>
            <c:numRef>
              <c:f>'by gener'!$M$5:$M$24</c:f>
              <c:numCache>
                <c:formatCode>General</c:formatCode>
                <c:ptCount val="20"/>
                <c:pt idx="5">
                  <c:v>96.755895260000003</c:v>
                </c:pt>
                <c:pt idx="6">
                  <c:v>#N/A</c:v>
                </c:pt>
                <c:pt idx="7">
                  <c:v>145.40267710000001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'by gener'!$N$4</c:f>
              <c:strCache>
                <c:ptCount val="1"/>
                <c:pt idx="0">
                  <c:v>67-71</c:v>
                </c:pt>
              </c:strCache>
            </c:strRef>
          </c:tx>
          <c:xVal>
            <c:numRef>
              <c:f>'by gener'!$J$5:$J$24</c:f>
              <c:numCache>
                <c:formatCode>General</c:formatCode>
                <c:ptCount val="2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</c:numCache>
            </c:numRef>
          </c:xVal>
          <c:yVal>
            <c:numRef>
              <c:f>'by gener'!$N$5:$N$24</c:f>
              <c:numCache>
                <c:formatCode>General</c:formatCode>
                <c:ptCount val="20"/>
                <c:pt idx="3">
                  <c:v>63.215928657845055</c:v>
                </c:pt>
                <c:pt idx="4">
                  <c:v>#N/A</c:v>
                </c:pt>
                <c:pt idx="5">
                  <c:v>#N/A</c:v>
                </c:pt>
                <c:pt idx="6">
                  <c:v>133.23582469999988</c:v>
                </c:pt>
                <c:pt idx="7">
                  <c:v>#N/A</c:v>
                </c:pt>
                <c:pt idx="8">
                  <c:v>153.1932309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'by gener'!$O$4</c:f>
              <c:strCache>
                <c:ptCount val="1"/>
                <c:pt idx="0">
                  <c:v>62-66</c:v>
                </c:pt>
              </c:strCache>
            </c:strRef>
          </c:tx>
          <c:xVal>
            <c:numRef>
              <c:f>'by gener'!$J$5:$J$24</c:f>
              <c:numCache>
                <c:formatCode>General</c:formatCode>
                <c:ptCount val="2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</c:numCache>
            </c:numRef>
          </c:xVal>
          <c:yVal>
            <c:numRef>
              <c:f>'by gener'!$O$5:$O$24</c:f>
              <c:numCache>
                <c:formatCode>General</c:formatCode>
                <c:ptCount val="20"/>
                <c:pt idx="4">
                  <c:v>102.5626795110808</c:v>
                </c:pt>
                <c:pt idx="5">
                  <c:v>#N/A</c:v>
                </c:pt>
                <c:pt idx="6">
                  <c:v>#N/A</c:v>
                </c:pt>
                <c:pt idx="7">
                  <c:v>133.6286953</c:v>
                </c:pt>
                <c:pt idx="8">
                  <c:v>#N/A</c:v>
                </c:pt>
                <c:pt idx="9">
                  <c:v>140.29083549999999</c:v>
                </c:pt>
              </c:numCache>
            </c:numRef>
          </c:yVal>
          <c:smooth val="1"/>
        </c:ser>
        <c:ser>
          <c:idx val="5"/>
          <c:order val="5"/>
          <c:tx>
            <c:strRef>
              <c:f>'by gener'!$P$4</c:f>
              <c:strCache>
                <c:ptCount val="1"/>
                <c:pt idx="0">
                  <c:v>57-61</c:v>
                </c:pt>
              </c:strCache>
            </c:strRef>
          </c:tx>
          <c:xVal>
            <c:numRef>
              <c:f>'by gener'!$J$5:$J$24</c:f>
              <c:numCache>
                <c:formatCode>General</c:formatCode>
                <c:ptCount val="2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</c:numCache>
            </c:numRef>
          </c:xVal>
          <c:yVal>
            <c:numRef>
              <c:f>'by gener'!$P$5:$P$24</c:f>
              <c:numCache>
                <c:formatCode>General</c:formatCode>
                <c:ptCount val="20"/>
                <c:pt idx="5">
                  <c:v>125.51294304236748</c:v>
                </c:pt>
                <c:pt idx="6">
                  <c:v>#N/A</c:v>
                </c:pt>
                <c:pt idx="7">
                  <c:v>#N/A</c:v>
                </c:pt>
                <c:pt idx="8">
                  <c:v>135.69302769999999</c:v>
                </c:pt>
                <c:pt idx="9">
                  <c:v>#N/A</c:v>
                </c:pt>
                <c:pt idx="10">
                  <c:v>135.27945019999987</c:v>
                </c:pt>
              </c:numCache>
            </c:numRef>
          </c:yVal>
          <c:smooth val="1"/>
        </c:ser>
        <c:ser>
          <c:idx val="6"/>
          <c:order val="6"/>
          <c:tx>
            <c:strRef>
              <c:f>'by gener'!$Q$4</c:f>
              <c:strCache>
                <c:ptCount val="1"/>
                <c:pt idx="0">
                  <c:v>52-56</c:v>
                </c:pt>
              </c:strCache>
            </c:strRef>
          </c:tx>
          <c:xVal>
            <c:numRef>
              <c:f>'by gener'!$J$5:$J$24</c:f>
              <c:numCache>
                <c:formatCode>General</c:formatCode>
                <c:ptCount val="2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</c:numCache>
            </c:numRef>
          </c:xVal>
          <c:yVal>
            <c:numRef>
              <c:f>'by gener'!$Q$5:$Q$24</c:f>
              <c:numCache>
                <c:formatCode>General</c:formatCode>
                <c:ptCount val="20"/>
                <c:pt idx="6">
                  <c:v>146.14406176936279</c:v>
                </c:pt>
                <c:pt idx="7">
                  <c:v>#N/A</c:v>
                </c:pt>
                <c:pt idx="8">
                  <c:v>#N/A</c:v>
                </c:pt>
                <c:pt idx="9">
                  <c:v>133.82615240000001</c:v>
                </c:pt>
                <c:pt idx="10">
                  <c:v>#N/A</c:v>
                </c:pt>
                <c:pt idx="11">
                  <c:v>170.59481600000001</c:v>
                </c:pt>
              </c:numCache>
            </c:numRef>
          </c:yVal>
          <c:smooth val="1"/>
        </c:ser>
        <c:ser>
          <c:idx val="7"/>
          <c:order val="7"/>
          <c:tx>
            <c:strRef>
              <c:f>'by gener'!$R$4</c:f>
              <c:strCache>
                <c:ptCount val="1"/>
                <c:pt idx="0">
                  <c:v>47-51</c:v>
                </c:pt>
              </c:strCache>
            </c:strRef>
          </c:tx>
          <c:xVal>
            <c:numRef>
              <c:f>'by gener'!$J$5:$J$24</c:f>
              <c:numCache>
                <c:formatCode>General</c:formatCode>
                <c:ptCount val="2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</c:numCache>
            </c:numRef>
          </c:xVal>
          <c:yVal>
            <c:numRef>
              <c:f>'by gener'!$R$5:$R$24</c:f>
              <c:numCache>
                <c:formatCode>General</c:formatCode>
                <c:ptCount val="20"/>
                <c:pt idx="7">
                  <c:v>141.03248117166657</c:v>
                </c:pt>
                <c:pt idx="8">
                  <c:v>#N/A</c:v>
                </c:pt>
                <c:pt idx="9">
                  <c:v>#N/A</c:v>
                </c:pt>
                <c:pt idx="10">
                  <c:v>133.5909892</c:v>
                </c:pt>
                <c:pt idx="11">
                  <c:v>#N/A</c:v>
                </c:pt>
                <c:pt idx="12">
                  <c:v>216.70141390000001</c:v>
                </c:pt>
              </c:numCache>
            </c:numRef>
          </c:yVal>
          <c:smooth val="1"/>
        </c:ser>
        <c:ser>
          <c:idx val="8"/>
          <c:order val="8"/>
          <c:tx>
            <c:strRef>
              <c:f>'by gener'!$S$4</c:f>
              <c:strCache>
                <c:ptCount val="1"/>
                <c:pt idx="0">
                  <c:v>42-46</c:v>
                </c:pt>
              </c:strCache>
            </c:strRef>
          </c:tx>
          <c:xVal>
            <c:numRef>
              <c:f>'by gener'!$J$5:$J$24</c:f>
              <c:numCache>
                <c:formatCode>General</c:formatCode>
                <c:ptCount val="2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</c:numCache>
            </c:numRef>
          </c:xVal>
          <c:yVal>
            <c:numRef>
              <c:f>'by gener'!$S$5:$S$24</c:f>
              <c:numCache>
                <c:formatCode>General</c:formatCode>
                <c:ptCount val="20"/>
                <c:pt idx="8">
                  <c:v>134.54314007401572</c:v>
                </c:pt>
                <c:pt idx="9">
                  <c:v>#N/A</c:v>
                </c:pt>
                <c:pt idx="10">
                  <c:v>#N/A</c:v>
                </c:pt>
                <c:pt idx="11">
                  <c:v>164.07010589999999</c:v>
                </c:pt>
                <c:pt idx="12">
                  <c:v>#N/A</c:v>
                </c:pt>
                <c:pt idx="13">
                  <c:v>221.41642600000011</c:v>
                </c:pt>
              </c:numCache>
            </c:numRef>
          </c:yVal>
          <c:smooth val="1"/>
        </c:ser>
        <c:ser>
          <c:idx val="9"/>
          <c:order val="9"/>
          <c:tx>
            <c:strRef>
              <c:f>'by gener'!$T$4</c:f>
              <c:strCache>
                <c:ptCount val="1"/>
                <c:pt idx="0">
                  <c:v>37-41</c:v>
                </c:pt>
              </c:strCache>
            </c:strRef>
          </c:tx>
          <c:xVal>
            <c:numRef>
              <c:f>'by gener'!$J$5:$J$24</c:f>
              <c:numCache>
                <c:formatCode>General</c:formatCode>
                <c:ptCount val="2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</c:numCache>
            </c:numRef>
          </c:xVal>
          <c:yVal>
            <c:numRef>
              <c:f>'by gener'!$T$5:$T$24</c:f>
              <c:numCache>
                <c:formatCode>General</c:formatCode>
                <c:ptCount val="20"/>
                <c:pt idx="9">
                  <c:v>132.3544729722307</c:v>
                </c:pt>
                <c:pt idx="10">
                  <c:v>#N/A</c:v>
                </c:pt>
                <c:pt idx="11">
                  <c:v>#N/A</c:v>
                </c:pt>
                <c:pt idx="12">
                  <c:v>226.85238440000012</c:v>
                </c:pt>
                <c:pt idx="13">
                  <c:v>#N/A</c:v>
                </c:pt>
                <c:pt idx="14">
                  <c:v>203.58759330000001</c:v>
                </c:pt>
              </c:numCache>
            </c:numRef>
          </c:yVal>
          <c:smooth val="1"/>
        </c:ser>
        <c:ser>
          <c:idx val="10"/>
          <c:order val="10"/>
          <c:tx>
            <c:strRef>
              <c:f>'by gener'!$U$4</c:f>
              <c:strCache>
                <c:ptCount val="1"/>
                <c:pt idx="0">
                  <c:v>32-36</c:v>
                </c:pt>
              </c:strCache>
            </c:strRef>
          </c:tx>
          <c:xVal>
            <c:numRef>
              <c:f>'by gener'!$J$5:$J$24</c:f>
              <c:numCache>
                <c:formatCode>General</c:formatCode>
                <c:ptCount val="2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</c:numCache>
            </c:numRef>
          </c:xVal>
          <c:yVal>
            <c:numRef>
              <c:f>'by gener'!$U$5:$U$24</c:f>
              <c:numCache>
                <c:formatCode>General</c:formatCode>
                <c:ptCount val="20"/>
                <c:pt idx="10">
                  <c:v>133.19454880922081</c:v>
                </c:pt>
                <c:pt idx="11">
                  <c:v>#N/A</c:v>
                </c:pt>
                <c:pt idx="12">
                  <c:v>#N/A</c:v>
                </c:pt>
                <c:pt idx="13">
                  <c:v>213.7955474</c:v>
                </c:pt>
                <c:pt idx="14">
                  <c:v>#N/A</c:v>
                </c:pt>
                <c:pt idx="15">
                  <c:v>200.45723710000016</c:v>
                </c:pt>
              </c:numCache>
            </c:numRef>
          </c:yVal>
          <c:smooth val="1"/>
        </c:ser>
        <c:ser>
          <c:idx val="11"/>
          <c:order val="11"/>
          <c:tx>
            <c:strRef>
              <c:f>'by gener'!$V$4</c:f>
              <c:strCache>
                <c:ptCount val="1"/>
                <c:pt idx="0">
                  <c:v>27-31</c:v>
                </c:pt>
              </c:strCache>
            </c:strRef>
          </c:tx>
          <c:xVal>
            <c:numRef>
              <c:f>'by gener'!$J$5:$J$24</c:f>
              <c:numCache>
                <c:formatCode>General</c:formatCode>
                <c:ptCount val="2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</c:numCache>
            </c:numRef>
          </c:xVal>
          <c:yVal>
            <c:numRef>
              <c:f>'by gener'!$V$5:$V$24</c:f>
              <c:numCache>
                <c:formatCode>General</c:formatCode>
                <c:ptCount val="20"/>
                <c:pt idx="11">
                  <c:v>171.87207633583952</c:v>
                </c:pt>
                <c:pt idx="12">
                  <c:v>#N/A</c:v>
                </c:pt>
                <c:pt idx="13">
                  <c:v>#N/A</c:v>
                </c:pt>
                <c:pt idx="14">
                  <c:v>222.17128969999999</c:v>
                </c:pt>
                <c:pt idx="15">
                  <c:v>#N/A</c:v>
                </c:pt>
                <c:pt idx="16">
                  <c:v>178.27343169999995</c:v>
                </c:pt>
              </c:numCache>
            </c:numRef>
          </c:yVal>
          <c:smooth val="1"/>
        </c:ser>
        <c:ser>
          <c:idx val="12"/>
          <c:order val="12"/>
          <c:tx>
            <c:strRef>
              <c:f>'by gener'!$W$4</c:f>
              <c:strCache>
                <c:ptCount val="1"/>
                <c:pt idx="0">
                  <c:v>22-26</c:v>
                </c:pt>
              </c:strCache>
            </c:strRef>
          </c:tx>
          <c:xVal>
            <c:numRef>
              <c:f>'by gener'!$J$5:$J$24</c:f>
              <c:numCache>
                <c:formatCode>General</c:formatCode>
                <c:ptCount val="2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</c:numCache>
            </c:numRef>
          </c:xVal>
          <c:yVal>
            <c:numRef>
              <c:f>'by gener'!$W$5:$W$24</c:f>
              <c:numCache>
                <c:formatCode>General</c:formatCode>
                <c:ptCount val="20"/>
                <c:pt idx="12">
                  <c:v>198.13704403265376</c:v>
                </c:pt>
                <c:pt idx="13">
                  <c:v>#N/A</c:v>
                </c:pt>
                <c:pt idx="14">
                  <c:v>#N/A</c:v>
                </c:pt>
                <c:pt idx="15">
                  <c:v>202.75315059999988</c:v>
                </c:pt>
                <c:pt idx="16">
                  <c:v>#N/A</c:v>
                </c:pt>
                <c:pt idx="17">
                  <c:v>134.32855190000001</c:v>
                </c:pt>
              </c:numCache>
            </c:numRef>
          </c:yVal>
          <c:smooth val="1"/>
        </c:ser>
        <c:ser>
          <c:idx val="13"/>
          <c:order val="13"/>
          <c:tx>
            <c:strRef>
              <c:f>'by gener'!$X$4</c:f>
              <c:strCache>
                <c:ptCount val="1"/>
                <c:pt idx="0">
                  <c:v>17-21</c:v>
                </c:pt>
              </c:strCache>
            </c:strRef>
          </c:tx>
          <c:xVal>
            <c:numRef>
              <c:f>'by gener'!$J$5:$J$24</c:f>
              <c:numCache>
                <c:formatCode>General</c:formatCode>
                <c:ptCount val="2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</c:numCache>
            </c:numRef>
          </c:xVal>
          <c:yVal>
            <c:numRef>
              <c:f>'by gener'!$X$5:$X$24</c:f>
              <c:numCache>
                <c:formatCode>General</c:formatCode>
                <c:ptCount val="20"/>
                <c:pt idx="13">
                  <c:v>212.87978961480107</c:v>
                </c:pt>
                <c:pt idx="14">
                  <c:v>#N/A</c:v>
                </c:pt>
                <c:pt idx="15">
                  <c:v>#N/A</c:v>
                </c:pt>
                <c:pt idx="16">
                  <c:v>154.35648520000001</c:v>
                </c:pt>
                <c:pt idx="17">
                  <c:v>#N/A</c:v>
                </c:pt>
                <c:pt idx="18">
                  <c:v>172.3640777</c:v>
                </c:pt>
              </c:numCache>
            </c:numRef>
          </c:yVal>
          <c:smooth val="1"/>
        </c:ser>
        <c:ser>
          <c:idx val="14"/>
          <c:order val="14"/>
          <c:tx>
            <c:strRef>
              <c:f>'by gener'!$Y$4</c:f>
              <c:strCache>
                <c:ptCount val="1"/>
                <c:pt idx="0">
                  <c:v>12-16</c:v>
                </c:pt>
              </c:strCache>
            </c:strRef>
          </c:tx>
          <c:xVal>
            <c:numRef>
              <c:f>'by gener'!$J$5:$J$24</c:f>
              <c:numCache>
                <c:formatCode>General</c:formatCode>
                <c:ptCount val="20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  <c:pt idx="19">
                  <c:v>95</c:v>
                </c:pt>
              </c:numCache>
            </c:numRef>
          </c:xVal>
          <c:yVal>
            <c:numRef>
              <c:f>'by gener'!$Y$5:$Y$24</c:f>
              <c:numCache>
                <c:formatCode>General</c:formatCode>
                <c:ptCount val="20"/>
                <c:pt idx="14">
                  <c:v>214.1931627642137</c:v>
                </c:pt>
                <c:pt idx="15">
                  <c:v>#N/A</c:v>
                </c:pt>
                <c:pt idx="16">
                  <c:v>#N/A</c:v>
                </c:pt>
                <c:pt idx="17">
                  <c:v>107.78906660000006</c:v>
                </c:pt>
                <c:pt idx="18">
                  <c:v>#N/A</c:v>
                </c:pt>
              </c:numCache>
            </c:numRef>
          </c:yVal>
          <c:smooth val="1"/>
        </c:ser>
        <c:axId val="76051584"/>
        <c:axId val="76053120"/>
      </c:scatterChart>
      <c:valAx>
        <c:axId val="76051584"/>
        <c:scaling>
          <c:orientation val="minMax"/>
          <c:max val="90"/>
          <c:min val="0"/>
        </c:scaling>
        <c:axPos val="b"/>
        <c:numFmt formatCode="General" sourceLinked="1"/>
        <c:tickLblPos val="nextTo"/>
        <c:crossAx val="76053120"/>
        <c:crosses val="autoZero"/>
        <c:crossBetween val="midCat"/>
        <c:majorUnit val="5"/>
      </c:valAx>
      <c:valAx>
        <c:axId val="76053120"/>
        <c:scaling>
          <c:orientation val="minMax"/>
          <c:max val="360"/>
          <c:min val="0"/>
        </c:scaling>
        <c:axPos val="l"/>
        <c:majorGridlines/>
        <c:numFmt formatCode="General" sourceLinked="1"/>
        <c:tickLblPos val="nextTo"/>
        <c:crossAx val="76051584"/>
        <c:crosses val="autoZero"/>
        <c:crossBetween val="midCat"/>
        <c:majorUnit val="60"/>
      </c:valAx>
    </c:plotArea>
    <c:legend>
      <c:legendPos val="r"/>
      <c:layout>
        <c:manualLayout>
          <c:xMode val="edge"/>
          <c:yMode val="edge"/>
          <c:x val="0.82806286446388822"/>
          <c:y val="4.9006634587343417E-2"/>
          <c:w val="0.15685226303863148"/>
          <c:h val="0.91858595800524867"/>
        </c:manualLayout>
      </c:layout>
      <c:spPr>
        <a:ln>
          <a:solidFill>
            <a:schemeClr val="tx1"/>
          </a:solidFill>
          <a:prstDash val="solid"/>
        </a:ln>
      </c:spPr>
    </c:legend>
    <c:plotVisOnly val="1"/>
  </c:chart>
  <c:externalData r:id="rId1"/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plotArea>
      <c:layout>
        <c:manualLayout>
          <c:layoutTarget val="inner"/>
          <c:xMode val="edge"/>
          <c:yMode val="edge"/>
          <c:x val="0.1235682995692165"/>
          <c:y val="7.4548702245552628E-2"/>
          <c:w val="0.84446918122471049"/>
          <c:h val="0.8326195683872849"/>
        </c:manualLayout>
      </c:layout>
      <c:scatterChart>
        <c:scatterStyle val="smoothMarker"/>
        <c:ser>
          <c:idx val="0"/>
          <c:order val="0"/>
          <c:tx>
            <c:strRef>
              <c:f>'by gener'!$K$26</c:f>
              <c:strCache>
                <c:ptCount val="1"/>
                <c:pt idx="0">
                  <c:v>82-86</c:v>
                </c:pt>
              </c:strCache>
            </c:strRef>
          </c:tx>
          <c:xVal>
            <c:numRef>
              <c:f>'by gener'!$J$27:$J$45</c:f>
              <c:numCache>
                <c:formatCode>General</c:formatCode>
                <c:ptCount val="19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</c:numCache>
            </c:numRef>
          </c:xVal>
          <c:yVal>
            <c:numRef>
              <c:f>'by gener'!$K$27:$K$45</c:f>
              <c:numCache>
                <c:formatCode>General</c:formatCode>
                <c:ptCount val="19"/>
                <c:pt idx="3">
                  <c:v>81.348849589569042</c:v>
                </c:pt>
                <c:pt idx="4">
                  <c:v>#N/A</c:v>
                </c:pt>
                <c:pt idx="5">
                  <c:v>223.5306898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'by gener'!$L$26</c:f>
              <c:strCache>
                <c:ptCount val="1"/>
                <c:pt idx="0">
                  <c:v>81-77</c:v>
                </c:pt>
              </c:strCache>
            </c:strRef>
          </c:tx>
          <c:xVal>
            <c:numRef>
              <c:f>'by gener'!$J$27:$J$45</c:f>
              <c:numCache>
                <c:formatCode>General</c:formatCode>
                <c:ptCount val="19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</c:numCache>
            </c:numRef>
          </c:xVal>
          <c:yVal>
            <c:numRef>
              <c:f>'by gener'!$L$27:$L$45</c:f>
              <c:numCache>
                <c:formatCode>General</c:formatCode>
                <c:ptCount val="19"/>
                <c:pt idx="4">
                  <c:v>146.58430289954595</c:v>
                </c:pt>
                <c:pt idx="5">
                  <c:v>#N/A</c:v>
                </c:pt>
                <c:pt idx="6">
                  <c:v>264.59258560000001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'by gener'!$M$26</c:f>
              <c:strCache>
                <c:ptCount val="1"/>
                <c:pt idx="0">
                  <c:v>72-76</c:v>
                </c:pt>
              </c:strCache>
            </c:strRef>
          </c:tx>
          <c:xVal>
            <c:numRef>
              <c:f>'by gener'!$J$27:$J$45</c:f>
              <c:numCache>
                <c:formatCode>General</c:formatCode>
                <c:ptCount val="19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</c:numCache>
            </c:numRef>
          </c:xVal>
          <c:yVal>
            <c:numRef>
              <c:f>'by gener'!$M$27:$M$45</c:f>
              <c:numCache>
                <c:formatCode>General</c:formatCode>
                <c:ptCount val="19"/>
                <c:pt idx="5">
                  <c:v>229.17592821379441</c:v>
                </c:pt>
                <c:pt idx="6">
                  <c:v>#N/A</c:v>
                </c:pt>
                <c:pt idx="7">
                  <c:v>273.07275969999995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'by gener'!$N$26</c:f>
              <c:strCache>
                <c:ptCount val="1"/>
                <c:pt idx="0">
                  <c:v>67-71</c:v>
                </c:pt>
              </c:strCache>
            </c:strRef>
          </c:tx>
          <c:xVal>
            <c:numRef>
              <c:f>'by gener'!$J$27:$J$45</c:f>
              <c:numCache>
                <c:formatCode>General</c:formatCode>
                <c:ptCount val="19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</c:numCache>
            </c:numRef>
          </c:xVal>
          <c:yVal>
            <c:numRef>
              <c:f>'by gener'!$N$27:$N$45</c:f>
              <c:numCache>
                <c:formatCode>General</c:formatCode>
                <c:ptCount val="19"/>
                <c:pt idx="3">
                  <c:v>127.36020420428019</c:v>
                </c:pt>
                <c:pt idx="4">
                  <c:v>#N/A</c:v>
                </c:pt>
                <c:pt idx="5">
                  <c:v>#N/A</c:v>
                </c:pt>
                <c:pt idx="6">
                  <c:v>297.76456253119142</c:v>
                </c:pt>
                <c:pt idx="7">
                  <c:v>#N/A</c:v>
                </c:pt>
                <c:pt idx="8">
                  <c:v>259.20078849999999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'by gener'!$O$26</c:f>
              <c:strCache>
                <c:ptCount val="1"/>
                <c:pt idx="0">
                  <c:v>62-66</c:v>
                </c:pt>
              </c:strCache>
            </c:strRef>
          </c:tx>
          <c:xVal>
            <c:numRef>
              <c:f>'by gener'!$J$27:$J$45</c:f>
              <c:numCache>
                <c:formatCode>General</c:formatCode>
                <c:ptCount val="19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</c:numCache>
            </c:numRef>
          </c:xVal>
          <c:yVal>
            <c:numRef>
              <c:f>'by gener'!$O$27:$O$45</c:f>
              <c:numCache>
                <c:formatCode>General</c:formatCode>
                <c:ptCount val="19"/>
                <c:pt idx="4">
                  <c:v>236.54386088564976</c:v>
                </c:pt>
                <c:pt idx="5">
                  <c:v>#N/A</c:v>
                </c:pt>
                <c:pt idx="6">
                  <c:v>#N/A</c:v>
                </c:pt>
                <c:pt idx="7">
                  <c:v>301.84302176105956</c:v>
                </c:pt>
                <c:pt idx="8">
                  <c:v>#N/A</c:v>
                </c:pt>
                <c:pt idx="9">
                  <c:v>234.31635399999999</c:v>
                </c:pt>
              </c:numCache>
            </c:numRef>
          </c:yVal>
          <c:smooth val="1"/>
        </c:ser>
        <c:ser>
          <c:idx val="5"/>
          <c:order val="5"/>
          <c:tx>
            <c:strRef>
              <c:f>'by gener'!$P$26</c:f>
              <c:strCache>
                <c:ptCount val="1"/>
                <c:pt idx="0">
                  <c:v>57-61</c:v>
                </c:pt>
              </c:strCache>
            </c:strRef>
          </c:tx>
          <c:xVal>
            <c:numRef>
              <c:f>'by gener'!$J$27:$J$45</c:f>
              <c:numCache>
                <c:formatCode>General</c:formatCode>
                <c:ptCount val="19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</c:numCache>
            </c:numRef>
          </c:xVal>
          <c:yVal>
            <c:numRef>
              <c:f>'by gener'!$P$27:$P$45</c:f>
              <c:numCache>
                <c:formatCode>General</c:formatCode>
                <c:ptCount val="19"/>
                <c:pt idx="5">
                  <c:v>304.7672983141357</c:v>
                </c:pt>
                <c:pt idx="6">
                  <c:v>#N/A</c:v>
                </c:pt>
                <c:pt idx="7">
                  <c:v>#N/A</c:v>
                </c:pt>
                <c:pt idx="8">
                  <c:v>282.14669888172034</c:v>
                </c:pt>
                <c:pt idx="9">
                  <c:v>#N/A</c:v>
                </c:pt>
                <c:pt idx="10">
                  <c:v>235.78728670000001</c:v>
                </c:pt>
              </c:numCache>
            </c:numRef>
          </c:yVal>
          <c:smooth val="1"/>
        </c:ser>
        <c:ser>
          <c:idx val="6"/>
          <c:order val="6"/>
          <c:tx>
            <c:strRef>
              <c:f>'by gener'!$Q$26</c:f>
              <c:strCache>
                <c:ptCount val="1"/>
                <c:pt idx="0">
                  <c:v>52-56</c:v>
                </c:pt>
              </c:strCache>
            </c:strRef>
          </c:tx>
          <c:xVal>
            <c:numRef>
              <c:f>'by gener'!$J$27:$J$45</c:f>
              <c:numCache>
                <c:formatCode>General</c:formatCode>
                <c:ptCount val="19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</c:numCache>
            </c:numRef>
          </c:xVal>
          <c:yVal>
            <c:numRef>
              <c:f>'by gener'!$Q$27:$Q$45</c:f>
              <c:numCache>
                <c:formatCode>General</c:formatCode>
                <c:ptCount val="19"/>
                <c:pt idx="6">
                  <c:v>327.88080493904374</c:v>
                </c:pt>
                <c:pt idx="7">
                  <c:v>#N/A</c:v>
                </c:pt>
                <c:pt idx="8">
                  <c:v>#N/A</c:v>
                </c:pt>
                <c:pt idx="9">
                  <c:v>279.14995923390654</c:v>
                </c:pt>
                <c:pt idx="10">
                  <c:v>#N/A</c:v>
                </c:pt>
                <c:pt idx="11">
                  <c:v>238.39075579999988</c:v>
                </c:pt>
              </c:numCache>
            </c:numRef>
          </c:yVal>
          <c:smooth val="1"/>
        </c:ser>
        <c:ser>
          <c:idx val="7"/>
          <c:order val="7"/>
          <c:tx>
            <c:strRef>
              <c:f>'by gener'!$R$26</c:f>
              <c:strCache>
                <c:ptCount val="1"/>
                <c:pt idx="0">
                  <c:v>47-51</c:v>
                </c:pt>
              </c:strCache>
            </c:strRef>
          </c:tx>
          <c:xVal>
            <c:numRef>
              <c:f>'by gener'!$J$27:$J$45</c:f>
              <c:numCache>
                <c:formatCode>General</c:formatCode>
                <c:ptCount val="19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</c:numCache>
            </c:numRef>
          </c:xVal>
          <c:yVal>
            <c:numRef>
              <c:f>'by gener'!$R$27:$R$45</c:f>
              <c:numCache>
                <c:formatCode>General</c:formatCode>
                <c:ptCount val="19"/>
                <c:pt idx="7">
                  <c:v>324.53854224160307</c:v>
                </c:pt>
                <c:pt idx="8">
                  <c:v>#N/A</c:v>
                </c:pt>
                <c:pt idx="9">
                  <c:v>#N/A</c:v>
                </c:pt>
                <c:pt idx="10">
                  <c:v>279.63525266779345</c:v>
                </c:pt>
                <c:pt idx="11">
                  <c:v>#N/A</c:v>
                </c:pt>
                <c:pt idx="12">
                  <c:v>280.54223190000005</c:v>
                </c:pt>
              </c:numCache>
            </c:numRef>
          </c:yVal>
          <c:smooth val="1"/>
        </c:ser>
        <c:ser>
          <c:idx val="8"/>
          <c:order val="8"/>
          <c:tx>
            <c:strRef>
              <c:f>'by gener'!$S$26</c:f>
              <c:strCache>
                <c:ptCount val="1"/>
                <c:pt idx="0">
                  <c:v>42-46</c:v>
                </c:pt>
              </c:strCache>
            </c:strRef>
          </c:tx>
          <c:xVal>
            <c:numRef>
              <c:f>'by gener'!$J$27:$J$45</c:f>
              <c:numCache>
                <c:formatCode>General</c:formatCode>
                <c:ptCount val="19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</c:numCache>
            </c:numRef>
          </c:xVal>
          <c:yVal>
            <c:numRef>
              <c:f>'by gener'!$S$27:$S$45</c:f>
              <c:numCache>
                <c:formatCode>General</c:formatCode>
                <c:ptCount val="19"/>
                <c:pt idx="8">
                  <c:v>308.13220016616748</c:v>
                </c:pt>
                <c:pt idx="9">
                  <c:v>#N/A</c:v>
                </c:pt>
                <c:pt idx="10">
                  <c:v>#N/A</c:v>
                </c:pt>
                <c:pt idx="11">
                  <c:v>306.59017307025084</c:v>
                </c:pt>
                <c:pt idx="12">
                  <c:v>#N/A</c:v>
                </c:pt>
                <c:pt idx="13">
                  <c:v>289.11169339999998</c:v>
                </c:pt>
              </c:numCache>
            </c:numRef>
          </c:yVal>
          <c:smooth val="1"/>
        </c:ser>
        <c:ser>
          <c:idx val="9"/>
          <c:order val="9"/>
          <c:tx>
            <c:strRef>
              <c:f>'by gener'!$T$26</c:f>
              <c:strCache>
                <c:ptCount val="1"/>
                <c:pt idx="0">
                  <c:v>37-41</c:v>
                </c:pt>
              </c:strCache>
            </c:strRef>
          </c:tx>
          <c:xVal>
            <c:numRef>
              <c:f>'by gener'!$J$27:$J$45</c:f>
              <c:numCache>
                <c:formatCode>General</c:formatCode>
                <c:ptCount val="19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</c:numCache>
            </c:numRef>
          </c:xVal>
          <c:yVal>
            <c:numRef>
              <c:f>'by gener'!$T$27:$T$45</c:f>
              <c:numCache>
                <c:formatCode>General</c:formatCode>
                <c:ptCount val="19"/>
                <c:pt idx="9">
                  <c:v>308.62327879324914</c:v>
                </c:pt>
                <c:pt idx="10">
                  <c:v>#N/A</c:v>
                </c:pt>
                <c:pt idx="11">
                  <c:v>#N/A</c:v>
                </c:pt>
                <c:pt idx="12">
                  <c:v>315.59742414532985</c:v>
                </c:pt>
                <c:pt idx="13">
                  <c:v>#N/A</c:v>
                </c:pt>
                <c:pt idx="14">
                  <c:v>270.55689999999993</c:v>
                </c:pt>
              </c:numCache>
            </c:numRef>
          </c:yVal>
          <c:smooth val="1"/>
        </c:ser>
        <c:ser>
          <c:idx val="10"/>
          <c:order val="10"/>
          <c:tx>
            <c:strRef>
              <c:f>'by gener'!$U$26</c:f>
              <c:strCache>
                <c:ptCount val="1"/>
                <c:pt idx="0">
                  <c:v>32-36</c:v>
                </c:pt>
              </c:strCache>
            </c:strRef>
          </c:tx>
          <c:xVal>
            <c:numRef>
              <c:f>'by gener'!$J$27:$J$45</c:f>
              <c:numCache>
                <c:formatCode>General</c:formatCode>
                <c:ptCount val="19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</c:numCache>
            </c:numRef>
          </c:xVal>
          <c:yVal>
            <c:numRef>
              <c:f>'by gener'!$U$27:$U$45</c:f>
              <c:numCache>
                <c:formatCode>General</c:formatCode>
                <c:ptCount val="19"/>
                <c:pt idx="10">
                  <c:v>331.01758153694112</c:v>
                </c:pt>
                <c:pt idx="11">
                  <c:v>#N/A</c:v>
                </c:pt>
                <c:pt idx="12">
                  <c:v>#N/A</c:v>
                </c:pt>
                <c:pt idx="13">
                  <c:v>320.01751969937925</c:v>
                </c:pt>
                <c:pt idx="14">
                  <c:v>#N/A</c:v>
                </c:pt>
                <c:pt idx="15">
                  <c:v>271.37111889999966</c:v>
                </c:pt>
              </c:numCache>
            </c:numRef>
          </c:yVal>
          <c:smooth val="1"/>
        </c:ser>
        <c:ser>
          <c:idx val="11"/>
          <c:order val="11"/>
          <c:tx>
            <c:strRef>
              <c:f>'by gener'!$V$26</c:f>
              <c:strCache>
                <c:ptCount val="1"/>
                <c:pt idx="0">
                  <c:v>27-31</c:v>
                </c:pt>
              </c:strCache>
            </c:strRef>
          </c:tx>
          <c:xVal>
            <c:numRef>
              <c:f>'by gener'!$J$27:$J$45</c:f>
              <c:numCache>
                <c:formatCode>General</c:formatCode>
                <c:ptCount val="19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</c:numCache>
            </c:numRef>
          </c:xVal>
          <c:yVal>
            <c:numRef>
              <c:f>'by gener'!$V$27:$V$45</c:f>
              <c:numCache>
                <c:formatCode>General</c:formatCode>
                <c:ptCount val="19"/>
                <c:pt idx="11">
                  <c:v>325.62302130070833</c:v>
                </c:pt>
                <c:pt idx="12">
                  <c:v>#N/A</c:v>
                </c:pt>
                <c:pt idx="13">
                  <c:v>#N/A</c:v>
                </c:pt>
                <c:pt idx="14">
                  <c:v>302.06205176369895</c:v>
                </c:pt>
                <c:pt idx="15">
                  <c:v>#N/A</c:v>
                </c:pt>
                <c:pt idx="16">
                  <c:v>229.7980799</c:v>
                </c:pt>
              </c:numCache>
            </c:numRef>
          </c:yVal>
          <c:smooth val="1"/>
        </c:ser>
        <c:ser>
          <c:idx val="12"/>
          <c:order val="12"/>
          <c:tx>
            <c:strRef>
              <c:f>'by gener'!$W$26</c:f>
              <c:strCache>
                <c:ptCount val="1"/>
                <c:pt idx="0">
                  <c:v>22-26</c:v>
                </c:pt>
              </c:strCache>
            </c:strRef>
          </c:tx>
          <c:xVal>
            <c:numRef>
              <c:f>'by gener'!$J$27:$J$45</c:f>
              <c:numCache>
                <c:formatCode>General</c:formatCode>
                <c:ptCount val="19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</c:numCache>
            </c:numRef>
          </c:xVal>
          <c:yVal>
            <c:numRef>
              <c:f>'by gener'!$W$27:$W$45</c:f>
              <c:numCache>
                <c:formatCode>General</c:formatCode>
                <c:ptCount val="19"/>
                <c:pt idx="12">
                  <c:v>353.35444384103874</c:v>
                </c:pt>
                <c:pt idx="13">
                  <c:v>#N/A</c:v>
                </c:pt>
                <c:pt idx="14">
                  <c:v>#N/A</c:v>
                </c:pt>
                <c:pt idx="15">
                  <c:v>273.34408719337091</c:v>
                </c:pt>
                <c:pt idx="16">
                  <c:v>#N/A</c:v>
                </c:pt>
                <c:pt idx="17">
                  <c:v>182.72781380000001</c:v>
                </c:pt>
              </c:numCache>
            </c:numRef>
          </c:yVal>
          <c:smooth val="1"/>
        </c:ser>
        <c:ser>
          <c:idx val="13"/>
          <c:order val="13"/>
          <c:tx>
            <c:strRef>
              <c:f>'by gener'!$X$26</c:f>
              <c:strCache>
                <c:ptCount val="1"/>
                <c:pt idx="0">
                  <c:v>17-21</c:v>
                </c:pt>
              </c:strCache>
            </c:strRef>
          </c:tx>
          <c:xVal>
            <c:numRef>
              <c:f>'by gener'!$J$27:$J$45</c:f>
              <c:numCache>
                <c:formatCode>General</c:formatCode>
                <c:ptCount val="19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</c:numCache>
            </c:numRef>
          </c:xVal>
          <c:yVal>
            <c:numRef>
              <c:f>'by gener'!$X$27:$X$45</c:f>
              <c:numCache>
                <c:formatCode>General</c:formatCode>
                <c:ptCount val="19"/>
                <c:pt idx="13">
                  <c:v>334.63294944933295</c:v>
                </c:pt>
                <c:pt idx="14">
                  <c:v>#N/A</c:v>
                </c:pt>
                <c:pt idx="15">
                  <c:v>#N/A</c:v>
                </c:pt>
                <c:pt idx="16">
                  <c:v>224.35787994479188</c:v>
                </c:pt>
                <c:pt idx="17">
                  <c:v>#N/A</c:v>
                </c:pt>
                <c:pt idx="18">
                  <c:v>130.5640679</c:v>
                </c:pt>
              </c:numCache>
            </c:numRef>
          </c:yVal>
          <c:smooth val="1"/>
        </c:ser>
        <c:ser>
          <c:idx val="14"/>
          <c:order val="14"/>
          <c:tx>
            <c:strRef>
              <c:f>'by gener'!$Y$26</c:f>
              <c:strCache>
                <c:ptCount val="1"/>
                <c:pt idx="0">
                  <c:v>12-16</c:v>
                </c:pt>
              </c:strCache>
            </c:strRef>
          </c:tx>
          <c:xVal>
            <c:numRef>
              <c:f>'by gener'!$J$27:$J$45</c:f>
              <c:numCache>
                <c:formatCode>General</c:formatCode>
                <c:ptCount val="19"/>
                <c:pt idx="0">
                  <c:v>0</c:v>
                </c:pt>
                <c:pt idx="1">
                  <c:v>5</c:v>
                </c:pt>
                <c:pt idx="2">
                  <c:v>10</c:v>
                </c:pt>
                <c:pt idx="3">
                  <c:v>15</c:v>
                </c:pt>
                <c:pt idx="4">
                  <c:v>20</c:v>
                </c:pt>
                <c:pt idx="5">
                  <c:v>25</c:v>
                </c:pt>
                <c:pt idx="6">
                  <c:v>30</c:v>
                </c:pt>
                <c:pt idx="7">
                  <c:v>35</c:v>
                </c:pt>
                <c:pt idx="8">
                  <c:v>40</c:v>
                </c:pt>
                <c:pt idx="9">
                  <c:v>45</c:v>
                </c:pt>
                <c:pt idx="10">
                  <c:v>50</c:v>
                </c:pt>
                <c:pt idx="11">
                  <c:v>55</c:v>
                </c:pt>
                <c:pt idx="12">
                  <c:v>60</c:v>
                </c:pt>
                <c:pt idx="13">
                  <c:v>65</c:v>
                </c:pt>
                <c:pt idx="14">
                  <c:v>70</c:v>
                </c:pt>
                <c:pt idx="15">
                  <c:v>75</c:v>
                </c:pt>
                <c:pt idx="16">
                  <c:v>80</c:v>
                </c:pt>
                <c:pt idx="17">
                  <c:v>85</c:v>
                </c:pt>
                <c:pt idx="18">
                  <c:v>90</c:v>
                </c:pt>
              </c:numCache>
            </c:numRef>
          </c:xVal>
          <c:yVal>
            <c:numRef>
              <c:f>'by gener'!$Y$27:$Y$45</c:f>
              <c:numCache>
                <c:formatCode>General</c:formatCode>
                <c:ptCount val="19"/>
                <c:pt idx="14">
                  <c:v>319.28954797312196</c:v>
                </c:pt>
                <c:pt idx="15">
                  <c:v>#N/A</c:v>
                </c:pt>
                <c:pt idx="16">
                  <c:v>#N/A</c:v>
                </c:pt>
                <c:pt idx="17">
                  <c:v>200.47890496748846</c:v>
                </c:pt>
                <c:pt idx="18">
                  <c:v>#N/A</c:v>
                </c:pt>
              </c:numCache>
            </c:numRef>
          </c:yVal>
          <c:smooth val="1"/>
        </c:ser>
        <c:axId val="76006528"/>
        <c:axId val="76008064"/>
      </c:scatterChart>
      <c:valAx>
        <c:axId val="76006528"/>
        <c:scaling>
          <c:orientation val="minMax"/>
          <c:max val="90"/>
          <c:min val="0"/>
        </c:scaling>
        <c:axPos val="b"/>
        <c:numFmt formatCode="General" sourceLinked="1"/>
        <c:tickLblPos val="nextTo"/>
        <c:crossAx val="76008064"/>
        <c:crosses val="autoZero"/>
        <c:crossBetween val="midCat"/>
        <c:majorUnit val="5"/>
      </c:valAx>
      <c:valAx>
        <c:axId val="76008064"/>
        <c:scaling>
          <c:orientation val="minMax"/>
          <c:max val="360"/>
          <c:min val="0"/>
        </c:scaling>
        <c:axPos val="l"/>
        <c:majorGridlines/>
        <c:numFmt formatCode="General" sourceLinked="1"/>
        <c:tickLblPos val="nextTo"/>
        <c:crossAx val="76006528"/>
        <c:crosses val="autoZero"/>
        <c:crossBetween val="midCat"/>
        <c:majorUnit val="60"/>
      </c:valAx>
    </c:plotArea>
    <c:plotVisOnly val="1"/>
  </c:chart>
  <c:externalData r:id="rId1"/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plotArea>
      <c:layout>
        <c:manualLayout>
          <c:layoutTarget val="inner"/>
          <c:xMode val="edge"/>
          <c:yMode val="edge"/>
          <c:x val="8.8581688960566743E-2"/>
          <c:y val="4.4154113887937926E-2"/>
          <c:w val="0.8772754403440548"/>
          <c:h val="0.8326195683872849"/>
        </c:manualLayout>
      </c:layout>
      <c:scatterChart>
        <c:scatterStyle val="smoothMarker"/>
        <c:ser>
          <c:idx val="0"/>
          <c:order val="0"/>
          <c:tx>
            <c:strRef>
              <c:f>consoprod!$B$1</c:f>
              <c:strCache>
                <c:ptCount val="1"/>
                <c:pt idx="0">
                  <c:v>benefit85f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marker>
            <c:symbol val="none"/>
          </c:marker>
          <c:xVal>
            <c:numRef>
              <c:f>consoprod!$A$2:$A$101</c:f>
              <c:numCache>
                <c:formatCode>General</c:formatCode>
                <c:ptCount val="10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</c:numCache>
            </c:numRef>
          </c:xVal>
          <c:yVal>
            <c:numRef>
              <c:f>consoprod!$B$2:$B$101</c:f>
              <c:numCache>
                <c:formatCode>General</c:formatCode>
                <c:ptCount val="100"/>
                <c:pt idx="0">
                  <c:v>306.34943210590711</c:v>
                </c:pt>
                <c:pt idx="1">
                  <c:v>230.91717051307825</c:v>
                </c:pt>
                <c:pt idx="2">
                  <c:v>204.6421276990277</c:v>
                </c:pt>
                <c:pt idx="3">
                  <c:v>181.76439330624316</c:v>
                </c:pt>
                <c:pt idx="4">
                  <c:v>167.71240668883482</c:v>
                </c:pt>
                <c:pt idx="5">
                  <c:v>168.48266261609257</c:v>
                </c:pt>
                <c:pt idx="6">
                  <c:v>151.00809672073888</c:v>
                </c:pt>
                <c:pt idx="7">
                  <c:v>155.16335652301788</c:v>
                </c:pt>
                <c:pt idx="8">
                  <c:v>147.93642095703629</c:v>
                </c:pt>
                <c:pt idx="9">
                  <c:v>142.72949215153048</c:v>
                </c:pt>
                <c:pt idx="10">
                  <c:v>146.41423866860731</c:v>
                </c:pt>
                <c:pt idx="11">
                  <c:v>146.87852047625171</c:v>
                </c:pt>
                <c:pt idx="12">
                  <c:v>137.27945740756329</c:v>
                </c:pt>
                <c:pt idx="13">
                  <c:v>126.63986126461256</c:v>
                </c:pt>
                <c:pt idx="14">
                  <c:v>141.05007007775941</c:v>
                </c:pt>
                <c:pt idx="15">
                  <c:v>115.45441508395162</c:v>
                </c:pt>
                <c:pt idx="16">
                  <c:v>123.15690981242483</c:v>
                </c:pt>
                <c:pt idx="17">
                  <c:v>109.91080908591056</c:v>
                </c:pt>
                <c:pt idx="18">
                  <c:v>120.79581036428603</c:v>
                </c:pt>
                <c:pt idx="19">
                  <c:v>131.32474796229312</c:v>
                </c:pt>
                <c:pt idx="20">
                  <c:v>133.7318623780975</c:v>
                </c:pt>
                <c:pt idx="21">
                  <c:v>128.77239052066696</c:v>
                </c:pt>
                <c:pt idx="22">
                  <c:v>134.99518922857558</c:v>
                </c:pt>
                <c:pt idx="23">
                  <c:v>133.28154504077696</c:v>
                </c:pt>
                <c:pt idx="24">
                  <c:v>122.90783137381221</c:v>
                </c:pt>
                <c:pt idx="25">
                  <c:v>127.56122387971735</c:v>
                </c:pt>
                <c:pt idx="26">
                  <c:v>117.49811284626435</c:v>
                </c:pt>
                <c:pt idx="27">
                  <c:v>110.97793035640713</c:v>
                </c:pt>
                <c:pt idx="28">
                  <c:v>105.04615908659028</c:v>
                </c:pt>
                <c:pt idx="29">
                  <c:v>108.67382011005876</c:v>
                </c:pt>
                <c:pt idx="30">
                  <c:v>104.4178606932184</c:v>
                </c:pt>
                <c:pt idx="31">
                  <c:v>99.089572058214515</c:v>
                </c:pt>
                <c:pt idx="32">
                  <c:v>114.74166991360364</c:v>
                </c:pt>
                <c:pt idx="33">
                  <c:v>102.14478923726794</c:v>
                </c:pt>
                <c:pt idx="34">
                  <c:v>109.35903077835235</c:v>
                </c:pt>
                <c:pt idx="35">
                  <c:v>108.58191190226954</c:v>
                </c:pt>
                <c:pt idx="36">
                  <c:v>114.41748206363411</c:v>
                </c:pt>
                <c:pt idx="37">
                  <c:v>111.55981202986128</c:v>
                </c:pt>
                <c:pt idx="38">
                  <c:v>111.29480761147049</c:v>
                </c:pt>
                <c:pt idx="39">
                  <c:v>123.32513637720947</c:v>
                </c:pt>
                <c:pt idx="40">
                  <c:v>127.49650711183543</c:v>
                </c:pt>
                <c:pt idx="41">
                  <c:v>126.41951368866899</c:v>
                </c:pt>
                <c:pt idx="42">
                  <c:v>166.23610584684488</c:v>
                </c:pt>
                <c:pt idx="43">
                  <c:v>137.69684771787419</c:v>
                </c:pt>
                <c:pt idx="44">
                  <c:v>178.99724191559304</c:v>
                </c:pt>
                <c:pt idx="45">
                  <c:v>156.1855499444062</c:v>
                </c:pt>
                <c:pt idx="46">
                  <c:v>178.65010890027153</c:v>
                </c:pt>
                <c:pt idx="47">
                  <c:v>178.53138355238724</c:v>
                </c:pt>
                <c:pt idx="48">
                  <c:v>203.22577343039117</c:v>
                </c:pt>
                <c:pt idx="49">
                  <c:v>194.44491203919478</c:v>
                </c:pt>
                <c:pt idx="50">
                  <c:v>207.90884758174141</c:v>
                </c:pt>
                <c:pt idx="51">
                  <c:v>223.93768450974352</c:v>
                </c:pt>
                <c:pt idx="52">
                  <c:v>241.68586750891697</c:v>
                </c:pt>
                <c:pt idx="53">
                  <c:v>217.24280227490945</c:v>
                </c:pt>
                <c:pt idx="54">
                  <c:v>243.34440735640456</c:v>
                </c:pt>
                <c:pt idx="55">
                  <c:v>234.25962987448594</c:v>
                </c:pt>
                <c:pt idx="56">
                  <c:v>227.32068601975141</c:v>
                </c:pt>
                <c:pt idx="57">
                  <c:v>243.60576281749894</c:v>
                </c:pt>
                <c:pt idx="58">
                  <c:v>249.47298467897738</c:v>
                </c:pt>
                <c:pt idx="59">
                  <c:v>238.58612992172829</c:v>
                </c:pt>
                <c:pt idx="60">
                  <c:v>258.24497034350935</c:v>
                </c:pt>
                <c:pt idx="61">
                  <c:v>278.49629598423206</c:v>
                </c:pt>
                <c:pt idx="62">
                  <c:v>284.68608110223892</c:v>
                </c:pt>
                <c:pt idx="63">
                  <c:v>280.87004625608699</c:v>
                </c:pt>
                <c:pt idx="64">
                  <c:v>254.81823180331841</c:v>
                </c:pt>
                <c:pt idx="65">
                  <c:v>266.41118039572518</c:v>
                </c:pt>
                <c:pt idx="66">
                  <c:v>294.48025007319444</c:v>
                </c:pt>
                <c:pt idx="67">
                  <c:v>320.1343996417998</c:v>
                </c:pt>
                <c:pt idx="68">
                  <c:v>242.56503297110717</c:v>
                </c:pt>
                <c:pt idx="69">
                  <c:v>280.95583938559145</c:v>
                </c:pt>
                <c:pt idx="70">
                  <c:v>256.44987706091376</c:v>
                </c:pt>
                <c:pt idx="71">
                  <c:v>260.56305581211222</c:v>
                </c:pt>
                <c:pt idx="72">
                  <c:v>291.90909554771554</c:v>
                </c:pt>
                <c:pt idx="73">
                  <c:v>284.21302875840956</c:v>
                </c:pt>
                <c:pt idx="74">
                  <c:v>252.53368958526261</c:v>
                </c:pt>
                <c:pt idx="75">
                  <c:v>266.69758944481151</c:v>
                </c:pt>
                <c:pt idx="76">
                  <c:v>291.43583639037843</c:v>
                </c:pt>
                <c:pt idx="77">
                  <c:v>270.30481833910051</c:v>
                </c:pt>
                <c:pt idx="78">
                  <c:v>229.58370114601317</c:v>
                </c:pt>
                <c:pt idx="79">
                  <c:v>248.01215390614828</c:v>
                </c:pt>
                <c:pt idx="80">
                  <c:v>272.84994482130628</c:v>
                </c:pt>
                <c:pt idx="81">
                  <c:v>259.17149213763685</c:v>
                </c:pt>
                <c:pt idx="82">
                  <c:v>238.44129569440884</c:v>
                </c:pt>
                <c:pt idx="83">
                  <c:v>223.06080426356576</c:v>
                </c:pt>
                <c:pt idx="84">
                  <c:v>259.72758418985563</c:v>
                </c:pt>
                <c:pt idx="85">
                  <c:v>204.68577355265077</c:v>
                </c:pt>
                <c:pt idx="86">
                  <c:v>220.19248470963657</c:v>
                </c:pt>
                <c:pt idx="87">
                  <c:v>197.42461801040326</c:v>
                </c:pt>
                <c:pt idx="88">
                  <c:v>216.22182942996022</c:v>
                </c:pt>
                <c:pt idx="89">
                  <c:v>236.61361658932705</c:v>
                </c:pt>
                <c:pt idx="90">
                  <c:v>214.8805278904874</c:v>
                </c:pt>
                <c:pt idx="91">
                  <c:v>126.79493263282771</c:v>
                </c:pt>
                <c:pt idx="92">
                  <c:v>75</c:v>
                </c:pt>
                <c:pt idx="93">
                  <c:v>142.18715632364501</c:v>
                </c:pt>
                <c:pt idx="94">
                  <c:v>20</c:v>
                </c:pt>
                <c:pt idx="95">
                  <c:v>115</c:v>
                </c:pt>
                <c:pt idx="98">
                  <c:v>220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consoprod!$C$1</c:f>
              <c:strCache>
                <c:ptCount val="1"/>
                <c:pt idx="0">
                  <c:v>benefit99f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xVal>
            <c:numRef>
              <c:f>consoprod!$A$2:$A$101</c:f>
              <c:numCache>
                <c:formatCode>General</c:formatCode>
                <c:ptCount val="10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</c:numCache>
            </c:numRef>
          </c:xVal>
          <c:yVal>
            <c:numRef>
              <c:f>consoprod!$C$2:$C$101</c:f>
              <c:numCache>
                <c:formatCode>General</c:formatCode>
                <c:ptCount val="100"/>
                <c:pt idx="0">
                  <c:v>295.22094092738701</c:v>
                </c:pt>
                <c:pt idx="1">
                  <c:v>223.84583559280478</c:v>
                </c:pt>
                <c:pt idx="2">
                  <c:v>198.14530015923606</c:v>
                </c:pt>
                <c:pt idx="3">
                  <c:v>176.3472814575332</c:v>
                </c:pt>
                <c:pt idx="4">
                  <c:v>161.22890472478477</c:v>
                </c:pt>
                <c:pt idx="5">
                  <c:v>166.03470715503303</c:v>
                </c:pt>
                <c:pt idx="6">
                  <c:v>160.7744227751428</c:v>
                </c:pt>
                <c:pt idx="7">
                  <c:v>144.70312175596018</c:v>
                </c:pt>
                <c:pt idx="8">
                  <c:v>140.39254693900989</c:v>
                </c:pt>
                <c:pt idx="9">
                  <c:v>137.80000132005748</c:v>
                </c:pt>
                <c:pt idx="10">
                  <c:v>133.32467807168661</c:v>
                </c:pt>
                <c:pt idx="11">
                  <c:v>132.80106019296562</c:v>
                </c:pt>
                <c:pt idx="12">
                  <c:v>134.21535176011915</c:v>
                </c:pt>
                <c:pt idx="13">
                  <c:v>117.12182687272836</c:v>
                </c:pt>
                <c:pt idx="14">
                  <c:v>119.2218361569583</c:v>
                </c:pt>
                <c:pt idx="15">
                  <c:v>132.37499725795041</c:v>
                </c:pt>
                <c:pt idx="16">
                  <c:v>154.41092428826713</c:v>
                </c:pt>
                <c:pt idx="17">
                  <c:v>143.43184504420873</c:v>
                </c:pt>
                <c:pt idx="18">
                  <c:v>130.76835121384877</c:v>
                </c:pt>
                <c:pt idx="19">
                  <c:v>120.48316909487028</c:v>
                </c:pt>
                <c:pt idx="20">
                  <c:v>125.42017835819395</c:v>
                </c:pt>
                <c:pt idx="21">
                  <c:v>131.79592898693019</c:v>
                </c:pt>
                <c:pt idx="22">
                  <c:v>140.95556656529618</c:v>
                </c:pt>
                <c:pt idx="23">
                  <c:v>121.50894522758379</c:v>
                </c:pt>
                <c:pt idx="24">
                  <c:v>138.15618090402671</c:v>
                </c:pt>
                <c:pt idx="25">
                  <c:v>121.00276120140677</c:v>
                </c:pt>
                <c:pt idx="26">
                  <c:v>135.06289132145858</c:v>
                </c:pt>
                <c:pt idx="27">
                  <c:v>122.70690616128834</c:v>
                </c:pt>
                <c:pt idx="28">
                  <c:v>110.65108147940325</c:v>
                </c:pt>
                <c:pt idx="29">
                  <c:v>121.83834681531805</c:v>
                </c:pt>
                <c:pt idx="30">
                  <c:v>99.476617686902628</c:v>
                </c:pt>
                <c:pt idx="31">
                  <c:v>111.35023744482368</c:v>
                </c:pt>
                <c:pt idx="32">
                  <c:v>117.15049706001655</c:v>
                </c:pt>
                <c:pt idx="33">
                  <c:v>95.610238105162011</c:v>
                </c:pt>
                <c:pt idx="34">
                  <c:v>92.417939891803485</c:v>
                </c:pt>
                <c:pt idx="35">
                  <c:v>103.20620917651624</c:v>
                </c:pt>
                <c:pt idx="36">
                  <c:v>102.78408431091431</c:v>
                </c:pt>
                <c:pt idx="37">
                  <c:v>103.83092800414732</c:v>
                </c:pt>
                <c:pt idx="38">
                  <c:v>107.72808260401058</c:v>
                </c:pt>
                <c:pt idx="39">
                  <c:v>115.79200840794903</c:v>
                </c:pt>
                <c:pt idx="40">
                  <c:v>122.09230687946274</c:v>
                </c:pt>
                <c:pt idx="41">
                  <c:v>106.47589912698658</c:v>
                </c:pt>
                <c:pt idx="42">
                  <c:v>120.53589296821131</c:v>
                </c:pt>
                <c:pt idx="43">
                  <c:v>123.99980111000647</c:v>
                </c:pt>
                <c:pt idx="44">
                  <c:v>146.39614951028216</c:v>
                </c:pt>
                <c:pt idx="45">
                  <c:v>136.02165366379415</c:v>
                </c:pt>
                <c:pt idx="46">
                  <c:v>147.26831178450712</c:v>
                </c:pt>
                <c:pt idx="47">
                  <c:v>152.83466585149921</c:v>
                </c:pt>
                <c:pt idx="48">
                  <c:v>158.1169221964673</c:v>
                </c:pt>
                <c:pt idx="49">
                  <c:v>161.22284431246365</c:v>
                </c:pt>
                <c:pt idx="50">
                  <c:v>163.16851723556326</c:v>
                </c:pt>
                <c:pt idx="51">
                  <c:v>171.74635570732042</c:v>
                </c:pt>
                <c:pt idx="52">
                  <c:v>179.03237712789058</c:v>
                </c:pt>
                <c:pt idx="53">
                  <c:v>181.34173138878188</c:v>
                </c:pt>
                <c:pt idx="54">
                  <c:v>186.44207012338055</c:v>
                </c:pt>
                <c:pt idx="55">
                  <c:v>213.28359472546879</c:v>
                </c:pt>
                <c:pt idx="56">
                  <c:v>198.26190752449611</c:v>
                </c:pt>
                <c:pt idx="57">
                  <c:v>230.81186943363019</c:v>
                </c:pt>
                <c:pt idx="58">
                  <c:v>237.36149125575281</c:v>
                </c:pt>
                <c:pt idx="59">
                  <c:v>230.81301363625778</c:v>
                </c:pt>
                <c:pt idx="60">
                  <c:v>246.496184679192</c:v>
                </c:pt>
                <c:pt idx="61">
                  <c:v>230.69773581152145</c:v>
                </c:pt>
                <c:pt idx="62">
                  <c:v>237.77781634022949</c:v>
                </c:pt>
                <c:pt idx="63">
                  <c:v>242.75773091087265</c:v>
                </c:pt>
                <c:pt idx="64">
                  <c:v>243.965584308893</c:v>
                </c:pt>
                <c:pt idx="65">
                  <c:v>233.90231620113363</c:v>
                </c:pt>
                <c:pt idx="66">
                  <c:v>267.17437556970123</c:v>
                </c:pt>
                <c:pt idx="67">
                  <c:v>256.83495395666029</c:v>
                </c:pt>
                <c:pt idx="68">
                  <c:v>271.71059135924924</c:v>
                </c:pt>
                <c:pt idx="69">
                  <c:v>260.92609142468677</c:v>
                </c:pt>
                <c:pt idx="70">
                  <c:v>268.76483213763862</c:v>
                </c:pt>
                <c:pt idx="71">
                  <c:v>235.85363476685785</c:v>
                </c:pt>
                <c:pt idx="72">
                  <c:v>274.25733330223426</c:v>
                </c:pt>
                <c:pt idx="73">
                  <c:v>250.7371064374064</c:v>
                </c:pt>
                <c:pt idx="74">
                  <c:v>248.23940242894653</c:v>
                </c:pt>
                <c:pt idx="75">
                  <c:v>250.41612619877594</c:v>
                </c:pt>
                <c:pt idx="76">
                  <c:v>230.67330851168094</c:v>
                </c:pt>
                <c:pt idx="77">
                  <c:v>250.089321339675</c:v>
                </c:pt>
                <c:pt idx="78">
                  <c:v>225.43903765431762</c:v>
                </c:pt>
                <c:pt idx="79">
                  <c:v>247.63295141259317</c:v>
                </c:pt>
                <c:pt idx="80">
                  <c:v>239.38761967090906</c:v>
                </c:pt>
                <c:pt idx="81">
                  <c:v>221.48297870754359</c:v>
                </c:pt>
                <c:pt idx="82">
                  <c:v>212.26500712752639</c:v>
                </c:pt>
                <c:pt idx="83">
                  <c:v>187.35954235303143</c:v>
                </c:pt>
                <c:pt idx="84">
                  <c:v>206.97676832984749</c:v>
                </c:pt>
                <c:pt idx="85">
                  <c:v>216.91234191622874</c:v>
                </c:pt>
                <c:pt idx="86">
                  <c:v>186.95684406518689</c:v>
                </c:pt>
                <c:pt idx="87">
                  <c:v>191.47174807275164</c:v>
                </c:pt>
                <c:pt idx="88">
                  <c:v>195.90104771387487</c:v>
                </c:pt>
                <c:pt idx="89">
                  <c:v>151.001335312311</c:v>
                </c:pt>
                <c:pt idx="90">
                  <c:v>165.5428448578036</c:v>
                </c:pt>
                <c:pt idx="91">
                  <c:v>158.55225729717961</c:v>
                </c:pt>
                <c:pt idx="92">
                  <c:v>202.92636250558763</c:v>
                </c:pt>
                <c:pt idx="93">
                  <c:v>216.72367275508478</c:v>
                </c:pt>
                <c:pt idx="94">
                  <c:v>164.26773529281704</c:v>
                </c:pt>
                <c:pt idx="95">
                  <c:v>172.36309264593629</c:v>
                </c:pt>
                <c:pt idx="96">
                  <c:v>134.15284203750443</c:v>
                </c:pt>
                <c:pt idx="97">
                  <c:v>85.512549536278314</c:v>
                </c:pt>
                <c:pt idx="98">
                  <c:v>100</c:v>
                </c:pt>
                <c:pt idx="99">
                  <c:v>30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consoprod!$D$1</c:f>
              <c:strCache>
                <c:ptCount val="1"/>
                <c:pt idx="0">
                  <c:v>benefit10f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consoprod!$A$2:$A$101</c:f>
              <c:numCache>
                <c:formatCode>General</c:formatCode>
                <c:ptCount val="10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</c:numCache>
            </c:numRef>
          </c:xVal>
          <c:yVal>
            <c:numRef>
              <c:f>consoprod!$D$2:$D$101</c:f>
              <c:numCache>
                <c:formatCode>General</c:formatCode>
                <c:ptCount val="100"/>
                <c:pt idx="0">
                  <c:v>293.97464190000005</c:v>
                </c:pt>
                <c:pt idx="1">
                  <c:v>230.19815069999999</c:v>
                </c:pt>
                <c:pt idx="2">
                  <c:v>181.06009069999999</c:v>
                </c:pt>
                <c:pt idx="3">
                  <c:v>168.49177299999999</c:v>
                </c:pt>
                <c:pt idx="4">
                  <c:v>165.2637820999999</c:v>
                </c:pt>
                <c:pt idx="5">
                  <c:v>152.49322029999999</c:v>
                </c:pt>
                <c:pt idx="6">
                  <c:v>137.68311469999998</c:v>
                </c:pt>
                <c:pt idx="7">
                  <c:v>139.21265439999991</c:v>
                </c:pt>
                <c:pt idx="8">
                  <c:v>140.53541950000007</c:v>
                </c:pt>
                <c:pt idx="9">
                  <c:v>127.93851470000004</c:v>
                </c:pt>
                <c:pt idx="10">
                  <c:v>129.08773290000008</c:v>
                </c:pt>
                <c:pt idx="11">
                  <c:v>119.14054419999998</c:v>
                </c:pt>
                <c:pt idx="12">
                  <c:v>113.3285947</c:v>
                </c:pt>
                <c:pt idx="13">
                  <c:v>119.24611729999999</c:v>
                </c:pt>
                <c:pt idx="14">
                  <c:v>114.89093699999998</c:v>
                </c:pt>
                <c:pt idx="15">
                  <c:v>90.484136070000005</c:v>
                </c:pt>
                <c:pt idx="16">
                  <c:v>110.4273263</c:v>
                </c:pt>
                <c:pt idx="17">
                  <c:v>100.73116560000008</c:v>
                </c:pt>
                <c:pt idx="18">
                  <c:v>77.317716070000003</c:v>
                </c:pt>
                <c:pt idx="19">
                  <c:v>90.354289199999982</c:v>
                </c:pt>
                <c:pt idx="20">
                  <c:v>82.170413960000005</c:v>
                </c:pt>
                <c:pt idx="21">
                  <c:v>79.450334990000002</c:v>
                </c:pt>
                <c:pt idx="22">
                  <c:v>77.931892109999978</c:v>
                </c:pt>
                <c:pt idx="23">
                  <c:v>81.16115757</c:v>
                </c:pt>
                <c:pt idx="24">
                  <c:v>97.033460280000043</c:v>
                </c:pt>
                <c:pt idx="25">
                  <c:v>97.819317109999957</c:v>
                </c:pt>
                <c:pt idx="26">
                  <c:v>96.882811719999935</c:v>
                </c:pt>
                <c:pt idx="27">
                  <c:v>95.980612269999995</c:v>
                </c:pt>
                <c:pt idx="28">
                  <c:v>103.36486499999999</c:v>
                </c:pt>
                <c:pt idx="29">
                  <c:v>83.611978480000005</c:v>
                </c:pt>
                <c:pt idx="30">
                  <c:v>88.720214760000061</c:v>
                </c:pt>
                <c:pt idx="31">
                  <c:v>83.241313290000051</c:v>
                </c:pt>
                <c:pt idx="32">
                  <c:v>83.89345686999998</c:v>
                </c:pt>
                <c:pt idx="33">
                  <c:v>83.483676939999981</c:v>
                </c:pt>
                <c:pt idx="34">
                  <c:v>80.014326749999995</c:v>
                </c:pt>
                <c:pt idx="35">
                  <c:v>77.055800509999941</c:v>
                </c:pt>
                <c:pt idx="36">
                  <c:v>81.950874540000001</c:v>
                </c:pt>
                <c:pt idx="37">
                  <c:v>81.527914929999994</c:v>
                </c:pt>
                <c:pt idx="38">
                  <c:v>88.368750939999956</c:v>
                </c:pt>
                <c:pt idx="39">
                  <c:v>86.577654940000045</c:v>
                </c:pt>
                <c:pt idx="40">
                  <c:v>94.596376889999988</c:v>
                </c:pt>
                <c:pt idx="41">
                  <c:v>77.496779809999978</c:v>
                </c:pt>
                <c:pt idx="42">
                  <c:v>86.70819299999998</c:v>
                </c:pt>
                <c:pt idx="43">
                  <c:v>95.123574689999998</c:v>
                </c:pt>
                <c:pt idx="44">
                  <c:v>103.23906550000002</c:v>
                </c:pt>
                <c:pt idx="45">
                  <c:v>100.09739500000002</c:v>
                </c:pt>
                <c:pt idx="46">
                  <c:v>126.92283009999996</c:v>
                </c:pt>
                <c:pt idx="47">
                  <c:v>124.5524212</c:v>
                </c:pt>
                <c:pt idx="48">
                  <c:v>139.5157208</c:v>
                </c:pt>
                <c:pt idx="49">
                  <c:v>145.90256219999998</c:v>
                </c:pt>
                <c:pt idx="50">
                  <c:v>150.66454289999999</c:v>
                </c:pt>
                <c:pt idx="51">
                  <c:v>149.46025090000001</c:v>
                </c:pt>
                <c:pt idx="52">
                  <c:v>160.82681030000009</c:v>
                </c:pt>
                <c:pt idx="53">
                  <c:v>173.89542040000009</c:v>
                </c:pt>
                <c:pt idx="54">
                  <c:v>175.30708480000001</c:v>
                </c:pt>
                <c:pt idx="55">
                  <c:v>198.42066800000001</c:v>
                </c:pt>
                <c:pt idx="56">
                  <c:v>188.44581369999995</c:v>
                </c:pt>
                <c:pt idx="57">
                  <c:v>198.80460869999999</c:v>
                </c:pt>
                <c:pt idx="58">
                  <c:v>207.6753033</c:v>
                </c:pt>
                <c:pt idx="59">
                  <c:v>212.02262700000009</c:v>
                </c:pt>
                <c:pt idx="60">
                  <c:v>224.62489869999999</c:v>
                </c:pt>
                <c:pt idx="61">
                  <c:v>241.54843070000001</c:v>
                </c:pt>
                <c:pt idx="62">
                  <c:v>217.18581950000001</c:v>
                </c:pt>
                <c:pt idx="63">
                  <c:v>245.59715359999998</c:v>
                </c:pt>
                <c:pt idx="64">
                  <c:v>227.00201190000001</c:v>
                </c:pt>
                <c:pt idx="65">
                  <c:v>261.87879959999981</c:v>
                </c:pt>
                <c:pt idx="66">
                  <c:v>242.61594969999999</c:v>
                </c:pt>
                <c:pt idx="67">
                  <c:v>254.06070369999998</c:v>
                </c:pt>
                <c:pt idx="68">
                  <c:v>231.75426759999999</c:v>
                </c:pt>
                <c:pt idx="69">
                  <c:v>240.00777769999999</c:v>
                </c:pt>
                <c:pt idx="70">
                  <c:v>246.80246800000009</c:v>
                </c:pt>
                <c:pt idx="71">
                  <c:v>241.9534955</c:v>
                </c:pt>
                <c:pt idx="72">
                  <c:v>227.67477369999989</c:v>
                </c:pt>
                <c:pt idx="73">
                  <c:v>266.74033139999995</c:v>
                </c:pt>
                <c:pt idx="74">
                  <c:v>196.93484670000001</c:v>
                </c:pt>
                <c:pt idx="75">
                  <c:v>250.01565849999992</c:v>
                </c:pt>
                <c:pt idx="76">
                  <c:v>242.9666125</c:v>
                </c:pt>
                <c:pt idx="77">
                  <c:v>227.5160679</c:v>
                </c:pt>
                <c:pt idx="78">
                  <c:v>232.52659829999999</c:v>
                </c:pt>
                <c:pt idx="79">
                  <c:v>233.69825900000001</c:v>
                </c:pt>
                <c:pt idx="80">
                  <c:v>224.94450089999998</c:v>
                </c:pt>
                <c:pt idx="81">
                  <c:v>216.64214380000001</c:v>
                </c:pt>
                <c:pt idx="82">
                  <c:v>210.79280700000001</c:v>
                </c:pt>
                <c:pt idx="83">
                  <c:v>168.88994050000008</c:v>
                </c:pt>
                <c:pt idx="84">
                  <c:v>190.46003590000001</c:v>
                </c:pt>
                <c:pt idx="85">
                  <c:v>175.35014290000009</c:v>
                </c:pt>
                <c:pt idx="86">
                  <c:v>207.4178335</c:v>
                </c:pt>
                <c:pt idx="87">
                  <c:v>169.77509309999991</c:v>
                </c:pt>
                <c:pt idx="88">
                  <c:v>117.78030699999998</c:v>
                </c:pt>
                <c:pt idx="89">
                  <c:v>136.6726401</c:v>
                </c:pt>
                <c:pt idx="90">
                  <c:v>82.41622904000009</c:v>
                </c:pt>
                <c:pt idx="91">
                  <c:v>104.33503129999995</c:v>
                </c:pt>
                <c:pt idx="92">
                  <c:v>112.43712100000005</c:v>
                </c:pt>
                <c:pt idx="93">
                  <c:v>108.26719950000005</c:v>
                </c:pt>
                <c:pt idx="94">
                  <c:v>138.57142860000008</c:v>
                </c:pt>
                <c:pt idx="95">
                  <c:v>77.236728169999978</c:v>
                </c:pt>
                <c:pt idx="96">
                  <c:v>0</c:v>
                </c:pt>
                <c:pt idx="97">
                  <c:v>0</c:v>
                </c:pt>
                <c:pt idx="99">
                  <c:v>95.714285710000027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consoprod!$E$1</c:f>
              <c:strCache>
                <c:ptCount val="1"/>
                <c:pt idx="0">
                  <c:v>benefit85h</c:v>
                </c:pt>
              </c:strCache>
            </c:strRef>
          </c:tx>
          <c:spPr>
            <a:ln>
              <a:solidFill>
                <a:schemeClr val="tx2"/>
              </a:solidFill>
              <a:prstDash val="sysDash"/>
            </a:ln>
          </c:spPr>
          <c:marker>
            <c:symbol val="none"/>
          </c:marker>
          <c:xVal>
            <c:numRef>
              <c:f>consoprod!$A$2:$A$101</c:f>
              <c:numCache>
                <c:formatCode>General</c:formatCode>
                <c:ptCount val="10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</c:numCache>
            </c:numRef>
          </c:xVal>
          <c:yVal>
            <c:numRef>
              <c:f>consoprod!$E$2:$E$101</c:f>
              <c:numCache>
                <c:formatCode>General</c:formatCode>
                <c:ptCount val="100"/>
                <c:pt idx="0">
                  <c:v>323.97748176364672</c:v>
                </c:pt>
                <c:pt idx="1">
                  <c:v>235.88072353830418</c:v>
                </c:pt>
                <c:pt idx="2">
                  <c:v>197.84475618676228</c:v>
                </c:pt>
                <c:pt idx="3">
                  <c:v>194.20925043571978</c:v>
                </c:pt>
                <c:pt idx="4">
                  <c:v>181.3355127762874</c:v>
                </c:pt>
                <c:pt idx="5">
                  <c:v>169.40808858322936</c:v>
                </c:pt>
                <c:pt idx="6">
                  <c:v>164.84746789672343</c:v>
                </c:pt>
                <c:pt idx="7">
                  <c:v>153.70449241661061</c:v>
                </c:pt>
                <c:pt idx="8">
                  <c:v>152.57281231557857</c:v>
                </c:pt>
                <c:pt idx="9">
                  <c:v>148.78765800181094</c:v>
                </c:pt>
                <c:pt idx="10">
                  <c:v>137.19870207656473</c:v>
                </c:pt>
                <c:pt idx="11">
                  <c:v>148.37578523645189</c:v>
                </c:pt>
                <c:pt idx="12">
                  <c:v>139.69220799661161</c:v>
                </c:pt>
                <c:pt idx="13">
                  <c:v>144.0074165271464</c:v>
                </c:pt>
                <c:pt idx="14">
                  <c:v>139.82435046655758</c:v>
                </c:pt>
                <c:pt idx="15">
                  <c:v>114.61797850533441</c:v>
                </c:pt>
                <c:pt idx="16">
                  <c:v>114.05403261280887</c:v>
                </c:pt>
                <c:pt idx="17">
                  <c:v>120.73263353320398</c:v>
                </c:pt>
                <c:pt idx="18">
                  <c:v>123.63781153905288</c:v>
                </c:pt>
                <c:pt idx="19">
                  <c:v>116.57854893568891</c:v>
                </c:pt>
                <c:pt idx="20">
                  <c:v>123.13655912110646</c:v>
                </c:pt>
                <c:pt idx="21">
                  <c:v>126.23637150206184</c:v>
                </c:pt>
                <c:pt idx="22">
                  <c:v>131.17604967044173</c:v>
                </c:pt>
                <c:pt idx="23">
                  <c:v>119.02579091105513</c:v>
                </c:pt>
                <c:pt idx="24">
                  <c:v>128.57985854285829</c:v>
                </c:pt>
                <c:pt idx="25">
                  <c:v>116.18857652406486</c:v>
                </c:pt>
                <c:pt idx="26">
                  <c:v>113.58314972905183</c:v>
                </c:pt>
                <c:pt idx="27">
                  <c:v>115.79236843552054</c:v>
                </c:pt>
                <c:pt idx="28">
                  <c:v>111.31272923956148</c:v>
                </c:pt>
                <c:pt idx="29">
                  <c:v>118.60249553962984</c:v>
                </c:pt>
                <c:pt idx="30">
                  <c:v>113.66785907427042</c:v>
                </c:pt>
                <c:pt idx="31">
                  <c:v>109.24280306062549</c:v>
                </c:pt>
                <c:pt idx="32">
                  <c:v>103.49405693982835</c:v>
                </c:pt>
                <c:pt idx="33">
                  <c:v>107.63127418502195</c:v>
                </c:pt>
                <c:pt idx="34">
                  <c:v>108.19474969287043</c:v>
                </c:pt>
                <c:pt idx="35">
                  <c:v>102.87512670315155</c:v>
                </c:pt>
                <c:pt idx="36">
                  <c:v>103.45495569955889</c:v>
                </c:pt>
                <c:pt idx="37">
                  <c:v>101.64122501322876</c:v>
                </c:pt>
                <c:pt idx="38">
                  <c:v>112.85495662636664</c:v>
                </c:pt>
                <c:pt idx="39">
                  <c:v>119.46185461806283</c:v>
                </c:pt>
                <c:pt idx="40">
                  <c:v>99.528062730196353</c:v>
                </c:pt>
                <c:pt idx="41">
                  <c:v>104.17540362240609</c:v>
                </c:pt>
                <c:pt idx="42">
                  <c:v>135.9164804018221</c:v>
                </c:pt>
                <c:pt idx="43">
                  <c:v>144.22674793169665</c:v>
                </c:pt>
                <c:pt idx="44">
                  <c:v>146.80558702247166</c:v>
                </c:pt>
                <c:pt idx="45">
                  <c:v>140.528315704053</c:v>
                </c:pt>
                <c:pt idx="46">
                  <c:v>142.18501532948815</c:v>
                </c:pt>
                <c:pt idx="47">
                  <c:v>144.3726084432837</c:v>
                </c:pt>
                <c:pt idx="48">
                  <c:v>140.93263068371661</c:v>
                </c:pt>
                <c:pt idx="49">
                  <c:v>202.13182680883634</c:v>
                </c:pt>
                <c:pt idx="50">
                  <c:v>179.78122870458833</c:v>
                </c:pt>
                <c:pt idx="51">
                  <c:v>217.91661975166323</c:v>
                </c:pt>
                <c:pt idx="52">
                  <c:v>171.47535558472518</c:v>
                </c:pt>
                <c:pt idx="53">
                  <c:v>175.76450854664881</c:v>
                </c:pt>
                <c:pt idx="54">
                  <c:v>189.96746204028349</c:v>
                </c:pt>
                <c:pt idx="55">
                  <c:v>193.41475358542579</c:v>
                </c:pt>
                <c:pt idx="56">
                  <c:v>244.03100069534256</c:v>
                </c:pt>
                <c:pt idx="57">
                  <c:v>221.73582133368987</c:v>
                </c:pt>
                <c:pt idx="58">
                  <c:v>240.29642954193702</c:v>
                </c:pt>
                <c:pt idx="59">
                  <c:v>222.2694852149296</c:v>
                </c:pt>
                <c:pt idx="60">
                  <c:v>240.6125572366648</c:v>
                </c:pt>
                <c:pt idx="61">
                  <c:v>250.58082928602434</c:v>
                </c:pt>
                <c:pt idx="62">
                  <c:v>258.9389929031982</c:v>
                </c:pt>
                <c:pt idx="63">
                  <c:v>242.2660768459566</c:v>
                </c:pt>
                <c:pt idx="64">
                  <c:v>255.21016506442342</c:v>
                </c:pt>
                <c:pt idx="65">
                  <c:v>265.32397344155862</c:v>
                </c:pt>
                <c:pt idx="66">
                  <c:v>240.10767946051553</c:v>
                </c:pt>
                <c:pt idx="67">
                  <c:v>247.04742081592818</c:v>
                </c:pt>
                <c:pt idx="68">
                  <c:v>265.00231293020477</c:v>
                </c:pt>
                <c:pt idx="69">
                  <c:v>290.44625368380332</c:v>
                </c:pt>
                <c:pt idx="70">
                  <c:v>273.33131018117064</c:v>
                </c:pt>
                <c:pt idx="71">
                  <c:v>283.94388081879436</c:v>
                </c:pt>
                <c:pt idx="72">
                  <c:v>272.49123471323463</c:v>
                </c:pt>
                <c:pt idx="73">
                  <c:v>261.2340125075649</c:v>
                </c:pt>
                <c:pt idx="74">
                  <c:v>267.54437820572861</c:v>
                </c:pt>
                <c:pt idx="75">
                  <c:v>235.90933186448981</c:v>
                </c:pt>
                <c:pt idx="76">
                  <c:v>244.14279813786865</c:v>
                </c:pt>
                <c:pt idx="77">
                  <c:v>262.47138435656575</c:v>
                </c:pt>
                <c:pt idx="78">
                  <c:v>237.02965470548401</c:v>
                </c:pt>
                <c:pt idx="79">
                  <c:v>235.68151266171358</c:v>
                </c:pt>
                <c:pt idx="80">
                  <c:v>208.31596212939112</c:v>
                </c:pt>
                <c:pt idx="81">
                  <c:v>216.54821824038657</c:v>
                </c:pt>
                <c:pt idx="82">
                  <c:v>254.33180566827389</c:v>
                </c:pt>
                <c:pt idx="83">
                  <c:v>244.46690057642047</c:v>
                </c:pt>
                <c:pt idx="84">
                  <c:v>172.8285002265518</c:v>
                </c:pt>
                <c:pt idx="85">
                  <c:v>214.25868076414736</c:v>
                </c:pt>
                <c:pt idx="86">
                  <c:v>147.44804869652307</c:v>
                </c:pt>
                <c:pt idx="87">
                  <c:v>191.79866507272365</c:v>
                </c:pt>
                <c:pt idx="88">
                  <c:v>72.58885686839578</c:v>
                </c:pt>
                <c:pt idx="89">
                  <c:v>282.5</c:v>
                </c:pt>
                <c:pt idx="90">
                  <c:v>415</c:v>
                </c:pt>
                <c:pt idx="91">
                  <c:v>216.50752225974813</c:v>
                </c:pt>
                <c:pt idx="92">
                  <c:v>141</c:v>
                </c:pt>
                <c:pt idx="94">
                  <c:v>215</c:v>
                </c:pt>
                <c:pt idx="95">
                  <c:v>157.5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consoprod!$F$1</c:f>
              <c:strCache>
                <c:ptCount val="1"/>
                <c:pt idx="0">
                  <c:v>benefit99h</c:v>
                </c:pt>
              </c:strCache>
            </c:strRef>
          </c:tx>
          <c:spPr>
            <a:ln>
              <a:solidFill>
                <a:srgbClr val="FF0000"/>
              </a:solidFill>
              <a:prstDash val="sysDash"/>
            </a:ln>
          </c:spPr>
          <c:marker>
            <c:symbol val="none"/>
          </c:marker>
          <c:xVal>
            <c:numRef>
              <c:f>consoprod!$A$2:$A$101</c:f>
              <c:numCache>
                <c:formatCode>General</c:formatCode>
                <c:ptCount val="10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</c:numCache>
            </c:numRef>
          </c:xVal>
          <c:yVal>
            <c:numRef>
              <c:f>consoprod!$F$2:$F$101</c:f>
              <c:numCache>
                <c:formatCode>General</c:formatCode>
                <c:ptCount val="100"/>
                <c:pt idx="0">
                  <c:v>286.03526358578239</c:v>
                </c:pt>
                <c:pt idx="1">
                  <c:v>259.43392517020686</c:v>
                </c:pt>
                <c:pt idx="2">
                  <c:v>236.12641397370425</c:v>
                </c:pt>
                <c:pt idx="3">
                  <c:v>186.56735343670832</c:v>
                </c:pt>
                <c:pt idx="4">
                  <c:v>174.50594976726836</c:v>
                </c:pt>
                <c:pt idx="5">
                  <c:v>160.77000102642998</c:v>
                </c:pt>
                <c:pt idx="6">
                  <c:v>157.91258147591941</c:v>
                </c:pt>
                <c:pt idx="7">
                  <c:v>161.36945758719801</c:v>
                </c:pt>
                <c:pt idx="8">
                  <c:v>144.7003786051088</c:v>
                </c:pt>
                <c:pt idx="9">
                  <c:v>144.64582828091656</c:v>
                </c:pt>
                <c:pt idx="10">
                  <c:v>143.03297886688145</c:v>
                </c:pt>
                <c:pt idx="11">
                  <c:v>131.50749006595717</c:v>
                </c:pt>
                <c:pt idx="12">
                  <c:v>138.99779177721928</c:v>
                </c:pt>
                <c:pt idx="13">
                  <c:v>138.99761014566965</c:v>
                </c:pt>
                <c:pt idx="14">
                  <c:v>143.8733505999671</c:v>
                </c:pt>
                <c:pt idx="15">
                  <c:v>138.48173073727946</c:v>
                </c:pt>
                <c:pt idx="16">
                  <c:v>132.87447008374278</c:v>
                </c:pt>
                <c:pt idx="17">
                  <c:v>137.45841717144864</c:v>
                </c:pt>
                <c:pt idx="18">
                  <c:v>123.73674089325365</c:v>
                </c:pt>
                <c:pt idx="19">
                  <c:v>112.41462003460217</c:v>
                </c:pt>
                <c:pt idx="20">
                  <c:v>133.82734768413857</c:v>
                </c:pt>
                <c:pt idx="21">
                  <c:v>105.9066742402444</c:v>
                </c:pt>
                <c:pt idx="22">
                  <c:v>105.76840191032993</c:v>
                </c:pt>
                <c:pt idx="23">
                  <c:v>118.95189907558209</c:v>
                </c:pt>
                <c:pt idx="24">
                  <c:v>106.00712409834794</c:v>
                </c:pt>
                <c:pt idx="25">
                  <c:v>125.6283741637221</c:v>
                </c:pt>
                <c:pt idx="26">
                  <c:v>115.93096581967559</c:v>
                </c:pt>
                <c:pt idx="27">
                  <c:v>133.51314841085281</c:v>
                </c:pt>
                <c:pt idx="28">
                  <c:v>114.49817170564036</c:v>
                </c:pt>
                <c:pt idx="29">
                  <c:v>118.58922805864202</c:v>
                </c:pt>
                <c:pt idx="30">
                  <c:v>107.47863467342827</c:v>
                </c:pt>
                <c:pt idx="31">
                  <c:v>126.7503765274524</c:v>
                </c:pt>
                <c:pt idx="32">
                  <c:v>108.52530166233905</c:v>
                </c:pt>
                <c:pt idx="33">
                  <c:v>109.13105062456073</c:v>
                </c:pt>
                <c:pt idx="34">
                  <c:v>103.85528120152954</c:v>
                </c:pt>
                <c:pt idx="35">
                  <c:v>112.20315870182752</c:v>
                </c:pt>
                <c:pt idx="36">
                  <c:v>102.62229432589875</c:v>
                </c:pt>
                <c:pt idx="37">
                  <c:v>98.613212219124762</c:v>
                </c:pt>
                <c:pt idx="38">
                  <c:v>108.95505937653932</c:v>
                </c:pt>
                <c:pt idx="39">
                  <c:v>101.74880546791279</c:v>
                </c:pt>
                <c:pt idx="40">
                  <c:v>100.39586979275938</c:v>
                </c:pt>
                <c:pt idx="41">
                  <c:v>109.02045758901852</c:v>
                </c:pt>
                <c:pt idx="42">
                  <c:v>112.90916663479069</c:v>
                </c:pt>
                <c:pt idx="43">
                  <c:v>130.20823497961848</c:v>
                </c:pt>
                <c:pt idx="44">
                  <c:v>126.5036285607725</c:v>
                </c:pt>
                <c:pt idx="45">
                  <c:v>128.90182994909432</c:v>
                </c:pt>
                <c:pt idx="46">
                  <c:v>123.72119873908915</c:v>
                </c:pt>
                <c:pt idx="47">
                  <c:v>143.01338078229571</c:v>
                </c:pt>
                <c:pt idx="48">
                  <c:v>127.21826289690058</c:v>
                </c:pt>
                <c:pt idx="49">
                  <c:v>158.60335994726188</c:v>
                </c:pt>
                <c:pt idx="50">
                  <c:v>147.17381294047556</c:v>
                </c:pt>
                <c:pt idx="51">
                  <c:v>161.26401126880489</c:v>
                </c:pt>
                <c:pt idx="52">
                  <c:v>147.05027191639942</c:v>
                </c:pt>
                <c:pt idx="53">
                  <c:v>167.98394331322746</c:v>
                </c:pt>
                <c:pt idx="54">
                  <c:v>168.81205312053459</c:v>
                </c:pt>
                <c:pt idx="55">
                  <c:v>156.85966724223286</c:v>
                </c:pt>
                <c:pt idx="56">
                  <c:v>209.61870107739591</c:v>
                </c:pt>
                <c:pt idx="57">
                  <c:v>199.81980401279637</c:v>
                </c:pt>
                <c:pt idx="58">
                  <c:v>214.41217217235538</c:v>
                </c:pt>
                <c:pt idx="59">
                  <c:v>229.16897838802322</c:v>
                </c:pt>
                <c:pt idx="60">
                  <c:v>218.46362383738941</c:v>
                </c:pt>
                <c:pt idx="61">
                  <c:v>244.20134145536889</c:v>
                </c:pt>
                <c:pt idx="62">
                  <c:v>255.24942093842461</c:v>
                </c:pt>
                <c:pt idx="63">
                  <c:v>254.59214921533086</c:v>
                </c:pt>
                <c:pt idx="64">
                  <c:v>239.82746194835531</c:v>
                </c:pt>
                <c:pt idx="65">
                  <c:v>244.10661112853973</c:v>
                </c:pt>
                <c:pt idx="66">
                  <c:v>228.42413354873744</c:v>
                </c:pt>
                <c:pt idx="67">
                  <c:v>238.60507028321973</c:v>
                </c:pt>
                <c:pt idx="68">
                  <c:v>238.99683884124227</c:v>
                </c:pt>
                <c:pt idx="69">
                  <c:v>239.00213152055215</c:v>
                </c:pt>
                <c:pt idx="70">
                  <c:v>249.54443282339756</c:v>
                </c:pt>
                <c:pt idx="71">
                  <c:v>253.95243534188023</c:v>
                </c:pt>
                <c:pt idx="72">
                  <c:v>241.58170541259261</c:v>
                </c:pt>
                <c:pt idx="73">
                  <c:v>247.1344968897464</c:v>
                </c:pt>
                <c:pt idx="74">
                  <c:v>296.41601664533363</c:v>
                </c:pt>
                <c:pt idx="75">
                  <c:v>267.05720218682694</c:v>
                </c:pt>
                <c:pt idx="76">
                  <c:v>254.50170697405105</c:v>
                </c:pt>
                <c:pt idx="77">
                  <c:v>248.938451162728</c:v>
                </c:pt>
                <c:pt idx="78">
                  <c:v>220.42118455185854</c:v>
                </c:pt>
                <c:pt idx="79">
                  <c:v>239.31282543671256</c:v>
                </c:pt>
                <c:pt idx="80">
                  <c:v>227.06345320138152</c:v>
                </c:pt>
                <c:pt idx="81">
                  <c:v>189.57151035268848</c:v>
                </c:pt>
                <c:pt idx="82">
                  <c:v>184.04891845873689</c:v>
                </c:pt>
                <c:pt idx="83">
                  <c:v>207.70515448808925</c:v>
                </c:pt>
                <c:pt idx="84">
                  <c:v>174.5938440930575</c:v>
                </c:pt>
                <c:pt idx="85">
                  <c:v>174.04124124897041</c:v>
                </c:pt>
                <c:pt idx="86">
                  <c:v>189.27201185034579</c:v>
                </c:pt>
                <c:pt idx="87">
                  <c:v>115.81824233128101</c:v>
                </c:pt>
                <c:pt idx="88">
                  <c:v>159.90880683126761</c:v>
                </c:pt>
                <c:pt idx="89">
                  <c:v>145.36794012751503</c:v>
                </c:pt>
                <c:pt idx="90">
                  <c:v>174.79330602220199</c:v>
                </c:pt>
                <c:pt idx="91">
                  <c:v>214.68362240600197</c:v>
                </c:pt>
                <c:pt idx="92">
                  <c:v>161.65550008252157</c:v>
                </c:pt>
                <c:pt idx="93">
                  <c:v>120</c:v>
                </c:pt>
                <c:pt idx="94">
                  <c:v>182.5</c:v>
                </c:pt>
                <c:pt idx="95">
                  <c:v>0</c:v>
                </c:pt>
              </c:numCache>
            </c:numRef>
          </c:yVal>
          <c:smooth val="1"/>
        </c:ser>
        <c:ser>
          <c:idx val="5"/>
          <c:order val="5"/>
          <c:tx>
            <c:strRef>
              <c:f>consoprod!$G$1</c:f>
              <c:strCache>
                <c:ptCount val="1"/>
                <c:pt idx="0">
                  <c:v>benefit10h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  <a:prstDash val="sysDash"/>
            </a:ln>
          </c:spPr>
          <c:marker>
            <c:symbol val="none"/>
          </c:marker>
          <c:xVal>
            <c:numRef>
              <c:f>consoprod!$A$2:$A$101</c:f>
              <c:numCache>
                <c:formatCode>General</c:formatCode>
                <c:ptCount val="100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  <c:pt idx="91">
                  <c:v>91</c:v>
                </c:pt>
                <c:pt idx="92">
                  <c:v>92</c:v>
                </c:pt>
                <c:pt idx="93">
                  <c:v>93</c:v>
                </c:pt>
                <c:pt idx="94">
                  <c:v>94</c:v>
                </c:pt>
                <c:pt idx="95">
                  <c:v>95</c:v>
                </c:pt>
                <c:pt idx="96">
                  <c:v>96</c:v>
                </c:pt>
                <c:pt idx="97">
                  <c:v>97</c:v>
                </c:pt>
                <c:pt idx="98">
                  <c:v>98</c:v>
                </c:pt>
                <c:pt idx="99">
                  <c:v>99</c:v>
                </c:pt>
              </c:numCache>
            </c:numRef>
          </c:xVal>
          <c:yVal>
            <c:numRef>
              <c:f>consoprod!$G$2:$G$101</c:f>
              <c:numCache>
                <c:formatCode>General</c:formatCode>
                <c:ptCount val="100"/>
                <c:pt idx="0">
                  <c:v>263.73565649999983</c:v>
                </c:pt>
                <c:pt idx="1">
                  <c:v>216.9441673</c:v>
                </c:pt>
                <c:pt idx="2">
                  <c:v>189.85266040000008</c:v>
                </c:pt>
                <c:pt idx="3">
                  <c:v>163.31478429999993</c:v>
                </c:pt>
                <c:pt idx="4">
                  <c:v>169.51399089999998</c:v>
                </c:pt>
                <c:pt idx="5">
                  <c:v>149.7475049999999</c:v>
                </c:pt>
                <c:pt idx="6">
                  <c:v>153.6213393000001</c:v>
                </c:pt>
                <c:pt idx="7">
                  <c:v>141.88987539999999</c:v>
                </c:pt>
                <c:pt idx="8">
                  <c:v>135.47925169999991</c:v>
                </c:pt>
                <c:pt idx="9">
                  <c:v>128.2961407</c:v>
                </c:pt>
                <c:pt idx="10">
                  <c:v>124.90151520000008</c:v>
                </c:pt>
                <c:pt idx="11">
                  <c:v>124.1920544</c:v>
                </c:pt>
                <c:pt idx="12">
                  <c:v>112.76742760000005</c:v>
                </c:pt>
                <c:pt idx="13">
                  <c:v>119.02727</c:v>
                </c:pt>
                <c:pt idx="14">
                  <c:v>104.16871479999998</c:v>
                </c:pt>
                <c:pt idx="15">
                  <c:v>92.89515643999998</c:v>
                </c:pt>
                <c:pt idx="16">
                  <c:v>103.11344099999998</c:v>
                </c:pt>
                <c:pt idx="17">
                  <c:v>94.098964429999995</c:v>
                </c:pt>
                <c:pt idx="18">
                  <c:v>77.612565219999979</c:v>
                </c:pt>
                <c:pt idx="19">
                  <c:v>75.342466930000001</c:v>
                </c:pt>
                <c:pt idx="20">
                  <c:v>82.171261520000002</c:v>
                </c:pt>
                <c:pt idx="21">
                  <c:v>83.648633770000004</c:v>
                </c:pt>
                <c:pt idx="22">
                  <c:v>96.525113590000004</c:v>
                </c:pt>
                <c:pt idx="23">
                  <c:v>68.870333749999958</c:v>
                </c:pt>
                <c:pt idx="24">
                  <c:v>113.22743989999998</c:v>
                </c:pt>
                <c:pt idx="25">
                  <c:v>81.057815349999998</c:v>
                </c:pt>
                <c:pt idx="26">
                  <c:v>84.249933350000006</c:v>
                </c:pt>
                <c:pt idx="27">
                  <c:v>96.292528860000004</c:v>
                </c:pt>
                <c:pt idx="28">
                  <c:v>82.843612419999999</c:v>
                </c:pt>
                <c:pt idx="29">
                  <c:v>82.51790201999998</c:v>
                </c:pt>
                <c:pt idx="30">
                  <c:v>98.717789240000045</c:v>
                </c:pt>
                <c:pt idx="31">
                  <c:v>90.320055159999924</c:v>
                </c:pt>
                <c:pt idx="32">
                  <c:v>84.199693400000044</c:v>
                </c:pt>
                <c:pt idx="33">
                  <c:v>90.561396029999983</c:v>
                </c:pt>
                <c:pt idx="34">
                  <c:v>73.691057809999961</c:v>
                </c:pt>
                <c:pt idx="35">
                  <c:v>86.792411610000002</c:v>
                </c:pt>
                <c:pt idx="36">
                  <c:v>91.211732960000006</c:v>
                </c:pt>
                <c:pt idx="37">
                  <c:v>86.720733819999936</c:v>
                </c:pt>
                <c:pt idx="38">
                  <c:v>86.89609575999998</c:v>
                </c:pt>
                <c:pt idx="39">
                  <c:v>76.328400739999935</c:v>
                </c:pt>
                <c:pt idx="40">
                  <c:v>84.833578519999946</c:v>
                </c:pt>
                <c:pt idx="41">
                  <c:v>90.513680930000007</c:v>
                </c:pt>
                <c:pt idx="42">
                  <c:v>89.85686638</c:v>
                </c:pt>
                <c:pt idx="43">
                  <c:v>78.030893950000006</c:v>
                </c:pt>
                <c:pt idx="44">
                  <c:v>93.636515459999998</c:v>
                </c:pt>
                <c:pt idx="45">
                  <c:v>91.501995490000027</c:v>
                </c:pt>
                <c:pt idx="46">
                  <c:v>102.64409670000002</c:v>
                </c:pt>
                <c:pt idx="47">
                  <c:v>115.75579789999993</c:v>
                </c:pt>
                <c:pt idx="48">
                  <c:v>110.78955940000004</c:v>
                </c:pt>
                <c:pt idx="49">
                  <c:v>97.314722279999998</c:v>
                </c:pt>
                <c:pt idx="50">
                  <c:v>132.52696690000008</c:v>
                </c:pt>
                <c:pt idx="51">
                  <c:v>141.20357119999983</c:v>
                </c:pt>
                <c:pt idx="52">
                  <c:v>139.08181820000001</c:v>
                </c:pt>
                <c:pt idx="53">
                  <c:v>149.18539319999999</c:v>
                </c:pt>
                <c:pt idx="54">
                  <c:v>135.6001401</c:v>
                </c:pt>
                <c:pt idx="55">
                  <c:v>171.99925139999999</c:v>
                </c:pt>
                <c:pt idx="56">
                  <c:v>177.90467649999999</c:v>
                </c:pt>
                <c:pt idx="57">
                  <c:v>180.9987859</c:v>
                </c:pt>
                <c:pt idx="58">
                  <c:v>195.3394935</c:v>
                </c:pt>
                <c:pt idx="59">
                  <c:v>192.4091693</c:v>
                </c:pt>
                <c:pt idx="60">
                  <c:v>211.2730230999999</c:v>
                </c:pt>
                <c:pt idx="61">
                  <c:v>208.46839240000008</c:v>
                </c:pt>
                <c:pt idx="62">
                  <c:v>241.24008399999991</c:v>
                </c:pt>
                <c:pt idx="63">
                  <c:v>243.84555539999991</c:v>
                </c:pt>
                <c:pt idx="64">
                  <c:v>220.90652459999998</c:v>
                </c:pt>
                <c:pt idx="65">
                  <c:v>246.61394999999999</c:v>
                </c:pt>
                <c:pt idx="66">
                  <c:v>243.14596709999998</c:v>
                </c:pt>
                <c:pt idx="67">
                  <c:v>231.19708990000001</c:v>
                </c:pt>
                <c:pt idx="68">
                  <c:v>237.63817829999999</c:v>
                </c:pt>
                <c:pt idx="69">
                  <c:v>264.90096879999999</c:v>
                </c:pt>
                <c:pt idx="70">
                  <c:v>242.1246998</c:v>
                </c:pt>
                <c:pt idx="71">
                  <c:v>217.32783190000009</c:v>
                </c:pt>
                <c:pt idx="72">
                  <c:v>217.03472149999999</c:v>
                </c:pt>
                <c:pt idx="73">
                  <c:v>252.15495859999999</c:v>
                </c:pt>
                <c:pt idx="74">
                  <c:v>240.83506359999998</c:v>
                </c:pt>
                <c:pt idx="75">
                  <c:v>229.4251264000001</c:v>
                </c:pt>
                <c:pt idx="76">
                  <c:v>239.57207880000001</c:v>
                </c:pt>
                <c:pt idx="77">
                  <c:v>224.48654429999999</c:v>
                </c:pt>
                <c:pt idx="78">
                  <c:v>230.8375145</c:v>
                </c:pt>
                <c:pt idx="79">
                  <c:v>218.57340880000001</c:v>
                </c:pt>
                <c:pt idx="80">
                  <c:v>202.67255229999992</c:v>
                </c:pt>
                <c:pt idx="81">
                  <c:v>207.0568336</c:v>
                </c:pt>
                <c:pt idx="82">
                  <c:v>210.41928819999998</c:v>
                </c:pt>
                <c:pt idx="83">
                  <c:v>244.83484240000001</c:v>
                </c:pt>
                <c:pt idx="84">
                  <c:v>207.49811940000009</c:v>
                </c:pt>
                <c:pt idx="85">
                  <c:v>173.36154440000001</c:v>
                </c:pt>
                <c:pt idx="86">
                  <c:v>211.56785840000001</c:v>
                </c:pt>
                <c:pt idx="87">
                  <c:v>182.09831940000009</c:v>
                </c:pt>
                <c:pt idx="88">
                  <c:v>193.69446869999999</c:v>
                </c:pt>
                <c:pt idx="89">
                  <c:v>140.9615762</c:v>
                </c:pt>
                <c:pt idx="90">
                  <c:v>210.02453679999999</c:v>
                </c:pt>
                <c:pt idx="91">
                  <c:v>183.36007129999999</c:v>
                </c:pt>
                <c:pt idx="92">
                  <c:v>128.22360609999998</c:v>
                </c:pt>
                <c:pt idx="93">
                  <c:v>132.91974690000001</c:v>
                </c:pt>
                <c:pt idx="96">
                  <c:v>25.714285710000016</c:v>
                </c:pt>
              </c:numCache>
            </c:numRef>
          </c:yVal>
          <c:smooth val="1"/>
        </c:ser>
        <c:axId val="106182912"/>
        <c:axId val="106196992"/>
      </c:scatterChart>
      <c:valAx>
        <c:axId val="106182912"/>
        <c:scaling>
          <c:orientation val="minMax"/>
          <c:max val="100"/>
          <c:min val="0"/>
        </c:scaling>
        <c:axPos val="b"/>
        <c:numFmt formatCode="General" sourceLinked="1"/>
        <c:tickLblPos val="nextTo"/>
        <c:crossAx val="106196992"/>
        <c:crosses val="autoZero"/>
        <c:crossBetween val="midCat"/>
        <c:majorUnit val="10"/>
      </c:valAx>
      <c:valAx>
        <c:axId val="106196992"/>
        <c:scaling>
          <c:orientation val="minMax"/>
          <c:max val="360"/>
          <c:min val="0"/>
        </c:scaling>
        <c:axPos val="l"/>
        <c:majorGridlines/>
        <c:numFmt formatCode="General" sourceLinked="1"/>
        <c:tickLblPos val="nextTo"/>
        <c:crossAx val="106182912"/>
        <c:crosses val="autoZero"/>
        <c:crossBetween val="midCat"/>
        <c:majorUnit val="60"/>
      </c:valAx>
    </c:plotArea>
    <c:legend>
      <c:legendPos val="r"/>
      <c:layout>
        <c:manualLayout>
          <c:xMode val="edge"/>
          <c:yMode val="edge"/>
          <c:x val="9.4736001749781404E-2"/>
          <c:y val="1.736694371536892E-2"/>
          <c:w val="0.21550493311830038"/>
          <c:h val="0.28008102248088551"/>
        </c:manualLayout>
      </c:layout>
    </c:legend>
    <c:plotVisOnly val="1"/>
  </c:chart>
  <c:externalData r:id="rId1"/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fr-FR"/>
  <c:chart>
    <c:plotArea>
      <c:layout>
        <c:manualLayout>
          <c:layoutTarget val="inner"/>
          <c:xMode val="edge"/>
          <c:yMode val="edge"/>
          <c:x val="8.5238459953598023E-2"/>
          <c:y val="2.8252405949256338E-2"/>
          <c:w val="0.87190748031496068"/>
          <c:h val="0.89719889180519163"/>
        </c:manualLayout>
      </c:layout>
      <c:scatterChart>
        <c:scatterStyle val="smoothMarker"/>
        <c:ser>
          <c:idx val="0"/>
          <c:order val="0"/>
          <c:tx>
            <c:strRef>
              <c:f>net!$B$1</c:f>
              <c:strCache>
                <c:ptCount val="1"/>
                <c:pt idx="0">
                  <c:v>net85f</c:v>
                </c:pt>
              </c:strCache>
            </c:strRef>
          </c:tx>
          <c:spPr>
            <a:ln>
              <a:solidFill>
                <a:schemeClr val="tx2"/>
              </a:solidFill>
            </a:ln>
          </c:spPr>
          <c:marker>
            <c:symbol val="none"/>
          </c:marker>
          <c:xVal>
            <c:numRef>
              <c:f>net!$A$2:$A$92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xVal>
          <c:yVal>
            <c:numRef>
              <c:f>net!$B$2:$B$92</c:f>
              <c:numCache>
                <c:formatCode>General</c:formatCode>
                <c:ptCount val="91"/>
                <c:pt idx="0">
                  <c:v>306.34943210590711</c:v>
                </c:pt>
                <c:pt idx="1">
                  <c:v>230.91717051307825</c:v>
                </c:pt>
                <c:pt idx="2">
                  <c:v>204.6421276990277</c:v>
                </c:pt>
                <c:pt idx="3">
                  <c:v>181.76439330624316</c:v>
                </c:pt>
                <c:pt idx="4">
                  <c:v>167.71240668883482</c:v>
                </c:pt>
                <c:pt idx="5">
                  <c:v>168.48266261609257</c:v>
                </c:pt>
                <c:pt idx="6">
                  <c:v>151.00809672073888</c:v>
                </c:pt>
                <c:pt idx="7">
                  <c:v>155.16335652301788</c:v>
                </c:pt>
                <c:pt idx="8">
                  <c:v>147.93642095703629</c:v>
                </c:pt>
                <c:pt idx="9">
                  <c:v>142.72949215153048</c:v>
                </c:pt>
                <c:pt idx="10">
                  <c:v>146.41423866860731</c:v>
                </c:pt>
                <c:pt idx="11">
                  <c:v>146.87852047625171</c:v>
                </c:pt>
                <c:pt idx="12">
                  <c:v>137.27945740756329</c:v>
                </c:pt>
                <c:pt idx="13">
                  <c:v>126.63986126461256</c:v>
                </c:pt>
                <c:pt idx="14">
                  <c:v>141.05007007775941</c:v>
                </c:pt>
                <c:pt idx="15">
                  <c:v>9.7990055002308765</c:v>
                </c:pt>
                <c:pt idx="16">
                  <c:v>30.11536535587587</c:v>
                </c:pt>
                <c:pt idx="17">
                  <c:v>-11.584775320930017</c:v>
                </c:pt>
                <c:pt idx="18">
                  <c:v>29.131803421624127</c:v>
                </c:pt>
                <c:pt idx="19">
                  <c:v>-9.6766790621930809</c:v>
                </c:pt>
                <c:pt idx="20">
                  <c:v>-72.206803808794149</c:v>
                </c:pt>
                <c:pt idx="21">
                  <c:v>-110.42961328909107</c:v>
                </c:pt>
                <c:pt idx="22">
                  <c:v>-101.07263823880822</c:v>
                </c:pt>
                <c:pt idx="23">
                  <c:v>-114.15104607289086</c:v>
                </c:pt>
                <c:pt idx="24">
                  <c:v>-156.21517767078348</c:v>
                </c:pt>
                <c:pt idx="25">
                  <c:v>-162.69112236691979</c:v>
                </c:pt>
                <c:pt idx="26">
                  <c:v>-183.63899141890681</c:v>
                </c:pt>
                <c:pt idx="27">
                  <c:v>-193.40954774885438</c:v>
                </c:pt>
                <c:pt idx="28">
                  <c:v>-198.96254174806381</c:v>
                </c:pt>
                <c:pt idx="29">
                  <c:v>-212.75519765767322</c:v>
                </c:pt>
                <c:pt idx="30">
                  <c:v>-217.90766545730457</c:v>
                </c:pt>
                <c:pt idx="31">
                  <c:v>-230.83448235584081</c:v>
                </c:pt>
                <c:pt idx="32">
                  <c:v>-240.35024905957292</c:v>
                </c:pt>
                <c:pt idx="33">
                  <c:v>-204.69523932056157</c:v>
                </c:pt>
                <c:pt idx="34">
                  <c:v>-215.50056392871898</c:v>
                </c:pt>
                <c:pt idx="35">
                  <c:v>-228.37328383334435</c:v>
                </c:pt>
                <c:pt idx="36">
                  <c:v>-199.11008146529304</c:v>
                </c:pt>
                <c:pt idx="37">
                  <c:v>-206.50176831905139</c:v>
                </c:pt>
                <c:pt idx="38">
                  <c:v>-189.08071654859191</c:v>
                </c:pt>
                <c:pt idx="39">
                  <c:v>-184.44239237307266</c:v>
                </c:pt>
                <c:pt idx="40">
                  <c:v>-169.578435036032</c:v>
                </c:pt>
                <c:pt idx="41">
                  <c:v>-161.77090296736654</c:v>
                </c:pt>
                <c:pt idx="42">
                  <c:v>-106.42825858075385</c:v>
                </c:pt>
                <c:pt idx="43">
                  <c:v>-197.12161605912087</c:v>
                </c:pt>
                <c:pt idx="44">
                  <c:v>-85.515652432764071</c:v>
                </c:pt>
                <c:pt idx="45">
                  <c:v>-83.500919317468842</c:v>
                </c:pt>
                <c:pt idx="46">
                  <c:v>-147.98869790298593</c:v>
                </c:pt>
                <c:pt idx="47">
                  <c:v>-82.813790773334048</c:v>
                </c:pt>
                <c:pt idx="48">
                  <c:v>-90.800814911952045</c:v>
                </c:pt>
                <c:pt idx="49">
                  <c:v>-96.757934357284483</c:v>
                </c:pt>
                <c:pt idx="50">
                  <c:v>-57.874722291243359</c:v>
                </c:pt>
                <c:pt idx="51">
                  <c:v>-54.624002534333364</c:v>
                </c:pt>
                <c:pt idx="52">
                  <c:v>-99.879550928524466</c:v>
                </c:pt>
                <c:pt idx="53">
                  <c:v>-69.950107098013163</c:v>
                </c:pt>
                <c:pt idx="54">
                  <c:v>-78.699442182572866</c:v>
                </c:pt>
                <c:pt idx="55">
                  <c:v>-71.19253186462754</c:v>
                </c:pt>
                <c:pt idx="56">
                  <c:v>-63.360704102019398</c:v>
                </c:pt>
                <c:pt idx="57">
                  <c:v>-75.487171566965898</c:v>
                </c:pt>
                <c:pt idx="58">
                  <c:v>-76.987794401761235</c:v>
                </c:pt>
                <c:pt idx="59">
                  <c:v>-72.997271095338405</c:v>
                </c:pt>
                <c:pt idx="60">
                  <c:v>-62.664500056220838</c:v>
                </c:pt>
                <c:pt idx="61">
                  <c:v>-81.508992398672348</c:v>
                </c:pt>
                <c:pt idx="62">
                  <c:v>-79.5825795340333</c:v>
                </c:pt>
                <c:pt idx="63">
                  <c:v>-56.085795770593229</c:v>
                </c:pt>
                <c:pt idx="64">
                  <c:v>-69.153515804771672</c:v>
                </c:pt>
                <c:pt idx="65">
                  <c:v>-57.711631786472545</c:v>
                </c:pt>
                <c:pt idx="66">
                  <c:v>-38.328843222178492</c:v>
                </c:pt>
                <c:pt idx="67">
                  <c:v>-61.508785021931459</c:v>
                </c:pt>
                <c:pt idx="68">
                  <c:v>-41.974492633363035</c:v>
                </c:pt>
                <c:pt idx="69">
                  <c:v>-47.098672677185093</c:v>
                </c:pt>
                <c:pt idx="70">
                  <c:v>-38.963349837484635</c:v>
                </c:pt>
                <c:pt idx="71">
                  <c:v>-45.982900118749178</c:v>
                </c:pt>
                <c:pt idx="72">
                  <c:v>-33.576753554732647</c:v>
                </c:pt>
                <c:pt idx="73">
                  <c:v>-38.129577533234702</c:v>
                </c:pt>
                <c:pt idx="74">
                  <c:v>-35.27009861587365</c:v>
                </c:pt>
                <c:pt idx="75">
                  <c:v>-22.868390493923549</c:v>
                </c:pt>
                <c:pt idx="76">
                  <c:v>-20.082468680787237</c:v>
                </c:pt>
                <c:pt idx="77">
                  <c:v>-28.922782583621654</c:v>
                </c:pt>
                <c:pt idx="78">
                  <c:v>-29.356709293877763</c:v>
                </c:pt>
                <c:pt idx="79">
                  <c:v>-11.606276268469172</c:v>
                </c:pt>
                <c:pt idx="80">
                  <c:v>-18.593830790483025</c:v>
                </c:pt>
                <c:pt idx="81">
                  <c:v>0.20400869792820184</c:v>
                </c:pt>
                <c:pt idx="82">
                  <c:v>-2.3984862871124419</c:v>
                </c:pt>
                <c:pt idx="83">
                  <c:v>-15.691214470284237</c:v>
                </c:pt>
                <c:pt idx="84">
                  <c:v>-0.89370769616445256</c:v>
                </c:pt>
                <c:pt idx="85">
                  <c:v>-7.4100423207621935</c:v>
                </c:pt>
                <c:pt idx="86">
                  <c:v>0</c:v>
                </c:pt>
                <c:pt idx="87">
                  <c:v>-13.792194950151712</c:v>
                </c:pt>
                <c:pt idx="88">
                  <c:v>0</c:v>
                </c:pt>
                <c:pt idx="89">
                  <c:v>34.678436774942</c:v>
                </c:pt>
                <c:pt idx="90">
                  <c:v>0</c:v>
                </c:pt>
              </c:numCache>
            </c:numRef>
          </c:yVal>
          <c:smooth val="1"/>
        </c:ser>
        <c:ser>
          <c:idx val="1"/>
          <c:order val="1"/>
          <c:tx>
            <c:strRef>
              <c:f>net!$C$1</c:f>
              <c:strCache>
                <c:ptCount val="1"/>
                <c:pt idx="0">
                  <c:v>net99f</c:v>
                </c:pt>
              </c:strCache>
            </c:strRef>
          </c:tx>
          <c:spPr>
            <a:ln>
              <a:solidFill>
                <a:srgbClr val="C00000"/>
              </a:solidFill>
              <a:prstDash val="solid"/>
            </a:ln>
          </c:spPr>
          <c:marker>
            <c:symbol val="none"/>
          </c:marker>
          <c:xVal>
            <c:numRef>
              <c:f>net!$A$2:$A$92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xVal>
          <c:yVal>
            <c:numRef>
              <c:f>net!$C$2:$C$92</c:f>
              <c:numCache>
                <c:formatCode>General</c:formatCode>
                <c:ptCount val="91"/>
                <c:pt idx="0">
                  <c:v>295.22094092738701</c:v>
                </c:pt>
                <c:pt idx="1">
                  <c:v>223.84583559280478</c:v>
                </c:pt>
                <c:pt idx="2">
                  <c:v>198.14530015923606</c:v>
                </c:pt>
                <c:pt idx="3">
                  <c:v>176.3472814575332</c:v>
                </c:pt>
                <c:pt idx="4">
                  <c:v>161.22890472478477</c:v>
                </c:pt>
                <c:pt idx="5">
                  <c:v>166.03470715503303</c:v>
                </c:pt>
                <c:pt idx="6">
                  <c:v>160.7744227751428</c:v>
                </c:pt>
                <c:pt idx="7">
                  <c:v>144.70312175596018</c:v>
                </c:pt>
                <c:pt idx="8">
                  <c:v>140.39254693900989</c:v>
                </c:pt>
                <c:pt idx="9">
                  <c:v>137.80000132005748</c:v>
                </c:pt>
                <c:pt idx="10">
                  <c:v>133.32467807168661</c:v>
                </c:pt>
                <c:pt idx="11">
                  <c:v>132.80106019296562</c:v>
                </c:pt>
                <c:pt idx="12">
                  <c:v>134.21535176011915</c:v>
                </c:pt>
                <c:pt idx="13">
                  <c:v>117.12182687272836</c:v>
                </c:pt>
                <c:pt idx="14">
                  <c:v>119.2218361569583</c:v>
                </c:pt>
                <c:pt idx="15">
                  <c:v>74.893503490452304</c:v>
                </c:pt>
                <c:pt idx="16">
                  <c:v>62.234185802477292</c:v>
                </c:pt>
                <c:pt idx="17">
                  <c:v>64.153913155017236</c:v>
                </c:pt>
                <c:pt idx="18">
                  <c:v>43.560269805196484</c:v>
                </c:pt>
                <c:pt idx="19">
                  <c:v>40.540077174569504</c:v>
                </c:pt>
                <c:pt idx="20">
                  <c:v>12.218954803922788</c:v>
                </c:pt>
                <c:pt idx="21">
                  <c:v>-10.695530575843776</c:v>
                </c:pt>
                <c:pt idx="22">
                  <c:v>1.2761128834540663</c:v>
                </c:pt>
                <c:pt idx="23">
                  <c:v>-31.547637851464177</c:v>
                </c:pt>
                <c:pt idx="24">
                  <c:v>-44.694677807672377</c:v>
                </c:pt>
                <c:pt idx="25">
                  <c:v>-54.134618327663546</c:v>
                </c:pt>
                <c:pt idx="26">
                  <c:v>-105.08030866870041</c:v>
                </c:pt>
                <c:pt idx="27">
                  <c:v>-92.477419445359942</c:v>
                </c:pt>
                <c:pt idx="28">
                  <c:v>-147.83533457037836</c:v>
                </c:pt>
                <c:pt idx="29">
                  <c:v>-136.37679842380911</c:v>
                </c:pt>
                <c:pt idx="30">
                  <c:v>-166.0311890029746</c:v>
                </c:pt>
                <c:pt idx="31">
                  <c:v>-192.31306768659115</c:v>
                </c:pt>
                <c:pt idx="32">
                  <c:v>-189.98713396151061</c:v>
                </c:pt>
                <c:pt idx="33">
                  <c:v>-219.88593205235949</c:v>
                </c:pt>
                <c:pt idx="34">
                  <c:v>-203.94810151279989</c:v>
                </c:pt>
                <c:pt idx="35">
                  <c:v>-202.16373197450159</c:v>
                </c:pt>
                <c:pt idx="36">
                  <c:v>-189.61277783528394</c:v>
                </c:pt>
                <c:pt idx="37">
                  <c:v>-205.01671343064865</c:v>
                </c:pt>
                <c:pt idx="38">
                  <c:v>-197.73959549622293</c:v>
                </c:pt>
                <c:pt idx="39">
                  <c:v>-179.14436306470643</c:v>
                </c:pt>
                <c:pt idx="40">
                  <c:v>-171.88039950668764</c:v>
                </c:pt>
                <c:pt idx="41">
                  <c:v>-176.72861979237476</c:v>
                </c:pt>
                <c:pt idx="42">
                  <c:v>-135.11645032751096</c:v>
                </c:pt>
                <c:pt idx="43">
                  <c:v>-145.49082525688937</c:v>
                </c:pt>
                <c:pt idx="44">
                  <c:v>-160.75318805283001</c:v>
                </c:pt>
                <c:pt idx="45">
                  <c:v>-130.807789976674</c:v>
                </c:pt>
                <c:pt idx="46">
                  <c:v>-130.43484979477196</c:v>
                </c:pt>
                <c:pt idx="47">
                  <c:v>-124.96791376280196</c:v>
                </c:pt>
                <c:pt idx="48">
                  <c:v>-132.19379160651911</c:v>
                </c:pt>
                <c:pt idx="49">
                  <c:v>-119.3393481302609</c:v>
                </c:pt>
                <c:pt idx="50">
                  <c:v>-106.01446948970769</c:v>
                </c:pt>
                <c:pt idx="51">
                  <c:v>-105.41388689448954</c:v>
                </c:pt>
                <c:pt idx="52">
                  <c:v>-111.27240654839743</c:v>
                </c:pt>
                <c:pt idx="53">
                  <c:v>-108.29029479816889</c:v>
                </c:pt>
                <c:pt idx="54">
                  <c:v>-84.041813584993875</c:v>
                </c:pt>
                <c:pt idx="55">
                  <c:v>-99.482166081671465</c:v>
                </c:pt>
                <c:pt idx="56">
                  <c:v>-80.974463951852627</c:v>
                </c:pt>
                <c:pt idx="57">
                  <c:v>-109.36534048307736</c:v>
                </c:pt>
                <c:pt idx="58">
                  <c:v>-61.119214911782024</c:v>
                </c:pt>
                <c:pt idx="59">
                  <c:v>-54.117692451848612</c:v>
                </c:pt>
                <c:pt idx="60">
                  <c:v>-67.14152908939981</c:v>
                </c:pt>
                <c:pt idx="61">
                  <c:v>-91.718476278124228</c:v>
                </c:pt>
                <c:pt idx="62">
                  <c:v>-72.957304058437273</c:v>
                </c:pt>
                <c:pt idx="63">
                  <c:v>-73.63767740958788</c:v>
                </c:pt>
                <c:pt idx="64">
                  <c:v>-66.477027399756352</c:v>
                </c:pt>
                <c:pt idx="65">
                  <c:v>-69.098940621389104</c:v>
                </c:pt>
                <c:pt idx="66">
                  <c:v>-52.220272010878624</c:v>
                </c:pt>
                <c:pt idx="67">
                  <c:v>-50.743666128803952</c:v>
                </c:pt>
                <c:pt idx="68">
                  <c:v>-67.361740848578918</c:v>
                </c:pt>
                <c:pt idx="69">
                  <c:v>-58.465059044014012</c:v>
                </c:pt>
                <c:pt idx="70">
                  <c:v>-56.24403437764024</c:v>
                </c:pt>
                <c:pt idx="71">
                  <c:v>-47.946178155560141</c:v>
                </c:pt>
                <c:pt idx="72">
                  <c:v>-57.163987612942108</c:v>
                </c:pt>
                <c:pt idx="73">
                  <c:v>-30.397471262174271</c:v>
                </c:pt>
                <c:pt idx="74">
                  <c:v>-34.509382313997811</c:v>
                </c:pt>
                <c:pt idx="75">
                  <c:v>-31.024493608989012</c:v>
                </c:pt>
                <c:pt idx="76">
                  <c:v>-36.425881215643543</c:v>
                </c:pt>
                <c:pt idx="77">
                  <c:v>-35.789545415803786</c:v>
                </c:pt>
                <c:pt idx="78">
                  <c:v>-37.375675631617</c:v>
                </c:pt>
                <c:pt idx="79">
                  <c:v>-19.343172563936204</c:v>
                </c:pt>
                <c:pt idx="80">
                  <c:v>-16.63367974809756</c:v>
                </c:pt>
                <c:pt idx="81">
                  <c:v>-10.748889248137703</c:v>
                </c:pt>
                <c:pt idx="82">
                  <c:v>-19.796566916043083</c:v>
                </c:pt>
                <c:pt idx="83">
                  <c:v>-6.5154399728423886</c:v>
                </c:pt>
                <c:pt idx="84">
                  <c:v>-4.206190619779103</c:v>
                </c:pt>
                <c:pt idx="85">
                  <c:v>-14.847081400950765</c:v>
                </c:pt>
                <c:pt idx="86">
                  <c:v>-6.8363699286511084</c:v>
                </c:pt>
                <c:pt idx="87">
                  <c:v>-29.312041360728177</c:v>
                </c:pt>
                <c:pt idx="88">
                  <c:v>19.397397905586537</c:v>
                </c:pt>
                <c:pt idx="89">
                  <c:v>18.165710985896013</c:v>
                </c:pt>
                <c:pt idx="90">
                  <c:v>13.980687771072477</c:v>
                </c:pt>
              </c:numCache>
            </c:numRef>
          </c:yVal>
          <c:smooth val="1"/>
        </c:ser>
        <c:ser>
          <c:idx val="2"/>
          <c:order val="2"/>
          <c:tx>
            <c:strRef>
              <c:f>net!$D$1</c:f>
              <c:strCache>
                <c:ptCount val="1"/>
                <c:pt idx="0">
                  <c:v>net10f</c:v>
                </c:pt>
              </c:strCache>
            </c:strRef>
          </c:tx>
          <c:spPr>
            <a:ln>
              <a:solidFill>
                <a:schemeClr val="accent6">
                  <a:lumMod val="75000"/>
                </a:schemeClr>
              </a:solidFill>
            </a:ln>
          </c:spPr>
          <c:marker>
            <c:symbol val="none"/>
          </c:marker>
          <c:xVal>
            <c:numRef>
              <c:f>net!$A$2:$A$92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xVal>
          <c:yVal>
            <c:numRef>
              <c:f>net!$D$2:$D$92</c:f>
              <c:numCache>
                <c:formatCode>General</c:formatCode>
                <c:ptCount val="91"/>
                <c:pt idx="0">
                  <c:v>293.97464188927631</c:v>
                </c:pt>
                <c:pt idx="1">
                  <c:v>230.19815068884691</c:v>
                </c:pt>
                <c:pt idx="2">
                  <c:v>181.06009070294778</c:v>
                </c:pt>
                <c:pt idx="3">
                  <c:v>168.49177295918381</c:v>
                </c:pt>
                <c:pt idx="4">
                  <c:v>165.26378213623096</c:v>
                </c:pt>
                <c:pt idx="5">
                  <c:v>152.49322026107728</c:v>
                </c:pt>
                <c:pt idx="6">
                  <c:v>137.6831146744411</c:v>
                </c:pt>
                <c:pt idx="7">
                  <c:v>139.21265444953485</c:v>
                </c:pt>
                <c:pt idx="8">
                  <c:v>140.53541950113367</c:v>
                </c:pt>
                <c:pt idx="9">
                  <c:v>127.93851473922902</c:v>
                </c:pt>
                <c:pt idx="10">
                  <c:v>129.08773291925468</c:v>
                </c:pt>
                <c:pt idx="11">
                  <c:v>119.14054421768704</c:v>
                </c:pt>
                <c:pt idx="12">
                  <c:v>113.32859468573756</c:v>
                </c:pt>
                <c:pt idx="13">
                  <c:v>119.24611731485048</c:v>
                </c:pt>
                <c:pt idx="14">
                  <c:v>114.89093701996924</c:v>
                </c:pt>
                <c:pt idx="15">
                  <c:v>19.772200714663729</c:v>
                </c:pt>
                <c:pt idx="16">
                  <c:v>62.091391596832977</c:v>
                </c:pt>
                <c:pt idx="17">
                  <c:v>43.385617981366188</c:v>
                </c:pt>
                <c:pt idx="18">
                  <c:v>-39.68163296993</c:v>
                </c:pt>
                <c:pt idx="19">
                  <c:v>2.2884032566583103</c:v>
                </c:pt>
                <c:pt idx="20">
                  <c:v>-27.044797544386899</c:v>
                </c:pt>
                <c:pt idx="21">
                  <c:v>-52.077793166356564</c:v>
                </c:pt>
                <c:pt idx="22">
                  <c:v>-58.489748405557378</c:v>
                </c:pt>
                <c:pt idx="23">
                  <c:v>-71.364391441606571</c:v>
                </c:pt>
                <c:pt idx="24">
                  <c:v>-78.860839491275385</c:v>
                </c:pt>
                <c:pt idx="25">
                  <c:v>-99.370338975200909</c:v>
                </c:pt>
                <c:pt idx="26">
                  <c:v>-112.33840939331543</c:v>
                </c:pt>
                <c:pt idx="27">
                  <c:v>-112.03491829682169</c:v>
                </c:pt>
                <c:pt idx="28">
                  <c:v>-143.64362372337968</c:v>
                </c:pt>
                <c:pt idx="29">
                  <c:v>-205.23294080968165</c:v>
                </c:pt>
                <c:pt idx="30">
                  <c:v>-184.62866625824921</c:v>
                </c:pt>
                <c:pt idx="31">
                  <c:v>-158.82864426730617</c:v>
                </c:pt>
                <c:pt idx="32">
                  <c:v>-178.73858200701153</c:v>
                </c:pt>
                <c:pt idx="33">
                  <c:v>-185.4400300105986</c:v>
                </c:pt>
                <c:pt idx="34">
                  <c:v>-195.87550371035039</c:v>
                </c:pt>
                <c:pt idx="35">
                  <c:v>-205.80006461976996</c:v>
                </c:pt>
                <c:pt idx="36">
                  <c:v>-188.11741693595559</c:v>
                </c:pt>
                <c:pt idx="37">
                  <c:v>-180.9303164126282</c:v>
                </c:pt>
                <c:pt idx="38">
                  <c:v>-195.64438044767229</c:v>
                </c:pt>
                <c:pt idx="39">
                  <c:v>-175.84305531410854</c:v>
                </c:pt>
                <c:pt idx="40">
                  <c:v>-175.92565083816339</c:v>
                </c:pt>
                <c:pt idx="41">
                  <c:v>-187.46748067244746</c:v>
                </c:pt>
                <c:pt idx="42">
                  <c:v>-137.85013097280032</c:v>
                </c:pt>
                <c:pt idx="43">
                  <c:v>-148.06296368644459</c:v>
                </c:pt>
                <c:pt idx="44">
                  <c:v>-143.85048078999804</c:v>
                </c:pt>
                <c:pt idx="45">
                  <c:v>-144.04019943123654</c:v>
                </c:pt>
                <c:pt idx="46">
                  <c:v>-125.24605573871116</c:v>
                </c:pt>
                <c:pt idx="47">
                  <c:v>-107.08483143960545</c:v>
                </c:pt>
                <c:pt idx="48">
                  <c:v>-84.416876308782818</c:v>
                </c:pt>
                <c:pt idx="49">
                  <c:v>-84.409150729859263</c:v>
                </c:pt>
                <c:pt idx="50">
                  <c:v>-85.536280366372893</c:v>
                </c:pt>
                <c:pt idx="51">
                  <c:v>-69.952259891353563</c:v>
                </c:pt>
                <c:pt idx="52">
                  <c:v>-37.171866047084677</c:v>
                </c:pt>
                <c:pt idx="53">
                  <c:v>-47.643296165285946</c:v>
                </c:pt>
                <c:pt idx="54">
                  <c:v>-42.448437817597195</c:v>
                </c:pt>
                <c:pt idx="55">
                  <c:v>-43.457111552053398</c:v>
                </c:pt>
                <c:pt idx="56">
                  <c:v>-30.57520024408084</c:v>
                </c:pt>
                <c:pt idx="57">
                  <c:v>-38.942248935302125</c:v>
                </c:pt>
                <c:pt idx="58">
                  <c:v>-16.708250777632227</c:v>
                </c:pt>
                <c:pt idx="59">
                  <c:v>-21.000455026632324</c:v>
                </c:pt>
                <c:pt idx="60">
                  <c:v>-46.410017459894114</c:v>
                </c:pt>
                <c:pt idx="61">
                  <c:v>-46.208056924014059</c:v>
                </c:pt>
                <c:pt idx="62">
                  <c:v>-41.131746997782571</c:v>
                </c:pt>
                <c:pt idx="63">
                  <c:v>-35.362581772807104</c:v>
                </c:pt>
                <c:pt idx="64">
                  <c:v>-46.287884287005724</c:v>
                </c:pt>
                <c:pt idx="65">
                  <c:v>-38.019619101901654</c:v>
                </c:pt>
                <c:pt idx="66">
                  <c:v>-60.76769592725806</c:v>
                </c:pt>
                <c:pt idx="67">
                  <c:v>-29.203001214558807</c:v>
                </c:pt>
                <c:pt idx="68">
                  <c:v>-33.763023627065586</c:v>
                </c:pt>
                <c:pt idx="69">
                  <c:v>-42.71953816970607</c:v>
                </c:pt>
                <c:pt idx="70">
                  <c:v>-54.149298033636001</c:v>
                </c:pt>
                <c:pt idx="71">
                  <c:v>-23.0035513055671</c:v>
                </c:pt>
                <c:pt idx="72">
                  <c:v>-34.408913666816254</c:v>
                </c:pt>
                <c:pt idx="73">
                  <c:v>-28.767023525210906</c:v>
                </c:pt>
                <c:pt idx="74">
                  <c:v>-24.868049917071346</c:v>
                </c:pt>
                <c:pt idx="75">
                  <c:v>-22.604723736755826</c:v>
                </c:pt>
                <c:pt idx="76">
                  <c:v>-39.076491313843796</c:v>
                </c:pt>
                <c:pt idx="77">
                  <c:v>-34.122903591425739</c:v>
                </c:pt>
                <c:pt idx="78">
                  <c:v>-22.31191384025129</c:v>
                </c:pt>
                <c:pt idx="79">
                  <c:v>-21.399200963013083</c:v>
                </c:pt>
                <c:pt idx="80">
                  <c:v>-21.008760420398673</c:v>
                </c:pt>
                <c:pt idx="81">
                  <c:v>-9.0690903749433449</c:v>
                </c:pt>
                <c:pt idx="82">
                  <c:v>-25.94172527210263</c:v>
                </c:pt>
                <c:pt idx="83">
                  <c:v>-12.517259404481511</c:v>
                </c:pt>
                <c:pt idx="84">
                  <c:v>-22.842506770384482</c:v>
                </c:pt>
                <c:pt idx="85">
                  <c:v>-5.9040476520639169</c:v>
                </c:pt>
                <c:pt idx="86">
                  <c:v>-16.961554281171054</c:v>
                </c:pt>
                <c:pt idx="87">
                  <c:v>-27.784348484766745</c:v>
                </c:pt>
                <c:pt idx="88">
                  <c:v>-3.5551731429337101</c:v>
                </c:pt>
                <c:pt idx="89">
                  <c:v>12.296686475585474</c:v>
                </c:pt>
                <c:pt idx="90">
                  <c:v>0</c:v>
                </c:pt>
              </c:numCache>
            </c:numRef>
          </c:yVal>
          <c:smooth val="1"/>
        </c:ser>
        <c:ser>
          <c:idx val="3"/>
          <c:order val="3"/>
          <c:tx>
            <c:strRef>
              <c:f>net!$E$1</c:f>
              <c:strCache>
                <c:ptCount val="1"/>
                <c:pt idx="0">
                  <c:v>net85h</c:v>
                </c:pt>
              </c:strCache>
            </c:strRef>
          </c:tx>
          <c:spPr>
            <a:ln>
              <a:solidFill>
                <a:srgbClr val="1F497D"/>
              </a:solidFill>
              <a:prstDash val="sysDash"/>
            </a:ln>
          </c:spPr>
          <c:marker>
            <c:symbol val="none"/>
          </c:marker>
          <c:xVal>
            <c:numRef>
              <c:f>net!$A$2:$A$92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xVal>
          <c:yVal>
            <c:numRef>
              <c:f>net!$E$2:$E$92</c:f>
              <c:numCache>
                <c:formatCode>General</c:formatCode>
                <c:ptCount val="91"/>
                <c:pt idx="0">
                  <c:v>323.97748176364672</c:v>
                </c:pt>
                <c:pt idx="1">
                  <c:v>235.88072353830418</c:v>
                </c:pt>
                <c:pt idx="2">
                  <c:v>197.84475618676228</c:v>
                </c:pt>
                <c:pt idx="3">
                  <c:v>194.20925043571978</c:v>
                </c:pt>
                <c:pt idx="4">
                  <c:v>181.3355127762874</c:v>
                </c:pt>
                <c:pt idx="5">
                  <c:v>169.40808858322936</c:v>
                </c:pt>
                <c:pt idx="6">
                  <c:v>164.84746789672343</c:v>
                </c:pt>
                <c:pt idx="7">
                  <c:v>153.70449241661061</c:v>
                </c:pt>
                <c:pt idx="8">
                  <c:v>152.57281231557857</c:v>
                </c:pt>
                <c:pt idx="9">
                  <c:v>148.78765800181094</c:v>
                </c:pt>
                <c:pt idx="10">
                  <c:v>137.19870207656473</c:v>
                </c:pt>
                <c:pt idx="11">
                  <c:v>148.37578523645189</c:v>
                </c:pt>
                <c:pt idx="12">
                  <c:v>139.69220799661161</c:v>
                </c:pt>
                <c:pt idx="13">
                  <c:v>144.0074165271464</c:v>
                </c:pt>
                <c:pt idx="14">
                  <c:v>139.82435046655758</c:v>
                </c:pt>
                <c:pt idx="15">
                  <c:v>52.099579812662292</c:v>
                </c:pt>
                <c:pt idx="16">
                  <c:v>50.743846991576902</c:v>
                </c:pt>
                <c:pt idx="17">
                  <c:v>61.404460050396786</c:v>
                </c:pt>
                <c:pt idx="18">
                  <c:v>46.837811539052872</c:v>
                </c:pt>
                <c:pt idx="19">
                  <c:v>44.344599719895243</c:v>
                </c:pt>
                <c:pt idx="20">
                  <c:v>14.134752540985819</c:v>
                </c:pt>
                <c:pt idx="21">
                  <c:v>-26.202991850880036</c:v>
                </c:pt>
                <c:pt idx="22">
                  <c:v>25.255726302756621</c:v>
                </c:pt>
                <c:pt idx="23">
                  <c:v>13.139038419986839</c:v>
                </c:pt>
                <c:pt idx="24">
                  <c:v>15.730125936765548</c:v>
                </c:pt>
                <c:pt idx="25">
                  <c:v>1.0390856254860339</c:v>
                </c:pt>
                <c:pt idx="26">
                  <c:v>-9.550099999616501</c:v>
                </c:pt>
                <c:pt idx="27">
                  <c:v>-13.947390412366062</c:v>
                </c:pt>
                <c:pt idx="28">
                  <c:v>-15.145132901796135</c:v>
                </c:pt>
                <c:pt idx="29">
                  <c:v>-21.16898717339711</c:v>
                </c:pt>
                <c:pt idx="30">
                  <c:v>-26.040459981045426</c:v>
                </c:pt>
                <c:pt idx="31">
                  <c:v>-33.987050712455961</c:v>
                </c:pt>
                <c:pt idx="32">
                  <c:v>-43.345222858417827</c:v>
                </c:pt>
                <c:pt idx="33">
                  <c:v>-38.092823492088549</c:v>
                </c:pt>
                <c:pt idx="34">
                  <c:v>-49.388955853228055</c:v>
                </c:pt>
                <c:pt idx="35">
                  <c:v>-38.191194766789913</c:v>
                </c:pt>
                <c:pt idx="36">
                  <c:v>-31.872619547366156</c:v>
                </c:pt>
                <c:pt idx="37">
                  <c:v>-28.5838566937467</c:v>
                </c:pt>
                <c:pt idx="38">
                  <c:v>-39.921233004315155</c:v>
                </c:pt>
                <c:pt idx="39">
                  <c:v>-42.588204146367644</c:v>
                </c:pt>
                <c:pt idx="40">
                  <c:v>-21.841289256691024</c:v>
                </c:pt>
                <c:pt idx="41">
                  <c:v>-39.840693294950228</c:v>
                </c:pt>
                <c:pt idx="42">
                  <c:v>-13.293719829344575</c:v>
                </c:pt>
                <c:pt idx="43">
                  <c:v>-14.734290780820425</c:v>
                </c:pt>
                <c:pt idx="44">
                  <c:v>3.9055702877935552</c:v>
                </c:pt>
                <c:pt idx="45">
                  <c:v>9.9435414800349289</c:v>
                </c:pt>
                <c:pt idx="46">
                  <c:v>12.51758882519546</c:v>
                </c:pt>
                <c:pt idx="47">
                  <c:v>-3.9580012501953474</c:v>
                </c:pt>
                <c:pt idx="48">
                  <c:v>24.581872854843116</c:v>
                </c:pt>
                <c:pt idx="49">
                  <c:v>33.214591262409634</c:v>
                </c:pt>
                <c:pt idx="50">
                  <c:v>25.643167661451333</c:v>
                </c:pt>
                <c:pt idx="51">
                  <c:v>43.716989709975941</c:v>
                </c:pt>
                <c:pt idx="52">
                  <c:v>39.296294975205782</c:v>
                </c:pt>
                <c:pt idx="53">
                  <c:v>43.318413863130196</c:v>
                </c:pt>
                <c:pt idx="54">
                  <c:v>60.510014357583721</c:v>
                </c:pt>
                <c:pt idx="55">
                  <c:v>50.618056735637374</c:v>
                </c:pt>
                <c:pt idx="56">
                  <c:v>43.984891249897167</c:v>
                </c:pt>
                <c:pt idx="57">
                  <c:v>65.254426836570332</c:v>
                </c:pt>
                <c:pt idx="58">
                  <c:v>54.333929984995102</c:v>
                </c:pt>
                <c:pt idx="59">
                  <c:v>65.163820425243898</c:v>
                </c:pt>
                <c:pt idx="60">
                  <c:v>49.036118773626093</c:v>
                </c:pt>
                <c:pt idx="61">
                  <c:v>38.130778124194364</c:v>
                </c:pt>
                <c:pt idx="62">
                  <c:v>65.939931148327403</c:v>
                </c:pt>
                <c:pt idx="63">
                  <c:v>44.345077666236968</c:v>
                </c:pt>
                <c:pt idx="64">
                  <c:v>52.0352952466787</c:v>
                </c:pt>
                <c:pt idx="65">
                  <c:v>57.044719889724256</c:v>
                </c:pt>
                <c:pt idx="66">
                  <c:v>41.041523287325901</c:v>
                </c:pt>
                <c:pt idx="67">
                  <c:v>40.770482226596883</c:v>
                </c:pt>
                <c:pt idx="68">
                  <c:v>36.261780524510911</c:v>
                </c:pt>
                <c:pt idx="69">
                  <c:v>67.622614830470567</c:v>
                </c:pt>
                <c:pt idx="70">
                  <c:v>73.721580796787279</c:v>
                </c:pt>
                <c:pt idx="71">
                  <c:v>28.427599723311033</c:v>
                </c:pt>
                <c:pt idx="72">
                  <c:v>59.371294998012978</c:v>
                </c:pt>
                <c:pt idx="73">
                  <c:v>47.864493906858243</c:v>
                </c:pt>
                <c:pt idx="74">
                  <c:v>60.729236243328472</c:v>
                </c:pt>
                <c:pt idx="75">
                  <c:v>72.238588215355051</c:v>
                </c:pt>
                <c:pt idx="76">
                  <c:v>47.299928973434518</c:v>
                </c:pt>
                <c:pt idx="77">
                  <c:v>65.651457472850907</c:v>
                </c:pt>
                <c:pt idx="78">
                  <c:v>27.470259535093646</c:v>
                </c:pt>
                <c:pt idx="79">
                  <c:v>44.016348391012578</c:v>
                </c:pt>
                <c:pt idx="80">
                  <c:v>78.551739888713556</c:v>
                </c:pt>
                <c:pt idx="81">
                  <c:v>43.187705523119256</c:v>
                </c:pt>
                <c:pt idx="82">
                  <c:v>38.363488805079484</c:v>
                </c:pt>
                <c:pt idx="83">
                  <c:v>33.147577959972793</c:v>
                </c:pt>
                <c:pt idx="84">
                  <c:v>21.335761810507229</c:v>
                </c:pt>
                <c:pt idx="85">
                  <c:v>3.4266490448155698</c:v>
                </c:pt>
                <c:pt idx="86">
                  <c:v>37.082042374737902</c:v>
                </c:pt>
                <c:pt idx="87">
                  <c:v>99.212492528392104</c:v>
                </c:pt>
                <c:pt idx="88">
                  <c:v>0</c:v>
                </c:pt>
                <c:pt idx="89">
                  <c:v>57.5</c:v>
                </c:pt>
                <c:pt idx="90">
                  <c:v>0</c:v>
                </c:pt>
              </c:numCache>
            </c:numRef>
          </c:yVal>
          <c:smooth val="1"/>
        </c:ser>
        <c:ser>
          <c:idx val="4"/>
          <c:order val="4"/>
          <c:tx>
            <c:strRef>
              <c:f>net!$F$1</c:f>
              <c:strCache>
                <c:ptCount val="1"/>
                <c:pt idx="0">
                  <c:v>net99h</c:v>
                </c:pt>
              </c:strCache>
            </c:strRef>
          </c:tx>
          <c:spPr>
            <a:ln>
              <a:solidFill>
                <a:srgbClr val="C00000"/>
              </a:solidFill>
              <a:prstDash val="sysDash"/>
            </a:ln>
          </c:spPr>
          <c:marker>
            <c:symbol val="none"/>
          </c:marker>
          <c:xVal>
            <c:numRef>
              <c:f>net!$A$2:$A$92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xVal>
          <c:yVal>
            <c:numRef>
              <c:f>net!$F$2:$F$92</c:f>
              <c:numCache>
                <c:formatCode>General</c:formatCode>
                <c:ptCount val="91"/>
                <c:pt idx="0">
                  <c:v>286.03526358578239</c:v>
                </c:pt>
                <c:pt idx="1">
                  <c:v>259.43392517020686</c:v>
                </c:pt>
                <c:pt idx="2">
                  <c:v>236.12641397370425</c:v>
                </c:pt>
                <c:pt idx="3">
                  <c:v>186.56735343670832</c:v>
                </c:pt>
                <c:pt idx="4">
                  <c:v>174.50594976726836</c:v>
                </c:pt>
                <c:pt idx="5">
                  <c:v>160.77000102642998</c:v>
                </c:pt>
                <c:pt idx="6">
                  <c:v>157.91258147591941</c:v>
                </c:pt>
                <c:pt idx="7">
                  <c:v>161.36945758719801</c:v>
                </c:pt>
                <c:pt idx="8">
                  <c:v>144.7003786051088</c:v>
                </c:pt>
                <c:pt idx="9">
                  <c:v>144.64582828091656</c:v>
                </c:pt>
                <c:pt idx="10">
                  <c:v>143.03297886688145</c:v>
                </c:pt>
                <c:pt idx="11">
                  <c:v>131.50749006595717</c:v>
                </c:pt>
                <c:pt idx="12">
                  <c:v>138.99779177721928</c:v>
                </c:pt>
                <c:pt idx="13">
                  <c:v>138.99761014566965</c:v>
                </c:pt>
                <c:pt idx="14">
                  <c:v>143.8733505999671</c:v>
                </c:pt>
                <c:pt idx="15">
                  <c:v>84.957151573674182</c:v>
                </c:pt>
                <c:pt idx="16">
                  <c:v>85.233584346211657</c:v>
                </c:pt>
                <c:pt idx="17">
                  <c:v>102.91317373559566</c:v>
                </c:pt>
                <c:pt idx="18">
                  <c:v>76.578026278467803</c:v>
                </c:pt>
                <c:pt idx="19">
                  <c:v>56.452618370391107</c:v>
                </c:pt>
                <c:pt idx="20">
                  <c:v>79.283523238940475</c:v>
                </c:pt>
                <c:pt idx="21">
                  <c:v>49.306882601258579</c:v>
                </c:pt>
                <c:pt idx="22">
                  <c:v>54.519181367564876</c:v>
                </c:pt>
                <c:pt idx="23">
                  <c:v>58.868809507362627</c:v>
                </c:pt>
                <c:pt idx="24">
                  <c:v>36.242694971245193</c:v>
                </c:pt>
                <c:pt idx="25">
                  <c:v>50.719059291141882</c:v>
                </c:pt>
                <c:pt idx="26">
                  <c:v>24.029896953010375</c:v>
                </c:pt>
                <c:pt idx="27">
                  <c:v>27.003125113419976</c:v>
                </c:pt>
                <c:pt idx="28">
                  <c:v>30.576560054209491</c:v>
                </c:pt>
                <c:pt idx="29">
                  <c:v>-6.3208653635918859</c:v>
                </c:pt>
                <c:pt idx="30">
                  <c:v>9.7147849246047713</c:v>
                </c:pt>
                <c:pt idx="31">
                  <c:v>-26.989646712799583</c:v>
                </c:pt>
                <c:pt idx="32">
                  <c:v>-20.17299581087639</c:v>
                </c:pt>
                <c:pt idx="33">
                  <c:v>-41.410925618127521</c:v>
                </c:pt>
                <c:pt idx="34">
                  <c:v>-31.548504799051333</c:v>
                </c:pt>
                <c:pt idx="35">
                  <c:v>-25.975355398675774</c:v>
                </c:pt>
                <c:pt idx="36">
                  <c:v>-31.584745156719286</c:v>
                </c:pt>
                <c:pt idx="37">
                  <c:v>-34.844615435158296</c:v>
                </c:pt>
                <c:pt idx="38">
                  <c:v>-27.155656574934241</c:v>
                </c:pt>
                <c:pt idx="39">
                  <c:v>-22.960437284069105</c:v>
                </c:pt>
                <c:pt idx="40">
                  <c:v>-23.643960533900092</c:v>
                </c:pt>
                <c:pt idx="41">
                  <c:v>-28.979760697056427</c:v>
                </c:pt>
                <c:pt idx="42">
                  <c:v>-16.682153572711464</c:v>
                </c:pt>
                <c:pt idx="43">
                  <c:v>-22.937408139467475</c:v>
                </c:pt>
                <c:pt idx="44">
                  <c:v>-11.234238618760561</c:v>
                </c:pt>
                <c:pt idx="45">
                  <c:v>-7.9635496671069879</c:v>
                </c:pt>
                <c:pt idx="46">
                  <c:v>5.7585269510339189E-2</c:v>
                </c:pt>
                <c:pt idx="47">
                  <c:v>2.1852748231958037</c:v>
                </c:pt>
                <c:pt idx="48">
                  <c:v>4.4456041395599852</c:v>
                </c:pt>
                <c:pt idx="49">
                  <c:v>15.303960233660703</c:v>
                </c:pt>
                <c:pt idx="50">
                  <c:v>8.6576418548467515</c:v>
                </c:pt>
                <c:pt idx="51">
                  <c:v>27.360730568597162</c:v>
                </c:pt>
                <c:pt idx="52">
                  <c:v>20.248112052927777</c:v>
                </c:pt>
                <c:pt idx="53">
                  <c:v>42.118841627104196</c:v>
                </c:pt>
                <c:pt idx="54">
                  <c:v>25.109542743869643</c:v>
                </c:pt>
                <c:pt idx="55">
                  <c:v>44.306549378796028</c:v>
                </c:pt>
                <c:pt idx="56">
                  <c:v>34.0526539422209</c:v>
                </c:pt>
                <c:pt idx="57">
                  <c:v>28.715315661798908</c:v>
                </c:pt>
                <c:pt idx="58">
                  <c:v>40.278462490827913</c:v>
                </c:pt>
                <c:pt idx="59">
                  <c:v>44.241604581013789</c:v>
                </c:pt>
                <c:pt idx="60">
                  <c:v>19.56552752320523</c:v>
                </c:pt>
                <c:pt idx="61">
                  <c:v>3.610072713591554</c:v>
                </c:pt>
                <c:pt idx="62">
                  <c:v>25.625209032074494</c:v>
                </c:pt>
                <c:pt idx="63">
                  <c:v>16.959203082575705</c:v>
                </c:pt>
                <c:pt idx="64">
                  <c:v>12.562034099969939</c:v>
                </c:pt>
                <c:pt idx="65">
                  <c:v>27.300891870870284</c:v>
                </c:pt>
                <c:pt idx="66">
                  <c:v>13.952137912913376</c:v>
                </c:pt>
                <c:pt idx="67">
                  <c:v>17.175298916446028</c:v>
                </c:pt>
                <c:pt idx="68">
                  <c:v>41.96365302661625</c:v>
                </c:pt>
                <c:pt idx="69">
                  <c:v>24.183821134627902</c:v>
                </c:pt>
                <c:pt idx="70">
                  <c:v>33.94442259129054</c:v>
                </c:pt>
                <c:pt idx="71">
                  <c:v>37.326278320120657</c:v>
                </c:pt>
                <c:pt idx="72">
                  <c:v>44.933296513306573</c:v>
                </c:pt>
                <c:pt idx="73">
                  <c:v>27.905873207684877</c:v>
                </c:pt>
                <c:pt idx="74">
                  <c:v>37.158231326397406</c:v>
                </c:pt>
                <c:pt idx="75">
                  <c:v>49.701215934346514</c:v>
                </c:pt>
                <c:pt idx="76">
                  <c:v>41.892650648854193</c:v>
                </c:pt>
                <c:pt idx="77">
                  <c:v>42.308240500174449</c:v>
                </c:pt>
                <c:pt idx="78">
                  <c:v>38.469670626377315</c:v>
                </c:pt>
                <c:pt idx="79">
                  <c:v>44.256055048049518</c:v>
                </c:pt>
                <c:pt idx="80">
                  <c:v>73.754811413449943</c:v>
                </c:pt>
                <c:pt idx="81">
                  <c:v>38.537838786149969</c:v>
                </c:pt>
                <c:pt idx="82">
                  <c:v>20.038212968225103</c:v>
                </c:pt>
                <c:pt idx="83">
                  <c:v>52.447391544691754</c:v>
                </c:pt>
                <c:pt idx="84">
                  <c:v>25.038207332100672</c:v>
                </c:pt>
                <c:pt idx="85">
                  <c:v>75.14144925379378</c:v>
                </c:pt>
                <c:pt idx="86">
                  <c:v>59.997394261093483</c:v>
                </c:pt>
                <c:pt idx="87">
                  <c:v>59.477725976500963</c:v>
                </c:pt>
                <c:pt idx="88">
                  <c:v>40.649540874057173</c:v>
                </c:pt>
                <c:pt idx="89">
                  <c:v>81.059355431300133</c:v>
                </c:pt>
                <c:pt idx="90">
                  <c:v>51.96650442697505</c:v>
                </c:pt>
              </c:numCache>
            </c:numRef>
          </c:yVal>
          <c:smooth val="1"/>
        </c:ser>
        <c:ser>
          <c:idx val="5"/>
          <c:order val="5"/>
          <c:tx>
            <c:strRef>
              <c:f>net!$G$1</c:f>
              <c:strCache>
                <c:ptCount val="1"/>
                <c:pt idx="0">
                  <c:v>net10h</c:v>
                </c:pt>
              </c:strCache>
            </c:strRef>
          </c:tx>
          <c:spPr>
            <a:ln>
              <a:solidFill>
                <a:srgbClr val="F79646">
                  <a:lumMod val="75000"/>
                </a:srgbClr>
              </a:solidFill>
              <a:prstDash val="sysDash"/>
            </a:ln>
          </c:spPr>
          <c:marker>
            <c:symbol val="none"/>
          </c:marker>
          <c:xVal>
            <c:numRef>
              <c:f>net!$A$2:$A$92</c:f>
              <c:numCache>
                <c:formatCode>General</c:formatCode>
                <c:ptCount val="91"/>
                <c:pt idx="0">
                  <c:v>0</c:v>
                </c:pt>
                <c:pt idx="1">
                  <c:v>1</c:v>
                </c:pt>
                <c:pt idx="2">
                  <c:v>2</c:v>
                </c:pt>
                <c:pt idx="3">
                  <c:v>3</c:v>
                </c:pt>
                <c:pt idx="4">
                  <c:v>4</c:v>
                </c:pt>
                <c:pt idx="5">
                  <c:v>5</c:v>
                </c:pt>
                <c:pt idx="6">
                  <c:v>6</c:v>
                </c:pt>
                <c:pt idx="7">
                  <c:v>7</c:v>
                </c:pt>
                <c:pt idx="8">
                  <c:v>8</c:v>
                </c:pt>
                <c:pt idx="9">
                  <c:v>9</c:v>
                </c:pt>
                <c:pt idx="10">
                  <c:v>10</c:v>
                </c:pt>
                <c:pt idx="11">
                  <c:v>11</c:v>
                </c:pt>
                <c:pt idx="12">
                  <c:v>12</c:v>
                </c:pt>
                <c:pt idx="13">
                  <c:v>13</c:v>
                </c:pt>
                <c:pt idx="14">
                  <c:v>14</c:v>
                </c:pt>
                <c:pt idx="15">
                  <c:v>15</c:v>
                </c:pt>
                <c:pt idx="16">
                  <c:v>16</c:v>
                </c:pt>
                <c:pt idx="17">
                  <c:v>17</c:v>
                </c:pt>
                <c:pt idx="18">
                  <c:v>18</c:v>
                </c:pt>
                <c:pt idx="19">
                  <c:v>19</c:v>
                </c:pt>
                <c:pt idx="20">
                  <c:v>20</c:v>
                </c:pt>
                <c:pt idx="21">
                  <c:v>21</c:v>
                </c:pt>
                <c:pt idx="22">
                  <c:v>22</c:v>
                </c:pt>
                <c:pt idx="23">
                  <c:v>23</c:v>
                </c:pt>
                <c:pt idx="24">
                  <c:v>24</c:v>
                </c:pt>
                <c:pt idx="25">
                  <c:v>25</c:v>
                </c:pt>
                <c:pt idx="26">
                  <c:v>26</c:v>
                </c:pt>
                <c:pt idx="27">
                  <c:v>27</c:v>
                </c:pt>
                <c:pt idx="28">
                  <c:v>28</c:v>
                </c:pt>
                <c:pt idx="29">
                  <c:v>29</c:v>
                </c:pt>
                <c:pt idx="30">
                  <c:v>30</c:v>
                </c:pt>
                <c:pt idx="31">
                  <c:v>31</c:v>
                </c:pt>
                <c:pt idx="32">
                  <c:v>32</c:v>
                </c:pt>
                <c:pt idx="33">
                  <c:v>33</c:v>
                </c:pt>
                <c:pt idx="34">
                  <c:v>34</c:v>
                </c:pt>
                <c:pt idx="35">
                  <c:v>35</c:v>
                </c:pt>
                <c:pt idx="36">
                  <c:v>36</c:v>
                </c:pt>
                <c:pt idx="37">
                  <c:v>37</c:v>
                </c:pt>
                <c:pt idx="38">
                  <c:v>38</c:v>
                </c:pt>
                <c:pt idx="39">
                  <c:v>39</c:v>
                </c:pt>
                <c:pt idx="40">
                  <c:v>40</c:v>
                </c:pt>
                <c:pt idx="41">
                  <c:v>41</c:v>
                </c:pt>
                <c:pt idx="42">
                  <c:v>42</c:v>
                </c:pt>
                <c:pt idx="43">
                  <c:v>43</c:v>
                </c:pt>
                <c:pt idx="44">
                  <c:v>44</c:v>
                </c:pt>
                <c:pt idx="45">
                  <c:v>45</c:v>
                </c:pt>
                <c:pt idx="46">
                  <c:v>46</c:v>
                </c:pt>
                <c:pt idx="47">
                  <c:v>47</c:v>
                </c:pt>
                <c:pt idx="48">
                  <c:v>48</c:v>
                </c:pt>
                <c:pt idx="49">
                  <c:v>49</c:v>
                </c:pt>
                <c:pt idx="50">
                  <c:v>50</c:v>
                </c:pt>
                <c:pt idx="51">
                  <c:v>51</c:v>
                </c:pt>
                <c:pt idx="52">
                  <c:v>52</c:v>
                </c:pt>
                <c:pt idx="53">
                  <c:v>53</c:v>
                </c:pt>
                <c:pt idx="54">
                  <c:v>54</c:v>
                </c:pt>
                <c:pt idx="55">
                  <c:v>55</c:v>
                </c:pt>
                <c:pt idx="56">
                  <c:v>56</c:v>
                </c:pt>
                <c:pt idx="57">
                  <c:v>57</c:v>
                </c:pt>
                <c:pt idx="58">
                  <c:v>58</c:v>
                </c:pt>
                <c:pt idx="59">
                  <c:v>59</c:v>
                </c:pt>
                <c:pt idx="60">
                  <c:v>60</c:v>
                </c:pt>
                <c:pt idx="61">
                  <c:v>61</c:v>
                </c:pt>
                <c:pt idx="62">
                  <c:v>62</c:v>
                </c:pt>
                <c:pt idx="63">
                  <c:v>63</c:v>
                </c:pt>
                <c:pt idx="64">
                  <c:v>64</c:v>
                </c:pt>
                <c:pt idx="65">
                  <c:v>65</c:v>
                </c:pt>
                <c:pt idx="66">
                  <c:v>66</c:v>
                </c:pt>
                <c:pt idx="67">
                  <c:v>67</c:v>
                </c:pt>
                <c:pt idx="68">
                  <c:v>68</c:v>
                </c:pt>
                <c:pt idx="69">
                  <c:v>69</c:v>
                </c:pt>
                <c:pt idx="70">
                  <c:v>70</c:v>
                </c:pt>
                <c:pt idx="71">
                  <c:v>71</c:v>
                </c:pt>
                <c:pt idx="72">
                  <c:v>72</c:v>
                </c:pt>
                <c:pt idx="73">
                  <c:v>73</c:v>
                </c:pt>
                <c:pt idx="74">
                  <c:v>74</c:v>
                </c:pt>
                <c:pt idx="75">
                  <c:v>75</c:v>
                </c:pt>
                <c:pt idx="76">
                  <c:v>76</c:v>
                </c:pt>
                <c:pt idx="77">
                  <c:v>77</c:v>
                </c:pt>
                <c:pt idx="78">
                  <c:v>78</c:v>
                </c:pt>
                <c:pt idx="79">
                  <c:v>79</c:v>
                </c:pt>
                <c:pt idx="80">
                  <c:v>80</c:v>
                </c:pt>
                <c:pt idx="81">
                  <c:v>81</c:v>
                </c:pt>
                <c:pt idx="82">
                  <c:v>82</c:v>
                </c:pt>
                <c:pt idx="83">
                  <c:v>83</c:v>
                </c:pt>
                <c:pt idx="84">
                  <c:v>84</c:v>
                </c:pt>
                <c:pt idx="85">
                  <c:v>85</c:v>
                </c:pt>
                <c:pt idx="86">
                  <c:v>86</c:v>
                </c:pt>
                <c:pt idx="87">
                  <c:v>87</c:v>
                </c:pt>
                <c:pt idx="88">
                  <c:v>88</c:v>
                </c:pt>
                <c:pt idx="89">
                  <c:v>89</c:v>
                </c:pt>
                <c:pt idx="90">
                  <c:v>90</c:v>
                </c:pt>
              </c:numCache>
            </c:numRef>
          </c:xVal>
          <c:yVal>
            <c:numRef>
              <c:f>net!$G$2:$G$92</c:f>
              <c:numCache>
                <c:formatCode>General</c:formatCode>
                <c:ptCount val="91"/>
                <c:pt idx="0">
                  <c:v>263.73565649999983</c:v>
                </c:pt>
                <c:pt idx="1">
                  <c:v>216.9441673</c:v>
                </c:pt>
                <c:pt idx="2">
                  <c:v>189.85266040000008</c:v>
                </c:pt>
                <c:pt idx="3">
                  <c:v>163.31478429999993</c:v>
                </c:pt>
                <c:pt idx="4">
                  <c:v>169.51399089999998</c:v>
                </c:pt>
                <c:pt idx="5">
                  <c:v>149.7475049999999</c:v>
                </c:pt>
                <c:pt idx="6">
                  <c:v>153.6213393000001</c:v>
                </c:pt>
                <c:pt idx="7">
                  <c:v>141.88987539999999</c:v>
                </c:pt>
                <c:pt idx="8">
                  <c:v>135.47925169999991</c:v>
                </c:pt>
                <c:pt idx="9">
                  <c:v>128.2961407</c:v>
                </c:pt>
                <c:pt idx="10">
                  <c:v>124.90151520000008</c:v>
                </c:pt>
                <c:pt idx="11">
                  <c:v>124.1920544</c:v>
                </c:pt>
                <c:pt idx="12">
                  <c:v>112.76742760000005</c:v>
                </c:pt>
                <c:pt idx="13">
                  <c:v>119.02727</c:v>
                </c:pt>
                <c:pt idx="14">
                  <c:v>104.16871479999998</c:v>
                </c:pt>
                <c:pt idx="15">
                  <c:v>45.841926469999969</c:v>
                </c:pt>
                <c:pt idx="16">
                  <c:v>84.148445260000003</c:v>
                </c:pt>
                <c:pt idx="17">
                  <c:v>38.580801989999998</c:v>
                </c:pt>
                <c:pt idx="18">
                  <c:v>30.316979990000011</c:v>
                </c:pt>
                <c:pt idx="19">
                  <c:v>28.676645019999999</c:v>
                </c:pt>
                <c:pt idx="20">
                  <c:v>21.37881604</c:v>
                </c:pt>
                <c:pt idx="21">
                  <c:v>15.425050580000002</c:v>
                </c:pt>
                <c:pt idx="22">
                  <c:v>-2.3320783399999971</c:v>
                </c:pt>
                <c:pt idx="23">
                  <c:v>3.0214077640000001</c:v>
                </c:pt>
                <c:pt idx="24">
                  <c:v>-0.23822832999999999</c:v>
                </c:pt>
                <c:pt idx="25">
                  <c:v>2.5961873039999999</c:v>
                </c:pt>
                <c:pt idx="26">
                  <c:v>-8.1315543590000008</c:v>
                </c:pt>
                <c:pt idx="27">
                  <c:v>-34.460872960000003</c:v>
                </c:pt>
                <c:pt idx="28">
                  <c:v>-12.553749370000006</c:v>
                </c:pt>
                <c:pt idx="29">
                  <c:v>-39.89740527</c:v>
                </c:pt>
                <c:pt idx="30">
                  <c:v>-45.249980900000011</c:v>
                </c:pt>
                <c:pt idx="31">
                  <c:v>-51.659917920000012</c:v>
                </c:pt>
                <c:pt idx="32">
                  <c:v>-36.757342290000011</c:v>
                </c:pt>
                <c:pt idx="33">
                  <c:v>-65.493868950000007</c:v>
                </c:pt>
                <c:pt idx="34">
                  <c:v>-79.696902420000001</c:v>
                </c:pt>
                <c:pt idx="35">
                  <c:v>-75.780255990000043</c:v>
                </c:pt>
                <c:pt idx="36">
                  <c:v>-47.379153420000002</c:v>
                </c:pt>
                <c:pt idx="37">
                  <c:v>-70.649675889999983</c:v>
                </c:pt>
                <c:pt idx="38">
                  <c:v>-51.690774090000012</c:v>
                </c:pt>
                <c:pt idx="39">
                  <c:v>-73.609012379999925</c:v>
                </c:pt>
                <c:pt idx="40">
                  <c:v>-63.007367699999996</c:v>
                </c:pt>
                <c:pt idx="41">
                  <c:v>-83.117037060000001</c:v>
                </c:pt>
                <c:pt idx="42">
                  <c:v>-50.692265230000025</c:v>
                </c:pt>
                <c:pt idx="43">
                  <c:v>-57.875982290000003</c:v>
                </c:pt>
                <c:pt idx="44">
                  <c:v>-62.695940000000022</c:v>
                </c:pt>
                <c:pt idx="45">
                  <c:v>-65.471894820000003</c:v>
                </c:pt>
                <c:pt idx="46">
                  <c:v>-41.494029099999999</c:v>
                </c:pt>
                <c:pt idx="47">
                  <c:v>-48.590775580000013</c:v>
                </c:pt>
                <c:pt idx="48">
                  <c:v>-15.539350049999999</c:v>
                </c:pt>
                <c:pt idx="49">
                  <c:v>-8.317594548000006</c:v>
                </c:pt>
                <c:pt idx="50">
                  <c:v>-13.084522960000001</c:v>
                </c:pt>
                <c:pt idx="51">
                  <c:v>3.3014283859999987</c:v>
                </c:pt>
                <c:pt idx="52">
                  <c:v>-2.3422595849999985</c:v>
                </c:pt>
                <c:pt idx="53">
                  <c:v>7.4871214810000026</c:v>
                </c:pt>
                <c:pt idx="54">
                  <c:v>22.393623460000001</c:v>
                </c:pt>
                <c:pt idx="55">
                  <c:v>27.87206248</c:v>
                </c:pt>
                <c:pt idx="56">
                  <c:v>12.147465449999999</c:v>
                </c:pt>
                <c:pt idx="57">
                  <c:v>14.486649330000008</c:v>
                </c:pt>
                <c:pt idx="58">
                  <c:v>17.2642031</c:v>
                </c:pt>
                <c:pt idx="59">
                  <c:v>13.135529510000005</c:v>
                </c:pt>
                <c:pt idx="60">
                  <c:v>0.29700230300000025</c:v>
                </c:pt>
                <c:pt idx="61">
                  <c:v>6.1246857829999968</c:v>
                </c:pt>
                <c:pt idx="62">
                  <c:v>1.6830671220000006</c:v>
                </c:pt>
                <c:pt idx="63">
                  <c:v>16.906890099999988</c:v>
                </c:pt>
                <c:pt idx="64">
                  <c:v>10.078806270000005</c:v>
                </c:pt>
                <c:pt idx="65">
                  <c:v>32.377274429999979</c:v>
                </c:pt>
                <c:pt idx="66">
                  <c:v>21.97753492999999</c:v>
                </c:pt>
                <c:pt idx="67">
                  <c:v>14.942808250000002</c:v>
                </c:pt>
                <c:pt idx="68">
                  <c:v>10.232914379999999</c:v>
                </c:pt>
                <c:pt idx="69">
                  <c:v>18.083600279999978</c:v>
                </c:pt>
                <c:pt idx="70">
                  <c:v>22.815673350000001</c:v>
                </c:pt>
                <c:pt idx="71">
                  <c:v>33.784636110000001</c:v>
                </c:pt>
                <c:pt idx="72">
                  <c:v>36.400912420000012</c:v>
                </c:pt>
                <c:pt idx="73">
                  <c:v>18.432132539999976</c:v>
                </c:pt>
                <c:pt idx="74">
                  <c:v>35.291488489999999</c:v>
                </c:pt>
                <c:pt idx="75">
                  <c:v>30.88122838</c:v>
                </c:pt>
                <c:pt idx="76">
                  <c:v>40.468946200000012</c:v>
                </c:pt>
                <c:pt idx="77">
                  <c:v>32.908222880000011</c:v>
                </c:pt>
                <c:pt idx="78">
                  <c:v>29.993493689999983</c:v>
                </c:pt>
                <c:pt idx="79">
                  <c:v>29.020212869999984</c:v>
                </c:pt>
                <c:pt idx="80">
                  <c:v>35.845640269999997</c:v>
                </c:pt>
                <c:pt idx="81">
                  <c:v>56.756885019999999</c:v>
                </c:pt>
                <c:pt idx="82">
                  <c:v>34.517469899999995</c:v>
                </c:pt>
                <c:pt idx="83">
                  <c:v>29.14456740000001</c:v>
                </c:pt>
                <c:pt idx="84">
                  <c:v>42.777451820000003</c:v>
                </c:pt>
                <c:pt idx="85">
                  <c:v>52.183638550000005</c:v>
                </c:pt>
                <c:pt idx="86">
                  <c:v>52.534286699999996</c:v>
                </c:pt>
                <c:pt idx="87">
                  <c:v>33.100107260000001</c:v>
                </c:pt>
                <c:pt idx="88">
                  <c:v>89.898987769999962</c:v>
                </c:pt>
                <c:pt idx="89">
                  <c:v>61.089721340000011</c:v>
                </c:pt>
                <c:pt idx="90">
                  <c:v>-3.5005668339999998</c:v>
                </c:pt>
              </c:numCache>
            </c:numRef>
          </c:yVal>
          <c:smooth val="1"/>
        </c:ser>
        <c:axId val="106353792"/>
        <c:axId val="106355328"/>
      </c:scatterChart>
      <c:valAx>
        <c:axId val="106353792"/>
        <c:scaling>
          <c:orientation val="minMax"/>
          <c:max val="90"/>
          <c:min val="0"/>
        </c:scaling>
        <c:axPos val="b"/>
        <c:numFmt formatCode="General" sourceLinked="1"/>
        <c:tickLblPos val="low"/>
        <c:crossAx val="106355328"/>
        <c:crosses val="autoZero"/>
        <c:crossBetween val="midCat"/>
        <c:majorUnit val="5"/>
      </c:valAx>
      <c:valAx>
        <c:axId val="106355328"/>
        <c:scaling>
          <c:orientation val="minMax"/>
          <c:max val="300"/>
          <c:min val="-300"/>
        </c:scaling>
        <c:axPos val="l"/>
        <c:majorGridlines/>
        <c:numFmt formatCode="General" sourceLinked="1"/>
        <c:tickLblPos val="nextTo"/>
        <c:crossAx val="106353792"/>
        <c:crosses val="autoZero"/>
        <c:crossBetween val="midCat"/>
        <c:majorUnit val="60"/>
      </c:valAx>
    </c:plotArea>
    <c:legend>
      <c:legendPos val="r"/>
      <c:layout>
        <c:manualLayout>
          <c:xMode val="edge"/>
          <c:yMode val="edge"/>
          <c:x val="0.66048011573593257"/>
          <c:y val="4.2382954181561551E-2"/>
          <c:w val="0.3200754264018974"/>
          <c:h val="0.16372874419182196"/>
        </c:manualLayout>
      </c:layout>
      <c:spPr>
        <a:solidFill>
          <a:srgbClr val="EEECE1"/>
        </a:solidFill>
      </c:spPr>
      <c:txPr>
        <a:bodyPr/>
        <a:lstStyle/>
        <a:p>
          <a:pPr>
            <a:defRPr sz="1500" baseline="0"/>
          </a:pPr>
          <a:endParaRPr lang="fr-FR"/>
        </a:p>
      </c:txPr>
    </c:legend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quarter" idx="1"/>
          </p:nvPr>
        </p:nvSpPr>
        <p:spPr>
          <a:xfrm>
            <a:off x="3895404" y="0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/>
          <a:lstStyle>
            <a:lvl1pPr algn="r">
              <a:defRPr sz="1300"/>
            </a:lvl1pPr>
          </a:lstStyle>
          <a:p>
            <a:fld id="{E19044FF-11B5-4E7A-A70C-74EA3F019B83}" type="datetimeFigureOut">
              <a:rPr lang="fr-FR" smtClean="0"/>
              <a:pPr/>
              <a:t>08/11/2012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2"/>
          </p:nvPr>
        </p:nvSpPr>
        <p:spPr>
          <a:xfrm>
            <a:off x="0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l">
              <a:defRPr sz="1300"/>
            </a:lvl1pPr>
          </a:lstStyle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3"/>
          </p:nvPr>
        </p:nvSpPr>
        <p:spPr>
          <a:xfrm>
            <a:off x="3895404" y="9499451"/>
            <a:ext cx="2980055" cy="500063"/>
          </a:xfrm>
          <a:prstGeom prst="rect">
            <a:avLst/>
          </a:prstGeom>
        </p:spPr>
        <p:txBody>
          <a:bodyPr vert="horz" lIns="96442" tIns="48221" rIns="96442" bIns="48221" rtlCol="0" anchor="b"/>
          <a:lstStyle>
            <a:lvl1pPr algn="r">
              <a:defRPr sz="1300"/>
            </a:lvl1pPr>
          </a:lstStyle>
          <a:p>
            <a:fld id="{6CDEAE14-B29D-46E4-A84F-882CF8E66270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95725" y="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6BE50033-1415-4015-B001-D971EB51390C}" type="datetimeFigureOut">
              <a:rPr lang="fr-FR" smtClean="0"/>
              <a:pPr/>
              <a:t>08/11/2012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939800" y="750888"/>
            <a:ext cx="4997450" cy="37496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7388" y="4751388"/>
            <a:ext cx="5502275" cy="450056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95725" y="9499600"/>
            <a:ext cx="2979738" cy="500063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45D43138-14BC-45D2-8E62-D9E6C3E0E3A2}" type="slidenum">
              <a:rPr lang="fr-FR" smtClean="0"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will</a:t>
            </a:r>
            <a:r>
              <a:rPr lang="fr-FR" dirty="0" smtClean="0"/>
              <a:t> skip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from</a:t>
            </a:r>
            <a:r>
              <a:rPr lang="fr-FR" baseline="0" dirty="0" smtClean="0"/>
              <a:t> « money » </a:t>
            </a:r>
            <a:r>
              <a:rPr lang="fr-FR" baseline="0" dirty="0" err="1" smtClean="0"/>
              <a:t>this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morning</a:t>
            </a:r>
            <a:r>
              <a:rPr lang="fr-FR" baseline="0" dirty="0" smtClean="0"/>
              <a:t> to « time » </a:t>
            </a:r>
            <a:r>
              <a:rPr lang="fr-FR" baseline="0" dirty="0" err="1" smtClean="0"/>
              <a:t>now</a:t>
            </a:r>
            <a:r>
              <a:rPr lang="fr-FR" baseline="0" dirty="0" smtClean="0"/>
              <a:t> by </a:t>
            </a:r>
            <a:r>
              <a:rPr lang="fr-FR" baseline="0" dirty="0" err="1" smtClean="0"/>
              <a:t>looking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at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transfers</a:t>
            </a:r>
            <a:r>
              <a:rPr lang="fr-FR" baseline="0" dirty="0" smtClean="0"/>
              <a:t> in time (</a:t>
            </a:r>
            <a:r>
              <a:rPr lang="fr-FR" baseline="0" dirty="0" err="1" smtClean="0"/>
              <a:t>domestic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work</a:t>
            </a:r>
            <a:r>
              <a:rPr lang="fr-FR" baseline="0" dirty="0" smtClean="0"/>
              <a:t>) </a:t>
            </a:r>
            <a:r>
              <a:rPr lang="fr-FR" baseline="0" dirty="0" err="1" smtClean="0"/>
              <a:t>within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households</a:t>
            </a:r>
            <a:r>
              <a:rPr lang="fr-FR" baseline="0" dirty="0" smtClean="0"/>
              <a:t>. </a:t>
            </a:r>
          </a:p>
          <a:p>
            <a:r>
              <a:rPr lang="fr-FR" baseline="0" dirty="0" smtClean="0"/>
              <a:t>But time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also</a:t>
            </a:r>
            <a:r>
              <a:rPr lang="fr-FR" baseline="0" dirty="0" smtClean="0"/>
              <a:t> money and the </a:t>
            </a:r>
            <a:r>
              <a:rPr lang="fr-FR" baseline="0" dirty="0" err="1" smtClean="0"/>
              <a:t>monetary</a:t>
            </a:r>
            <a:r>
              <a:rPr lang="fr-FR" baseline="0" dirty="0" smtClean="0"/>
              <a:t> values of home production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great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interest</a:t>
            </a:r>
            <a:r>
              <a:rPr lang="fr-FR" baseline="0" dirty="0" smtClean="0"/>
              <a:t>.</a:t>
            </a:r>
          </a:p>
          <a:p>
            <a:r>
              <a:rPr lang="fr-FR" baseline="0" dirty="0" err="1" smtClean="0"/>
              <a:t>It’s</a:t>
            </a:r>
            <a:r>
              <a:rPr lang="fr-FR" baseline="0" dirty="0" smtClean="0"/>
              <a:t> a </a:t>
            </a:r>
            <a:r>
              <a:rPr lang="fr-FR" baseline="0" dirty="0" err="1" smtClean="0"/>
              <a:t>quite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old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debate</a:t>
            </a:r>
            <a:r>
              <a:rPr lang="fr-FR" baseline="0" dirty="0" smtClean="0"/>
              <a:t> but </a:t>
            </a:r>
            <a:r>
              <a:rPr lang="fr-FR" baseline="0" dirty="0" err="1" smtClean="0"/>
              <a:t>it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might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renewed</a:t>
            </a:r>
            <a:r>
              <a:rPr lang="fr-FR" baseline="0" dirty="0" smtClean="0"/>
              <a:t>.  </a:t>
            </a:r>
          </a:p>
          <a:p>
            <a:r>
              <a:rPr lang="fr-FR" baseline="0" dirty="0" err="1" smtClean="0"/>
              <a:t>We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will</a:t>
            </a:r>
            <a:r>
              <a:rPr lang="fr-FR" baseline="0" dirty="0" smtClean="0"/>
              <a:t> come back </a:t>
            </a:r>
            <a:r>
              <a:rPr lang="fr-FR" baseline="0" dirty="0" err="1" smtClean="0"/>
              <a:t>also</a:t>
            </a:r>
            <a:r>
              <a:rPr lang="fr-FR" baseline="0" dirty="0" smtClean="0"/>
              <a:t> money.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43138-14BC-45D2-8E62-D9E6C3E0E3A2}" type="slidenum">
              <a:rPr lang="fr-FR" smtClean="0"/>
              <a:pPr/>
              <a:t>1</a:t>
            </a:fld>
            <a:endParaRPr lang="fr-FR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All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our</a:t>
            </a:r>
            <a:r>
              <a:rPr lang="fr-FR" baseline="0" dirty="0" smtClean="0"/>
              <a:t> graphs are not </a:t>
            </a:r>
            <a:r>
              <a:rPr lang="fr-FR" baseline="0" dirty="0" err="1" smtClean="0"/>
              <a:t>yet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smoothed</a:t>
            </a:r>
            <a:r>
              <a:rPr lang="fr-FR" baseline="0" dirty="0" smtClean="0"/>
              <a:t>, but </a:t>
            </a:r>
            <a:r>
              <a:rPr lang="fr-FR" baseline="0" dirty="0" err="1" smtClean="0"/>
              <a:t>we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can</a:t>
            </a:r>
            <a:r>
              <a:rPr lang="fr-FR" baseline="0" dirty="0" smtClean="0"/>
              <a:t> observe </a:t>
            </a:r>
            <a:r>
              <a:rPr lang="fr-FR" baseline="0" dirty="0" err="1" smtClean="0"/>
              <a:t>big</a:t>
            </a:r>
            <a:r>
              <a:rPr lang="fr-FR" baseline="0" dirty="0" smtClean="0"/>
              <a:t> trends </a:t>
            </a:r>
            <a:r>
              <a:rPr lang="fr-FR" baseline="0" dirty="0" err="1" smtClean="0"/>
              <a:t>however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however</a:t>
            </a:r>
            <a:r>
              <a:rPr lang="fr-FR" baseline="0" dirty="0" smtClean="0"/>
              <a:t>.</a:t>
            </a:r>
          </a:p>
          <a:p>
            <a:r>
              <a:rPr lang="fr-FR" baseline="0" dirty="0" err="1" smtClean="0"/>
              <a:t>Here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represent</a:t>
            </a:r>
            <a:r>
              <a:rPr lang="fr-FR" baseline="0" dirty="0" smtClean="0"/>
              <a:t> the time </a:t>
            </a:r>
            <a:r>
              <a:rPr lang="fr-FR" baseline="0" dirty="0" err="1" smtClean="0"/>
              <a:t>spend</a:t>
            </a:r>
            <a:r>
              <a:rPr lang="fr-FR" baseline="0" dirty="0" smtClean="0"/>
              <a:t> on </a:t>
            </a:r>
            <a:r>
              <a:rPr lang="fr-FR" baseline="0" dirty="0" err="1" smtClean="0"/>
              <a:t>domestic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work</a:t>
            </a:r>
            <a:r>
              <a:rPr lang="fr-FR" baseline="0" dirty="0" smtClean="0"/>
              <a:t> in 1985 in </a:t>
            </a:r>
            <a:r>
              <a:rPr lang="fr-FR" baseline="0" dirty="0" err="1" smtClean="0"/>
              <a:t>blue</a:t>
            </a:r>
            <a:r>
              <a:rPr lang="fr-FR" baseline="0" dirty="0" smtClean="0"/>
              <a:t>, on </a:t>
            </a:r>
            <a:r>
              <a:rPr lang="fr-FR" baseline="0" dirty="0" err="1" smtClean="0"/>
              <a:t>childcare</a:t>
            </a:r>
            <a:r>
              <a:rPr lang="fr-FR" baseline="0" dirty="0" smtClean="0"/>
              <a:t> in green and on </a:t>
            </a:r>
            <a:r>
              <a:rPr lang="fr-FR" baseline="0" dirty="0" err="1" smtClean="0"/>
              <a:t>adultcare</a:t>
            </a:r>
            <a:r>
              <a:rPr lang="fr-FR" baseline="0" dirty="0" smtClean="0"/>
              <a:t> in violet for the </a:t>
            </a:r>
            <a:r>
              <a:rPr lang="fr-FR" baseline="0" dirty="0" err="1" smtClean="0"/>
              <a:t>women</a:t>
            </a:r>
            <a:r>
              <a:rPr lang="fr-FR" baseline="0" dirty="0" smtClean="0"/>
              <a:t> first. </a:t>
            </a:r>
          </a:p>
          <a:p>
            <a:r>
              <a:rPr lang="fr-FR" baseline="0" dirty="0" smtClean="0"/>
              <a:t>You </a:t>
            </a:r>
            <a:r>
              <a:rPr lang="fr-FR" baseline="0" dirty="0" err="1" smtClean="0"/>
              <a:t>can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see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than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chilcare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tranfers</a:t>
            </a:r>
            <a:r>
              <a:rPr lang="fr-FR" baseline="0" dirty="0" smtClean="0"/>
              <a:t> are </a:t>
            </a:r>
            <a:r>
              <a:rPr lang="fr-FR" baseline="0" dirty="0" err="1" smtClean="0"/>
              <a:t>very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limited</a:t>
            </a:r>
            <a:r>
              <a:rPr lang="fr-FR" baseline="0" dirty="0" smtClean="0"/>
              <a:t> to prime </a:t>
            </a:r>
            <a:r>
              <a:rPr lang="fr-FR" baseline="0" dirty="0" err="1" smtClean="0"/>
              <a:t>ages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between</a:t>
            </a:r>
            <a:r>
              <a:rPr lang="fr-FR" baseline="0" dirty="0" smtClean="0"/>
              <a:t> 20 and 40, </a:t>
            </a:r>
            <a:r>
              <a:rPr lang="fr-FR" baseline="0" dirty="0" err="1" smtClean="0"/>
              <a:t>whereas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housework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increases</a:t>
            </a:r>
            <a:r>
              <a:rPr lang="fr-FR" baseline="0" dirty="0" smtClean="0"/>
              <a:t>  up to 65 and </a:t>
            </a:r>
            <a:r>
              <a:rPr lang="fr-FR" baseline="0" dirty="0" err="1" smtClean="0"/>
              <a:t>then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decrease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probably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becaue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disabilities</a:t>
            </a:r>
            <a:r>
              <a:rPr lang="fr-FR" baseline="0" dirty="0" smtClean="0"/>
              <a:t>. </a:t>
            </a:r>
          </a:p>
          <a:p>
            <a:r>
              <a:rPr lang="fr-FR" baseline="0" dirty="0" smtClean="0"/>
              <a:t>The </a:t>
            </a:r>
            <a:r>
              <a:rPr lang="fr-FR" baseline="0" dirty="0" err="1" smtClean="0"/>
              <a:t>adultcare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almost</a:t>
            </a:r>
            <a:r>
              <a:rPr lang="fr-FR" baseline="0" dirty="0" smtClean="0"/>
              <a:t> not visible.</a:t>
            </a:r>
          </a:p>
          <a:p>
            <a:r>
              <a:rPr lang="fr-FR" baseline="0" dirty="0" smtClean="0"/>
              <a:t>For men, </a:t>
            </a:r>
            <a:r>
              <a:rPr lang="fr-FR" baseline="0" dirty="0" err="1" smtClean="0"/>
              <a:t>we</a:t>
            </a:r>
            <a:r>
              <a:rPr lang="fr-FR" baseline="0" dirty="0" smtClean="0"/>
              <a:t> observe </a:t>
            </a:r>
            <a:r>
              <a:rPr lang="fr-FR" baseline="0" dirty="0" err="1" smtClean="0"/>
              <a:t>almost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same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low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amount</a:t>
            </a:r>
            <a:r>
              <a:rPr lang="fr-FR" baseline="0" dirty="0" smtClean="0"/>
              <a:t> of time in </a:t>
            </a:r>
            <a:r>
              <a:rPr lang="fr-FR" baseline="0" dirty="0" err="1" smtClean="0"/>
              <a:t>domestic</a:t>
            </a:r>
            <a:r>
              <a:rPr lang="fr-FR" baseline="0" dirty="0" smtClean="0"/>
              <a:t> and </a:t>
            </a:r>
            <a:r>
              <a:rPr lang="fr-FR" baseline="0" dirty="0" err="1" smtClean="0"/>
              <a:t>childcare</a:t>
            </a:r>
            <a:r>
              <a:rPr lang="fr-FR" baseline="0" dirty="0" smtClean="0"/>
              <a:t>, and a more visible </a:t>
            </a:r>
            <a:r>
              <a:rPr lang="fr-FR" baseline="0" dirty="0" err="1" smtClean="0"/>
              <a:t>step</a:t>
            </a:r>
            <a:r>
              <a:rPr lang="fr-FR" baseline="0" dirty="0" smtClean="0"/>
              <a:t> for the retirement </a:t>
            </a:r>
            <a:r>
              <a:rPr lang="fr-FR" baseline="0" dirty="0" err="1" smtClean="0"/>
              <a:t>period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around</a:t>
            </a:r>
            <a:r>
              <a:rPr lang="fr-FR" baseline="0" dirty="0" smtClean="0"/>
              <a:t> 60, the </a:t>
            </a:r>
            <a:r>
              <a:rPr lang="fr-FR" baseline="0" dirty="0" err="1" smtClean="0"/>
              <a:t>domestic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participationj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increases</a:t>
            </a:r>
            <a:r>
              <a:rPr lang="fr-FR" baseline="0" dirty="0" smtClean="0"/>
              <a:t>.  </a:t>
            </a:r>
          </a:p>
          <a:p>
            <a:r>
              <a:rPr lang="fr-FR" baseline="0" dirty="0" smtClean="0"/>
              <a:t>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43138-14BC-45D2-8E62-D9E6C3E0E3A2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Almost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same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picture</a:t>
            </a:r>
            <a:r>
              <a:rPr lang="fr-FR" baseline="0" dirty="0" smtClean="0"/>
              <a:t> in 1999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43138-14BC-45D2-8E62-D9E6C3E0E3A2}" type="slidenum">
              <a:rPr lang="fr-FR" smtClean="0"/>
              <a:pPr/>
              <a:t>12</a:t>
            </a:fld>
            <a:endParaRPr lang="fr-FR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And 2010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43138-14BC-45D2-8E62-D9E6C3E0E3A2}" type="slidenum">
              <a:rPr lang="fr-FR" smtClean="0"/>
              <a:pPr/>
              <a:t>13</a:t>
            </a:fld>
            <a:endParaRPr lang="fr-FR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Here</a:t>
            </a:r>
            <a:r>
              <a:rPr lang="fr-FR" dirty="0" smtClean="0"/>
              <a:t>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represent</a:t>
            </a:r>
            <a:r>
              <a:rPr lang="fr-FR" dirty="0" smtClean="0"/>
              <a:t> the</a:t>
            </a:r>
            <a:r>
              <a:rPr lang="fr-FR" baseline="0" dirty="0" smtClean="0"/>
              <a:t> total time (</a:t>
            </a:r>
            <a:r>
              <a:rPr lang="fr-FR" baseline="0" dirty="0" err="1" smtClean="0"/>
              <a:t>housework</a:t>
            </a:r>
            <a:r>
              <a:rPr lang="fr-FR" baseline="0" dirty="0" smtClean="0"/>
              <a:t>+ care</a:t>
            </a:r>
            <a:r>
              <a:rPr lang="fr-FR" baseline="0" dirty="0" smtClean="0"/>
              <a:t>) for men and </a:t>
            </a:r>
            <a:r>
              <a:rPr lang="fr-FR" baseline="0" dirty="0" err="1" smtClean="0"/>
              <a:t>women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at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three</a:t>
            </a:r>
            <a:r>
              <a:rPr lang="fr-FR" baseline="0" dirty="0" smtClean="0"/>
              <a:t> moments . </a:t>
            </a:r>
            <a:endParaRPr lang="fr-FR" baseline="0" dirty="0" smtClean="0"/>
          </a:p>
          <a:p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find</a:t>
            </a:r>
            <a:r>
              <a:rPr lang="fr-FR" dirty="0" smtClean="0"/>
              <a:t> a </a:t>
            </a:r>
            <a:r>
              <a:rPr lang="fr-FR" dirty="0" err="1" smtClean="0"/>
              <a:t>gradually</a:t>
            </a:r>
            <a:r>
              <a:rPr lang="fr-FR" baseline="0" dirty="0" smtClean="0"/>
              <a:t> </a:t>
            </a:r>
            <a:r>
              <a:rPr lang="fr-FR" dirty="0" err="1" smtClean="0"/>
              <a:t>decrease</a:t>
            </a:r>
            <a:r>
              <a:rPr lang="fr-FR" dirty="0" smtClean="0"/>
              <a:t> of </a:t>
            </a:r>
            <a:r>
              <a:rPr lang="fr-FR" dirty="0" err="1" smtClean="0"/>
              <a:t>women’s</a:t>
            </a:r>
            <a:r>
              <a:rPr lang="fr-FR" dirty="0" smtClean="0"/>
              <a:t> </a:t>
            </a:r>
            <a:r>
              <a:rPr lang="fr-FR" dirty="0" err="1" smtClean="0"/>
              <a:t>domestic</a:t>
            </a:r>
            <a:r>
              <a:rPr lang="fr-FR" dirty="0" smtClean="0"/>
              <a:t> time </a:t>
            </a:r>
            <a:r>
              <a:rPr lang="fr-FR" dirty="0" err="1" smtClean="0"/>
              <a:t>from</a:t>
            </a:r>
            <a:r>
              <a:rPr lang="fr-FR" dirty="0" smtClean="0"/>
              <a:t> 1985 to 2010 due to </a:t>
            </a:r>
            <a:r>
              <a:rPr lang="fr-FR" dirty="0" err="1" smtClean="0"/>
              <a:t>technologicla</a:t>
            </a:r>
            <a:r>
              <a:rPr lang="fr-FR" dirty="0" smtClean="0"/>
              <a:t> </a:t>
            </a:r>
            <a:r>
              <a:rPr lang="fr-FR" dirty="0" err="1" smtClean="0"/>
              <a:t>progress</a:t>
            </a:r>
            <a:r>
              <a:rPr lang="fr-FR" dirty="0" smtClean="0"/>
              <a:t> in home production and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less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needs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also</a:t>
            </a:r>
            <a:r>
              <a:rPr lang="fr-FR" baseline="0" dirty="0" smtClean="0"/>
              <a:t>. You </a:t>
            </a:r>
            <a:r>
              <a:rPr lang="fr-FR" baseline="0" dirty="0" err="1" smtClean="0"/>
              <a:t>can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also</a:t>
            </a:r>
            <a:r>
              <a:rPr lang="fr-FR" baseline="0" dirty="0" smtClean="0"/>
              <a:t> observe the </a:t>
            </a:r>
            <a:r>
              <a:rPr lang="fr-FR" baseline="0" dirty="0" err="1" smtClean="0"/>
              <a:t>delay</a:t>
            </a:r>
            <a:r>
              <a:rPr lang="fr-FR" baseline="0" dirty="0" smtClean="0"/>
              <a:t> in </a:t>
            </a:r>
            <a:r>
              <a:rPr lang="fr-FR" baseline="0" dirty="0" err="1" smtClean="0"/>
              <a:t>parenthood</a:t>
            </a:r>
            <a:r>
              <a:rPr lang="fr-FR" baseline="0" dirty="0" smtClean="0"/>
              <a:t>, the </a:t>
            </a:r>
            <a:r>
              <a:rPr lang="fr-FR" baseline="0" dirty="0" err="1" smtClean="0"/>
              <a:t>workload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becoming</a:t>
            </a:r>
            <a:r>
              <a:rPr lang="fr-FR" baseline="0" dirty="0" smtClean="0"/>
              <a:t> parents </a:t>
            </a:r>
            <a:r>
              <a:rPr lang="fr-FR" baseline="0" dirty="0" err="1" smtClean="0"/>
              <a:t>was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sooner</a:t>
            </a:r>
            <a:r>
              <a:rPr lang="fr-FR" baseline="0" dirty="0" smtClean="0"/>
              <a:t> in 1985</a:t>
            </a:r>
          </a:p>
          <a:p>
            <a:r>
              <a:rPr lang="fr-FR" baseline="0" dirty="0" smtClean="0"/>
              <a:t>For men, </a:t>
            </a:r>
            <a:r>
              <a:rPr lang="fr-FR" baseline="0" dirty="0" err="1" smtClean="0"/>
              <a:t>almost</a:t>
            </a:r>
            <a:r>
              <a:rPr lang="fr-FR" baseline="0" dirty="0" smtClean="0"/>
              <a:t> no visible change </a:t>
            </a:r>
            <a:r>
              <a:rPr lang="fr-FR" baseline="0" dirty="0" err="1" smtClean="0"/>
              <a:t>except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also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delay</a:t>
            </a:r>
            <a:r>
              <a:rPr lang="fr-FR" baseline="0" dirty="0" smtClean="0"/>
              <a:t> in timing of the first </a:t>
            </a:r>
            <a:r>
              <a:rPr lang="fr-FR" baseline="0" dirty="0" err="1" smtClean="0"/>
              <a:t>birth</a:t>
            </a:r>
            <a:r>
              <a:rPr lang="fr-FR" baseline="0" dirty="0" smtClean="0"/>
              <a:t>.</a:t>
            </a: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43138-14BC-45D2-8E62-D9E6C3E0E3A2}" type="slidenum">
              <a:rPr lang="fr-FR" smtClean="0"/>
              <a:pPr/>
              <a:t>14</a:t>
            </a:fld>
            <a:endParaRPr lang="fr-FR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In </a:t>
            </a:r>
            <a:r>
              <a:rPr lang="fr-FR" dirty="0" err="1" smtClean="0"/>
              <a:t>terms</a:t>
            </a:r>
            <a:r>
              <a:rPr lang="fr-FR" dirty="0" smtClean="0"/>
              <a:t> of </a:t>
            </a:r>
            <a:r>
              <a:rPr lang="fr-FR" dirty="0" err="1" smtClean="0"/>
              <a:t>gender</a:t>
            </a:r>
            <a:r>
              <a:rPr lang="fr-FR" dirty="0" smtClean="0"/>
              <a:t> gap, </a:t>
            </a:r>
            <a:r>
              <a:rPr lang="fr-FR" dirty="0" err="1" smtClean="0"/>
              <a:t>women</a:t>
            </a:r>
            <a:r>
              <a:rPr lang="fr-FR" baseline="0" dirty="0" smtClean="0"/>
              <a:t> are </a:t>
            </a:r>
            <a:r>
              <a:rPr lang="fr-FR" baseline="0" dirty="0" err="1" smtClean="0"/>
              <a:t>performing</a:t>
            </a:r>
            <a:r>
              <a:rPr lang="fr-FR" baseline="0" dirty="0" smtClean="0"/>
              <a:t> more </a:t>
            </a:r>
            <a:r>
              <a:rPr lang="fr-FR" baseline="0" dirty="0" err="1" smtClean="0"/>
              <a:t>domestic</a:t>
            </a:r>
            <a:r>
              <a:rPr lang="fr-FR" baseline="0" dirty="0" smtClean="0"/>
              <a:t> all </a:t>
            </a:r>
            <a:r>
              <a:rPr lang="fr-FR" baseline="0" dirty="0" err="1" smtClean="0"/>
              <a:t>around</a:t>
            </a:r>
            <a:r>
              <a:rPr lang="fr-FR" baseline="0" dirty="0" smtClean="0"/>
              <a:t> the life cycle and </a:t>
            </a:r>
            <a:r>
              <a:rPr lang="fr-FR" baseline="0" dirty="0" err="1" smtClean="0"/>
              <a:t>specially</a:t>
            </a:r>
            <a:r>
              <a:rPr lang="fr-FR" baseline="0" dirty="0" smtClean="0"/>
              <a:t> in </a:t>
            </a:r>
            <a:r>
              <a:rPr lang="fr-FR" baseline="0" dirty="0" err="1" smtClean="0"/>
              <a:t>their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fecund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period</a:t>
            </a:r>
            <a:r>
              <a:rPr lang="fr-FR" baseline="0" dirty="0" smtClean="0"/>
              <a:t> 25-45. It </a:t>
            </a:r>
            <a:r>
              <a:rPr lang="fr-FR" baseline="0" dirty="0" err="1" smtClean="0"/>
              <a:t>decreases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quit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significantly</a:t>
            </a:r>
            <a:r>
              <a:rPr lang="fr-FR" baseline="0" dirty="0" smtClean="0"/>
              <a:t>  </a:t>
            </a:r>
            <a:r>
              <a:rPr lang="fr-FR" baseline="0" dirty="0" err="1" smtClean="0"/>
              <a:t>around</a:t>
            </a:r>
            <a:r>
              <a:rPr lang="fr-FR" baseline="0" dirty="0" smtClean="0"/>
              <a:t> one </a:t>
            </a:r>
            <a:r>
              <a:rPr lang="fr-FR" baseline="0" dirty="0" err="1" smtClean="0"/>
              <a:t>hour</a:t>
            </a:r>
            <a:r>
              <a:rPr lang="fr-FR" baseline="0" dirty="0" smtClean="0"/>
              <a:t> (one </a:t>
            </a:r>
            <a:r>
              <a:rPr lang="fr-FR" baseline="0" dirty="0" err="1" smtClean="0"/>
              <a:t>third</a:t>
            </a:r>
            <a:r>
              <a:rPr lang="fr-FR" baseline="0" dirty="0" smtClean="0"/>
              <a:t>) in 25 </a:t>
            </a:r>
            <a:r>
              <a:rPr lang="fr-FR" baseline="0" dirty="0" err="1" smtClean="0"/>
              <a:t>years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43138-14BC-45D2-8E62-D9E6C3E0E3A2}" type="slidenum">
              <a:rPr lang="fr-FR" smtClean="0"/>
              <a:pPr/>
              <a:t>15</a:t>
            </a:fld>
            <a:endParaRPr lang="fr-FR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try</a:t>
            </a:r>
            <a:r>
              <a:rPr lang="fr-FR" dirty="0" smtClean="0"/>
              <a:t> to </a:t>
            </a:r>
            <a:r>
              <a:rPr lang="fr-FR" dirty="0" err="1" smtClean="0"/>
              <a:t>draw</a:t>
            </a:r>
            <a:r>
              <a:rPr lang="fr-FR" dirty="0" smtClean="0"/>
              <a:t> </a:t>
            </a:r>
            <a:r>
              <a:rPr lang="fr-FR" dirty="0" err="1" smtClean="0"/>
              <a:t>her</a:t>
            </a:r>
            <a:r>
              <a:rPr lang="fr-FR" baseline="0" dirty="0" err="1" smtClean="0"/>
              <a:t>e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specificity</a:t>
            </a:r>
            <a:r>
              <a:rPr lang="fr-FR" baseline="0" dirty="0" smtClean="0"/>
              <a:t> </a:t>
            </a:r>
            <a:r>
              <a:rPr lang="fr-FR" baseline="0" dirty="0" smtClean="0"/>
              <a:t>of </a:t>
            </a:r>
            <a:r>
              <a:rPr lang="fr-FR" baseline="0" dirty="0" err="1" smtClean="0"/>
              <a:t>this</a:t>
            </a:r>
            <a:r>
              <a:rPr lang="fr-FR" baseline="0" dirty="0" smtClean="0"/>
              <a:t> French </a:t>
            </a:r>
            <a:r>
              <a:rPr lang="fr-FR" baseline="0" dirty="0" smtClean="0"/>
              <a:t>NTA group </a:t>
            </a:r>
            <a:r>
              <a:rPr lang="fr-FR" baseline="0" dirty="0" err="1" smtClean="0"/>
              <a:t>approach</a:t>
            </a:r>
            <a:r>
              <a:rPr lang="fr-FR" baseline="0" dirty="0" smtClean="0"/>
              <a:t>, the </a:t>
            </a:r>
            <a:r>
              <a:rPr lang="fr-FR" baseline="0" dirty="0" err="1" smtClean="0"/>
              <a:t>cohort</a:t>
            </a:r>
            <a:r>
              <a:rPr lang="fr-FR" baseline="0" dirty="0" smtClean="0"/>
              <a:t> aspect. For </a:t>
            </a:r>
            <a:r>
              <a:rPr lang="fr-FR" baseline="0" dirty="0" err="1" smtClean="0"/>
              <a:t>each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birth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cohort</a:t>
            </a:r>
            <a:r>
              <a:rPr lang="fr-FR" baseline="0" dirty="0" smtClean="0"/>
              <a:t> (of five </a:t>
            </a:r>
            <a:r>
              <a:rPr lang="fr-FR" baseline="0" dirty="0" err="1" smtClean="0"/>
              <a:t>years</a:t>
            </a:r>
            <a:r>
              <a:rPr lang="fr-FR" baseline="0" dirty="0" smtClean="0"/>
              <a:t>), </a:t>
            </a:r>
            <a:r>
              <a:rPr lang="fr-FR" baseline="0" dirty="0" err="1" smtClean="0"/>
              <a:t>we</a:t>
            </a:r>
            <a:r>
              <a:rPr lang="fr-FR" baseline="0" dirty="0" smtClean="0"/>
              <a:t> have </a:t>
            </a:r>
            <a:r>
              <a:rPr lang="fr-FR" baseline="0" dirty="0" err="1" smtClean="0"/>
              <a:t>three</a:t>
            </a:r>
            <a:r>
              <a:rPr lang="fr-FR" baseline="0" dirty="0" smtClean="0"/>
              <a:t> observation points,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represents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lines</a:t>
            </a:r>
            <a:r>
              <a:rPr lang="fr-FR" baseline="0" dirty="0" smtClean="0"/>
              <a:t>. </a:t>
            </a:r>
          </a:p>
          <a:p>
            <a:r>
              <a:rPr lang="fr-FR" baseline="0" dirty="0" smtClean="0"/>
              <a:t>You </a:t>
            </a:r>
            <a:r>
              <a:rPr lang="fr-FR" baseline="0" dirty="0" err="1" smtClean="0"/>
              <a:t>can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see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cohotrt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effect</a:t>
            </a:r>
            <a:r>
              <a:rPr lang="fr-FR" baseline="0" dirty="0" smtClean="0"/>
              <a:t> if </a:t>
            </a:r>
            <a:r>
              <a:rPr lang="fr-FR" baseline="0" dirty="0" err="1" smtClean="0"/>
              <a:t>very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limited</a:t>
            </a:r>
            <a:r>
              <a:rPr lang="fr-FR" baseline="0" dirty="0" smtClean="0"/>
              <a:t> for men, </a:t>
            </a:r>
            <a:r>
              <a:rPr lang="fr-FR" baseline="0" dirty="0" err="1" smtClean="0"/>
              <a:t>it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more visible for </a:t>
            </a:r>
            <a:r>
              <a:rPr lang="fr-FR" baseline="0" dirty="0" err="1" smtClean="0"/>
              <a:t>women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who</a:t>
            </a:r>
            <a:r>
              <a:rPr lang="fr-FR" baseline="0" dirty="0" smtClean="0"/>
              <a:t> have </a:t>
            </a:r>
            <a:r>
              <a:rPr lang="fr-FR" baseline="0" dirty="0" err="1" smtClean="0"/>
              <a:t>benfited</a:t>
            </a:r>
            <a:r>
              <a:rPr lang="fr-FR" baseline="0" dirty="0" smtClean="0"/>
              <a:t> more </a:t>
            </a:r>
            <a:r>
              <a:rPr lang="fr-FR" baseline="0" dirty="0" err="1" smtClean="0"/>
              <a:t>from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technologicla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progress</a:t>
            </a:r>
            <a:r>
              <a:rPr lang="fr-FR" baseline="0" dirty="0" smtClean="0"/>
              <a:t> in home production and home </a:t>
            </a:r>
            <a:r>
              <a:rPr lang="fr-FR" baseline="0" dirty="0" err="1" smtClean="0"/>
              <a:t>equipment</a:t>
            </a:r>
            <a:r>
              <a:rPr lang="fr-FR" baseline="0" dirty="0" smtClean="0"/>
              <a:t>. </a:t>
            </a:r>
          </a:p>
          <a:p>
            <a:r>
              <a:rPr lang="fr-FR" baseline="0" dirty="0" err="1" smtClean="0"/>
              <a:t>Example</a:t>
            </a:r>
            <a:r>
              <a:rPr lang="fr-FR" baseline="0" dirty="0" smtClean="0"/>
              <a:t> for </a:t>
            </a:r>
            <a:r>
              <a:rPr lang="fr-FR" baseline="0" dirty="0" err="1" smtClean="0"/>
              <a:t>women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thirty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years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old</a:t>
            </a:r>
            <a:r>
              <a:rPr lang="fr-FR" baseline="0" dirty="0" smtClean="0"/>
              <a:t>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43138-14BC-45D2-8E62-D9E6C3E0E3A2}" type="slidenum">
              <a:rPr lang="fr-FR" smtClean="0"/>
              <a:pPr/>
              <a:t>16</a:t>
            </a:fld>
            <a:endParaRPr lang="fr-FR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en-US" noProof="0" dirty="0" smtClean="0"/>
              <a:t>Nom let us go to domestic</a:t>
            </a:r>
            <a:r>
              <a:rPr lang="en-US" baseline="0" noProof="0" dirty="0" smtClean="0"/>
              <a:t> </a:t>
            </a:r>
            <a:r>
              <a:rPr lang="en-US" noProof="0" dirty="0" smtClean="0"/>
              <a:t>consumption</a:t>
            </a:r>
          </a:p>
          <a:p>
            <a:r>
              <a:rPr lang="en-US" noProof="0" dirty="0" smtClean="0"/>
              <a:t>We</a:t>
            </a:r>
            <a:r>
              <a:rPr lang="en-US" baseline="0" noProof="0" dirty="0" smtClean="0"/>
              <a:t> consider that housework benefit to all members, you can imagine other scales as those used for goods consumption, but you will see that considering time as a unit give a naturally larger amount of time for big </a:t>
            </a:r>
            <a:r>
              <a:rPr lang="en-US" baseline="0" noProof="0" dirty="0" err="1" smtClean="0"/>
              <a:t>consummers</a:t>
            </a:r>
            <a:r>
              <a:rPr lang="en-US" baseline="0" noProof="0" dirty="0" smtClean="0"/>
              <a:t> (very young </a:t>
            </a:r>
            <a:r>
              <a:rPr lang="en-US" baseline="0" noProof="0" dirty="0" err="1" smtClean="0"/>
              <a:t>chidlren</a:t>
            </a:r>
            <a:r>
              <a:rPr lang="en-US" baseline="0" noProof="0" dirty="0" smtClean="0"/>
              <a:t>) and lower amount for older children for instance. </a:t>
            </a:r>
          </a:p>
          <a:p>
            <a:r>
              <a:rPr lang="en-US" baseline="0" noProof="0" dirty="0" smtClean="0"/>
              <a:t> We can discuss about from </a:t>
            </a:r>
            <a:r>
              <a:rPr lang="en-US" baseline="0" noProof="0" dirty="0" err="1" smtClean="0"/>
              <a:t>whihc</a:t>
            </a:r>
            <a:r>
              <a:rPr lang="en-US" baseline="0" noProof="0" dirty="0" smtClean="0"/>
              <a:t> age children are time-</a:t>
            </a:r>
            <a:r>
              <a:rPr lang="en-US" baseline="0" noProof="0" dirty="0" err="1" smtClean="0"/>
              <a:t>consumming</a:t>
            </a:r>
            <a:r>
              <a:rPr lang="en-US" baseline="0" noProof="0" dirty="0" smtClean="0"/>
              <a:t>… </a:t>
            </a:r>
            <a:endParaRPr lang="en-US" noProof="0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43138-14BC-45D2-8E62-D9E6C3E0E3A2}" type="slidenum">
              <a:rPr lang="fr-FR" smtClean="0"/>
              <a:pPr/>
              <a:t>17</a:t>
            </a:fld>
            <a:endParaRPr lang="fr-FR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The profile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almost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same</a:t>
            </a:r>
            <a:r>
              <a:rPr lang="fr-FR" baseline="0" dirty="0" smtClean="0"/>
              <a:t>, no </a:t>
            </a:r>
            <a:r>
              <a:rPr lang="fr-FR" baseline="0" dirty="0" err="1" smtClean="0"/>
              <a:t>gender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differences</a:t>
            </a:r>
            <a:r>
              <a:rPr lang="fr-FR" baseline="0" dirty="0" smtClean="0"/>
              <a:t> in time </a:t>
            </a:r>
            <a:r>
              <a:rPr lang="fr-FR" baseline="0" dirty="0" err="1" smtClean="0"/>
              <a:t>consuming</a:t>
            </a:r>
            <a:r>
              <a:rPr lang="fr-FR" baseline="0" dirty="0" smtClean="0"/>
              <a:t> by </a:t>
            </a:r>
            <a:r>
              <a:rPr lang="fr-FR" baseline="0" dirty="0" err="1" smtClean="0"/>
              <a:t>definition</a:t>
            </a:r>
            <a:r>
              <a:rPr lang="fr-FR" baseline="0" dirty="0" smtClean="0"/>
              <a:t>. </a:t>
            </a:r>
          </a:p>
          <a:p>
            <a:r>
              <a:rPr lang="fr-FR" baseline="0" dirty="0" err="1" smtClean="0"/>
              <a:t>Children</a:t>
            </a:r>
            <a:r>
              <a:rPr lang="fr-FR" baseline="0" dirty="0" smtClean="0"/>
              <a:t> and </a:t>
            </a:r>
            <a:r>
              <a:rPr lang="fr-FR" baseline="0" dirty="0" err="1" smtClean="0"/>
              <a:t>specifically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young</a:t>
            </a:r>
            <a:r>
              <a:rPr lang="fr-FR" baseline="0" dirty="0" smtClean="0"/>
              <a:t> one are the </a:t>
            </a:r>
            <a:r>
              <a:rPr lang="fr-FR" baseline="0" dirty="0" err="1" smtClean="0"/>
              <a:t>hignest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consumers</a:t>
            </a:r>
            <a:r>
              <a:rPr lang="fr-FR" baseline="0" dirty="0" smtClean="0"/>
              <a:t>, and </a:t>
            </a:r>
            <a:r>
              <a:rPr lang="fr-FR" baseline="0" dirty="0" err="1" smtClean="0"/>
              <a:t>also</a:t>
            </a:r>
            <a:r>
              <a:rPr lang="fr-FR" baseline="0" dirty="0" smtClean="0"/>
              <a:t> retirement people </a:t>
            </a:r>
            <a:r>
              <a:rPr lang="fr-FR" baseline="0" dirty="0" err="1" smtClean="0"/>
              <a:t>because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these</a:t>
            </a:r>
            <a:r>
              <a:rPr lang="fr-FR" baseline="0" dirty="0" smtClean="0"/>
              <a:t> types of </a:t>
            </a:r>
            <a:r>
              <a:rPr lang="fr-FR" baseline="0" dirty="0" err="1" smtClean="0"/>
              <a:t>hopushold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produce</a:t>
            </a:r>
            <a:r>
              <a:rPr lang="fr-FR" baseline="0" dirty="0" smtClean="0"/>
              <a:t> a lot (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a </a:t>
            </a:r>
            <a:r>
              <a:rPr lang="fr-FR" baseline="0" dirty="0" err="1" smtClean="0"/>
              <a:t>weakr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productivity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might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discussed</a:t>
            </a:r>
            <a:r>
              <a:rPr lang="fr-FR" baseline="0" dirty="0" smtClean="0"/>
              <a:t>). </a:t>
            </a:r>
          </a:p>
          <a:p>
            <a:r>
              <a:rPr lang="fr-FR" baseline="0" dirty="0" smtClean="0"/>
              <a:t>You </a:t>
            </a:r>
            <a:r>
              <a:rPr lang="fr-FR" baseline="0" dirty="0" err="1" smtClean="0"/>
              <a:t>can</a:t>
            </a:r>
            <a:r>
              <a:rPr lang="fr-FR" baseline="0" dirty="0" smtClean="0"/>
              <a:t> observe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as the total </a:t>
            </a:r>
            <a:r>
              <a:rPr lang="fr-FR" baseline="0" dirty="0" err="1" smtClean="0"/>
              <a:t>amount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spent</a:t>
            </a:r>
            <a:r>
              <a:rPr lang="fr-FR" baseline="0" dirty="0" smtClean="0"/>
              <a:t> on </a:t>
            </a:r>
            <a:r>
              <a:rPr lang="fr-FR" baseline="0" dirty="0" err="1" smtClean="0"/>
              <a:t>domestic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tasks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reduced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also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consumption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between</a:t>
            </a:r>
            <a:r>
              <a:rPr lang="fr-FR" baseline="0" dirty="0" smtClean="0"/>
              <a:t> 1985 and 2010.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43138-14BC-45D2-8E62-D9E6C3E0E3A2}" type="slidenum">
              <a:rPr lang="fr-FR" smtClean="0"/>
              <a:pPr/>
              <a:t>18</a:t>
            </a:fld>
            <a:endParaRPr lang="fr-FR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So, </a:t>
            </a:r>
            <a:r>
              <a:rPr lang="fr-FR" dirty="0" err="1" smtClean="0"/>
              <a:t>now</a:t>
            </a:r>
            <a:r>
              <a:rPr lang="fr-FR" dirty="0" smtClean="0"/>
              <a:t>, </a:t>
            </a:r>
            <a:r>
              <a:rPr lang="fr-FR" dirty="0" err="1" smtClean="0"/>
              <a:t>fidn</a:t>
            </a:r>
            <a:r>
              <a:rPr lang="fr-FR" dirty="0" smtClean="0"/>
              <a:t> the </a:t>
            </a:r>
            <a:r>
              <a:rPr lang="fr-FR" dirty="0" err="1" smtClean="0"/>
              <a:t>lifecicle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deficit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which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very</a:t>
            </a:r>
            <a:r>
              <a:rPr lang="fr-FR" baseline="0" dirty="0" smtClean="0"/>
              <a:t> informative. </a:t>
            </a:r>
          </a:p>
          <a:p>
            <a:r>
              <a:rPr lang="fr-FR" baseline="0" dirty="0" err="1" smtClean="0"/>
              <a:t>Children</a:t>
            </a:r>
            <a:r>
              <a:rPr lang="fr-FR" baseline="0" dirty="0" smtClean="0"/>
              <a:t> use a lot of time of </a:t>
            </a:r>
            <a:r>
              <a:rPr lang="fr-FR" baseline="0" dirty="0" err="1" smtClean="0"/>
              <a:t>their</a:t>
            </a:r>
            <a:r>
              <a:rPr lang="fr-FR" baseline="0" dirty="0" smtClean="0"/>
              <a:t> parents, and </a:t>
            </a:r>
            <a:r>
              <a:rPr lang="fr-FR" baseline="0" dirty="0" err="1" smtClean="0"/>
              <a:t>then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began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produce</a:t>
            </a:r>
            <a:r>
              <a:rPr lang="fr-FR" baseline="0" dirty="0" smtClean="0"/>
              <a:t> more </a:t>
            </a:r>
            <a:r>
              <a:rPr lang="fr-FR" baseline="0" dirty="0" err="1" smtClean="0"/>
              <a:t>than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they</a:t>
            </a:r>
            <a:r>
              <a:rPr lang="fr-FR" baseline="0" dirty="0" smtClean="0"/>
              <a:t> consume </a:t>
            </a:r>
            <a:r>
              <a:rPr lang="fr-FR" baseline="0" dirty="0" err="1" smtClean="0"/>
              <a:t>around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age</a:t>
            </a:r>
            <a:r>
              <a:rPr lang="fr-FR" baseline="0" dirty="0" smtClean="0"/>
              <a:t> 20 for </a:t>
            </a:r>
            <a:r>
              <a:rPr lang="fr-FR" baseline="0" dirty="0" err="1" smtClean="0"/>
              <a:t>women</a:t>
            </a:r>
            <a:r>
              <a:rPr lang="fr-FR" baseline="0" dirty="0" smtClean="0"/>
              <a:t> and 25-30 for men,. The </a:t>
            </a:r>
            <a:r>
              <a:rPr lang="fr-FR" baseline="0" dirty="0" err="1" smtClean="0"/>
              <a:t>period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deficit</a:t>
            </a:r>
            <a:r>
              <a:rPr lang="fr-FR" baseline="0" dirty="0" smtClean="0"/>
              <a:t> for men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very</a:t>
            </a:r>
            <a:r>
              <a:rPr lang="fr-FR" baseline="0" dirty="0" smtClean="0"/>
              <a:t> short (10 </a:t>
            </a:r>
            <a:r>
              <a:rPr lang="fr-FR" baseline="0" dirty="0" err="1" smtClean="0"/>
              <a:t>years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around</a:t>
            </a:r>
            <a:r>
              <a:rPr lang="fr-FR" baseline="0" dirty="0" smtClean="0"/>
              <a:t> and of </a:t>
            </a:r>
            <a:r>
              <a:rPr lang="fr-FR" baseline="0" dirty="0" err="1" smtClean="0"/>
              <a:t>weak</a:t>
            </a:r>
            <a:r>
              <a:rPr lang="fr-FR" baseline="0" dirty="0" smtClean="0"/>
              <a:t> magnitude (1 </a:t>
            </a:r>
            <a:r>
              <a:rPr lang="fr-FR" baseline="0" dirty="0" err="1" smtClean="0"/>
              <a:t>hour</a:t>
            </a:r>
            <a:r>
              <a:rPr lang="fr-FR" baseline="0" dirty="0" smtClean="0"/>
              <a:t>) , but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larger</a:t>
            </a:r>
            <a:r>
              <a:rPr lang="fr-FR" baseline="0" dirty="0" smtClean="0"/>
              <a:t> in 2010 (20 </a:t>
            </a:r>
            <a:r>
              <a:rPr lang="fr-FR" baseline="0" dirty="0" err="1" smtClean="0"/>
              <a:t>years</a:t>
            </a:r>
            <a:r>
              <a:rPr lang="fr-FR" baseline="0" dirty="0" smtClean="0"/>
              <a:t>), </a:t>
            </a:r>
            <a:r>
              <a:rPr lang="fr-FR" baseline="0" dirty="0" err="1" smtClean="0"/>
              <a:t>whereas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female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deficit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longer and </a:t>
            </a:r>
            <a:r>
              <a:rPr lang="fr-FR" baseline="0" dirty="0" err="1" smtClean="0"/>
              <a:t>huge</a:t>
            </a:r>
            <a:r>
              <a:rPr lang="fr-FR" baseline="0" dirty="0" smtClean="0"/>
              <a:t>. It </a:t>
            </a:r>
            <a:r>
              <a:rPr lang="fr-FR" baseline="0" dirty="0" err="1" smtClean="0"/>
              <a:t>lasts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almost</a:t>
            </a:r>
            <a:r>
              <a:rPr lang="fr-FR" baseline="0" dirty="0" smtClean="0"/>
              <a:t> all the life. </a:t>
            </a: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43138-14BC-45D2-8E62-D9E6C3E0E3A2}" type="slidenum">
              <a:rPr lang="fr-FR" smtClean="0"/>
              <a:pPr/>
              <a:t>19</a:t>
            </a:fld>
            <a:endParaRPr lang="fr-FR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By </a:t>
            </a:r>
            <a:r>
              <a:rPr lang="fr-FR" dirty="0" err="1" smtClean="0"/>
              <a:t>birth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cohort</a:t>
            </a:r>
            <a:r>
              <a:rPr lang="fr-FR" baseline="0" dirty="0" smtClean="0"/>
              <a:t>, few </a:t>
            </a:r>
            <a:r>
              <a:rPr lang="fr-FR" baseline="0" dirty="0" err="1" smtClean="0"/>
              <a:t>effects</a:t>
            </a:r>
            <a:r>
              <a:rPr lang="fr-FR" baseline="0" dirty="0" smtClean="0"/>
              <a:t> for men</a:t>
            </a:r>
          </a:p>
          <a:p>
            <a:r>
              <a:rPr lang="fr-FR" baseline="0" dirty="0" err="1" smtClean="0"/>
              <a:t>Decrease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female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deficit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things</a:t>
            </a:r>
            <a:r>
              <a:rPr lang="fr-FR" baseline="0" dirty="0" smtClean="0"/>
              <a:t> are </a:t>
            </a:r>
            <a:r>
              <a:rPr lang="fr-FR" baseline="0" dirty="0" err="1" smtClean="0"/>
              <a:t>changing</a:t>
            </a:r>
            <a:r>
              <a:rPr lang="fr-FR" baseline="0" dirty="0" smtClean="0"/>
              <a:t>… </a:t>
            </a:r>
            <a:r>
              <a:rPr lang="fr-FR" baseline="0" dirty="0" err="1" smtClean="0"/>
              <a:t>some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hope</a:t>
            </a:r>
            <a:r>
              <a:rPr lang="fr-FR" baseline="0" dirty="0" smtClean="0"/>
              <a:t> ?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43138-14BC-45D2-8E62-D9E6C3E0E3A2}" type="slidenum">
              <a:rPr lang="fr-FR" smtClean="0"/>
              <a:pPr/>
              <a:t>20</a:t>
            </a:fld>
            <a:endParaRPr lang="fr-FR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As an</a:t>
            </a:r>
            <a:r>
              <a:rPr lang="fr-FR" baseline="0" dirty="0" smtClean="0"/>
              <a:t> introduction, I </a:t>
            </a:r>
            <a:r>
              <a:rPr lang="fr-FR" baseline="0" dirty="0" err="1" smtClean="0"/>
              <a:t>would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like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present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some</a:t>
            </a:r>
            <a:r>
              <a:rPr lang="fr-FR" baseline="0" dirty="0" smtClean="0"/>
              <a:t> figures on a </a:t>
            </a:r>
            <a:r>
              <a:rPr lang="fr-FR" baseline="0" dirty="0" err="1" smtClean="0"/>
              <a:t>previous</a:t>
            </a:r>
            <a:r>
              <a:rPr lang="fr-FR" baseline="0" dirty="0" smtClean="0"/>
              <a:t> comparative </a:t>
            </a:r>
            <a:r>
              <a:rPr lang="fr-FR" baseline="0" dirty="0" err="1" smtClean="0"/>
              <a:t>work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done</a:t>
            </a:r>
            <a:r>
              <a:rPr lang="fr-FR" baseline="0" dirty="0" smtClean="0"/>
              <a:t> on time-use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a </a:t>
            </a:r>
            <a:r>
              <a:rPr lang="fr-FR" baseline="0" dirty="0" err="1" smtClean="0"/>
              <a:t>lifecycle</a:t>
            </a:r>
            <a:r>
              <a:rPr lang="fr-FR" baseline="0" dirty="0" smtClean="0"/>
              <a:t> perspective. </a:t>
            </a:r>
          </a:p>
          <a:p>
            <a:r>
              <a:rPr lang="fr-FR" baseline="0" dirty="0" err="1" smtClean="0"/>
              <a:t>We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build</a:t>
            </a:r>
            <a:r>
              <a:rPr lang="fr-FR" baseline="0" dirty="0" smtClean="0"/>
              <a:t> a </a:t>
            </a:r>
            <a:r>
              <a:rPr lang="fr-FR" baseline="0" dirty="0" err="1" smtClean="0"/>
              <a:t>typology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families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based</a:t>
            </a:r>
            <a:r>
              <a:rPr lang="fr-FR" baseline="0" dirty="0" smtClean="0"/>
              <a:t> on </a:t>
            </a:r>
            <a:r>
              <a:rPr lang="fr-FR" baseline="0" dirty="0" err="1" smtClean="0"/>
              <a:t>age</a:t>
            </a:r>
            <a:r>
              <a:rPr lang="fr-FR" baseline="0" dirty="0" smtClean="0"/>
              <a:t> group, </a:t>
            </a:r>
            <a:r>
              <a:rPr lang="fr-FR" baseline="0" dirty="0" err="1" smtClean="0"/>
              <a:t>whether</a:t>
            </a:r>
            <a:r>
              <a:rPr lang="fr-FR" baseline="0" dirty="0" smtClean="0"/>
              <a:t> people live in couple, </a:t>
            </a:r>
            <a:r>
              <a:rPr lang="fr-FR" baseline="0" dirty="0" err="1" smtClean="0"/>
              <a:t>whether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they</a:t>
            </a:r>
            <a:r>
              <a:rPr lang="fr-FR" baseline="0" dirty="0" smtClean="0"/>
              <a:t> live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children</a:t>
            </a:r>
            <a:r>
              <a:rPr lang="fr-FR" baseline="0" dirty="0" smtClean="0"/>
              <a:t> or not. </a:t>
            </a:r>
          </a:p>
          <a:p>
            <a:r>
              <a:rPr lang="fr-FR" baseline="0" dirty="0" err="1" smtClean="0"/>
              <a:t>We</a:t>
            </a:r>
            <a:r>
              <a:rPr lang="fr-FR" baseline="0" dirty="0" smtClean="0"/>
              <a:t> compare by </a:t>
            </a:r>
            <a:r>
              <a:rPr lang="fr-FR" baseline="0" dirty="0" err="1" smtClean="0"/>
              <a:t>this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way</a:t>
            </a:r>
            <a:r>
              <a:rPr lang="fr-FR" baseline="0" dirty="0" smtClean="0"/>
              <a:t>, comparable situation </a:t>
            </a:r>
            <a:r>
              <a:rPr lang="fr-FR" baseline="0" dirty="0" err="1" smtClean="0"/>
              <a:t>describing</a:t>
            </a:r>
            <a:r>
              <a:rPr lang="fr-FR" baseline="0" dirty="0" smtClean="0"/>
              <a:t> in a </a:t>
            </a:r>
            <a:r>
              <a:rPr lang="fr-FR" baseline="0" dirty="0" err="1" smtClean="0"/>
              <a:t>very</a:t>
            </a:r>
            <a:r>
              <a:rPr lang="fr-FR" baseline="0" dirty="0" smtClean="0"/>
              <a:t> simple </a:t>
            </a:r>
            <a:r>
              <a:rPr lang="fr-FR" baseline="0" dirty="0" err="1" smtClean="0"/>
              <a:t>way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demographic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events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such</a:t>
            </a:r>
            <a:r>
              <a:rPr lang="fr-FR" baseline="0" dirty="0" smtClean="0"/>
              <a:t> as couple formation, </a:t>
            </a:r>
            <a:r>
              <a:rPr lang="fr-FR" baseline="0" dirty="0" err="1" smtClean="0"/>
              <a:t>becoming</a:t>
            </a:r>
            <a:r>
              <a:rPr lang="fr-FR" baseline="0" dirty="0" smtClean="0"/>
              <a:t> parents, </a:t>
            </a:r>
            <a:r>
              <a:rPr lang="fr-FR" baseline="0" dirty="0" err="1" smtClean="0"/>
              <a:t>becoming</a:t>
            </a:r>
            <a:r>
              <a:rPr lang="fr-FR" baseline="0" dirty="0" smtClean="0"/>
              <a:t> a </a:t>
            </a:r>
            <a:r>
              <a:rPr lang="fr-FR" baseline="0" dirty="0" err="1" smtClean="0"/>
              <a:t>childless</a:t>
            </a:r>
            <a:r>
              <a:rPr lang="fr-FR" baseline="0" dirty="0" smtClean="0"/>
              <a:t> couple </a:t>
            </a:r>
            <a:r>
              <a:rPr lang="fr-FR" baseline="0" dirty="0" err="1" smtClean="0"/>
              <a:t>when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young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adults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quit</a:t>
            </a:r>
            <a:r>
              <a:rPr lang="fr-FR" baseline="0" dirty="0" smtClean="0"/>
              <a:t> the home, the </a:t>
            </a:r>
            <a:r>
              <a:rPr lang="fr-FR" baseline="0" dirty="0" err="1" smtClean="0"/>
              <a:t>death</a:t>
            </a:r>
            <a:r>
              <a:rPr lang="fr-FR" baseline="0" dirty="0" smtClean="0"/>
              <a:t> of the </a:t>
            </a:r>
            <a:r>
              <a:rPr lang="fr-FR" baseline="0" dirty="0" err="1" smtClean="0"/>
              <a:t>spouse</a:t>
            </a:r>
            <a:r>
              <a:rPr lang="fr-FR" baseline="0" dirty="0" smtClean="0"/>
              <a:t> (</a:t>
            </a:r>
            <a:r>
              <a:rPr lang="fr-FR" baseline="0" dirty="0" err="1" smtClean="0"/>
              <a:t>widows</a:t>
            </a:r>
            <a:r>
              <a:rPr lang="fr-FR" baseline="0" dirty="0" smtClean="0"/>
              <a:t> and </a:t>
            </a:r>
            <a:r>
              <a:rPr lang="fr-FR" baseline="0" dirty="0" err="1" smtClean="0"/>
              <a:t>widowers</a:t>
            </a:r>
            <a:r>
              <a:rPr lang="fr-FR" baseline="0" dirty="0" smtClean="0"/>
              <a:t>). </a:t>
            </a:r>
          </a:p>
          <a:p>
            <a:r>
              <a:rPr lang="fr-FR" baseline="0" dirty="0" smtClean="0"/>
              <a:t>You </a:t>
            </a:r>
            <a:r>
              <a:rPr lang="fr-FR" baseline="0" dirty="0" err="1" smtClean="0"/>
              <a:t>can</a:t>
            </a:r>
            <a:r>
              <a:rPr lang="fr-FR" baseline="0" dirty="0" smtClean="0"/>
              <a:t> observe </a:t>
            </a:r>
            <a:r>
              <a:rPr lang="fr-FR" baseline="0" dirty="0" err="1" smtClean="0"/>
              <a:t>than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shape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curbs</a:t>
            </a:r>
            <a:r>
              <a:rPr lang="fr-FR" baseline="0" dirty="0" smtClean="0"/>
              <a:t> of time </a:t>
            </a:r>
            <a:r>
              <a:rPr lang="fr-FR" baseline="0" dirty="0" err="1" smtClean="0"/>
              <a:t>spent</a:t>
            </a:r>
            <a:r>
              <a:rPr lang="fr-FR" baseline="0" dirty="0" smtClean="0"/>
              <a:t> on </a:t>
            </a:r>
            <a:r>
              <a:rPr lang="fr-FR" baseline="0" dirty="0" err="1" smtClean="0"/>
              <a:t>domestic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work</a:t>
            </a:r>
            <a:r>
              <a:rPr lang="fr-FR" baseline="0" dirty="0" smtClean="0"/>
              <a:t> by men (</a:t>
            </a:r>
            <a:r>
              <a:rPr lang="fr-FR" baseline="0" dirty="0" err="1" smtClean="0"/>
              <a:t>blue</a:t>
            </a:r>
            <a:r>
              <a:rPr lang="fr-FR" baseline="0" dirty="0" smtClean="0"/>
              <a:t>) </a:t>
            </a:r>
            <a:r>
              <a:rPr lang="fr-FR" baseline="0" dirty="0" err="1" smtClean="0"/>
              <a:t>adn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women</a:t>
            </a:r>
            <a:r>
              <a:rPr lang="fr-FR" baseline="0" dirty="0" smtClean="0"/>
              <a:t> (</a:t>
            </a:r>
            <a:r>
              <a:rPr lang="fr-FR" baseline="0" dirty="0" err="1" smtClean="0"/>
              <a:t>red</a:t>
            </a:r>
            <a:r>
              <a:rPr lang="fr-FR" baseline="0" dirty="0" smtClean="0"/>
              <a:t>) show </a:t>
            </a:r>
            <a:r>
              <a:rPr lang="fr-FR" baseline="0" dirty="0" err="1" smtClean="0"/>
              <a:t>similar</a:t>
            </a:r>
            <a:r>
              <a:rPr lang="fr-FR" baseline="0" dirty="0" smtClean="0"/>
              <a:t> patterns,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highest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gender</a:t>
            </a:r>
            <a:r>
              <a:rPr lang="fr-FR" baseline="0" dirty="0" smtClean="0"/>
              <a:t> gap in the </a:t>
            </a:r>
            <a:r>
              <a:rPr lang="fr-FR" baseline="0" dirty="0" err="1" smtClean="0"/>
              <a:t>lifecycle</a:t>
            </a:r>
            <a:r>
              <a:rPr lang="fr-FR" baseline="0" dirty="0" smtClean="0"/>
              <a:t> for couples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young</a:t>
            </a:r>
            <a:r>
              <a:rPr lang="fr-FR" baseline="0" dirty="0" smtClean="0"/>
              <a:t> kids. The magnitude </a:t>
            </a:r>
            <a:r>
              <a:rPr lang="fr-FR" baseline="0" dirty="0" err="1" smtClean="0"/>
              <a:t>differs</a:t>
            </a:r>
            <a:r>
              <a:rPr lang="fr-FR" baseline="0" dirty="0" smtClean="0"/>
              <a:t> a lot </a:t>
            </a:r>
            <a:r>
              <a:rPr lang="fr-FR" baseline="0" dirty="0" err="1" smtClean="0"/>
              <a:t>between</a:t>
            </a:r>
            <a:r>
              <a:rPr lang="fr-FR" baseline="0" dirty="0" smtClean="0"/>
              <a:t> countries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a </a:t>
            </a:r>
            <a:r>
              <a:rPr lang="fr-FR" baseline="0" dirty="0" err="1" smtClean="0"/>
              <a:t>huge</a:t>
            </a:r>
            <a:r>
              <a:rPr lang="fr-FR" baseline="0" dirty="0" smtClean="0"/>
              <a:t> gap in </a:t>
            </a:r>
            <a:r>
              <a:rPr lang="fr-FR" baseline="0" dirty="0" err="1" smtClean="0"/>
              <a:t>Italy</a:t>
            </a:r>
            <a:r>
              <a:rPr lang="fr-FR" baseline="0" dirty="0" smtClean="0"/>
              <a:t>, and </a:t>
            </a:r>
            <a:r>
              <a:rPr lang="fr-FR" baseline="0" dirty="0" err="1" smtClean="0"/>
              <a:t>smaller</a:t>
            </a:r>
            <a:r>
              <a:rPr lang="fr-FR" baseline="0" dirty="0" smtClean="0"/>
              <a:t> on in </a:t>
            </a:r>
            <a:r>
              <a:rPr lang="fr-FR" baseline="0" dirty="0" err="1" smtClean="0"/>
              <a:t>Sweden</a:t>
            </a:r>
            <a:r>
              <a:rPr lang="fr-FR" baseline="0" dirty="0" smtClean="0"/>
              <a:t> (France and US are </a:t>
            </a:r>
            <a:r>
              <a:rPr lang="fr-FR" baseline="0" dirty="0" err="1" smtClean="0"/>
              <a:t>very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similar</a:t>
            </a:r>
            <a:r>
              <a:rPr lang="fr-FR" baseline="0" dirty="0" smtClean="0"/>
              <a:t>). In France and in </a:t>
            </a:r>
            <a:r>
              <a:rPr lang="fr-FR" baseline="0" dirty="0" err="1" smtClean="0"/>
              <a:t>larger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extend</a:t>
            </a:r>
            <a:r>
              <a:rPr lang="fr-FR" baseline="0" dirty="0" smtClean="0"/>
              <a:t> in </a:t>
            </a:r>
            <a:r>
              <a:rPr lang="fr-FR" baseline="0" dirty="0" err="1" smtClean="0"/>
              <a:t>Italy</a:t>
            </a:r>
            <a:r>
              <a:rPr lang="fr-FR" baseline="0" dirty="0" smtClean="0"/>
              <a:t>, the </a:t>
            </a:r>
            <a:r>
              <a:rPr lang="fr-FR" baseline="0" dirty="0" err="1" smtClean="0"/>
              <a:t>gender</a:t>
            </a:r>
            <a:r>
              <a:rPr lang="fr-FR" baseline="0" dirty="0" smtClean="0"/>
              <a:t> gap </a:t>
            </a:r>
            <a:r>
              <a:rPr lang="fr-FR" baseline="0" dirty="0" err="1" smtClean="0"/>
              <a:t>increases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even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before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arrival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children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the couple formation. </a:t>
            </a:r>
            <a:r>
              <a:rPr lang="fr-FR" baseline="0" dirty="0" err="1" smtClean="0"/>
              <a:t>What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was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interesting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also</a:t>
            </a:r>
            <a:r>
              <a:rPr lang="fr-FR" baseline="0" dirty="0" smtClean="0"/>
              <a:t> and </a:t>
            </a:r>
            <a:r>
              <a:rPr lang="fr-FR" baseline="0" dirty="0" err="1" smtClean="0"/>
              <a:t>common</a:t>
            </a:r>
            <a:r>
              <a:rPr lang="fr-FR" baseline="0" dirty="0" smtClean="0"/>
              <a:t> to four countries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gender</a:t>
            </a:r>
            <a:r>
              <a:rPr lang="fr-FR" baseline="0" dirty="0" smtClean="0"/>
              <a:t> gap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likely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decrease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at</a:t>
            </a:r>
            <a:r>
              <a:rPr lang="fr-FR" baseline="0" dirty="0" smtClean="0"/>
              <a:t> the end of the </a:t>
            </a:r>
            <a:r>
              <a:rPr lang="fr-FR" baseline="0" dirty="0" err="1" smtClean="0"/>
              <a:t>lifecycle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when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women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become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widows</a:t>
            </a:r>
            <a:r>
              <a:rPr lang="fr-FR" baseline="0" dirty="0" smtClean="0"/>
              <a:t> (« the </a:t>
            </a:r>
            <a:r>
              <a:rPr lang="fr-FR" baseline="0" dirty="0" err="1" smtClean="0"/>
              <a:t>merry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widows</a:t>
            </a:r>
            <a:r>
              <a:rPr lang="fr-FR" baseline="0" dirty="0" smtClean="0"/>
              <a:t> »), </a:t>
            </a:r>
            <a:r>
              <a:rPr lang="fr-FR" baseline="0" dirty="0" err="1" smtClean="0"/>
              <a:t>they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spend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less</a:t>
            </a:r>
            <a:r>
              <a:rPr lang="fr-FR" baseline="0" dirty="0" smtClean="0"/>
              <a:t> time on </a:t>
            </a:r>
            <a:r>
              <a:rPr lang="fr-FR" baseline="0" dirty="0" err="1" smtClean="0"/>
              <a:t>domestic</a:t>
            </a:r>
            <a:r>
              <a:rPr lang="fr-FR" baseline="0" dirty="0" smtClean="0"/>
              <a:t> time and </a:t>
            </a:r>
            <a:r>
              <a:rPr lang="fr-FR" baseline="0" dirty="0" err="1" smtClean="0"/>
              <a:t>widowers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spend</a:t>
            </a:r>
            <a:r>
              <a:rPr lang="fr-FR" baseline="0" dirty="0" smtClean="0"/>
              <a:t> more time. </a:t>
            </a:r>
          </a:p>
          <a:p>
            <a:r>
              <a:rPr lang="fr-FR" baseline="0" dirty="0" smtClean="0"/>
              <a:t>This </a:t>
            </a:r>
            <a:r>
              <a:rPr lang="fr-FR" baseline="0" dirty="0" err="1" smtClean="0"/>
              <a:t>approach</a:t>
            </a:r>
            <a:r>
              <a:rPr lang="fr-FR" baseline="0" dirty="0" smtClean="0"/>
              <a:t> show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life-cycle perspective if of </a:t>
            </a:r>
            <a:r>
              <a:rPr lang="fr-FR" baseline="0" dirty="0" err="1" smtClean="0"/>
              <a:t>great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interest</a:t>
            </a:r>
            <a:r>
              <a:rPr lang="fr-FR" baseline="0" dirty="0" smtClean="0"/>
              <a:t> for </a:t>
            </a:r>
            <a:r>
              <a:rPr lang="fr-FR" baseline="0" dirty="0" err="1" smtClean="0"/>
              <a:t>studying</a:t>
            </a:r>
            <a:r>
              <a:rPr lang="fr-FR" baseline="0" dirty="0" smtClean="0"/>
              <a:t> time and </a:t>
            </a:r>
            <a:r>
              <a:rPr lang="fr-FR" baseline="0" dirty="0" err="1" smtClean="0"/>
              <a:t>transfers</a:t>
            </a:r>
            <a:r>
              <a:rPr lang="fr-FR" baseline="0" dirty="0" smtClean="0"/>
              <a:t> of time </a:t>
            </a:r>
            <a:r>
              <a:rPr lang="fr-FR" baseline="0" dirty="0" err="1" smtClean="0"/>
              <a:t>between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ages</a:t>
            </a:r>
            <a:r>
              <a:rPr lang="fr-FR" baseline="0" dirty="0" smtClean="0"/>
              <a:t>, and to compare countries, or </a:t>
            </a:r>
            <a:r>
              <a:rPr lang="fr-FR" baseline="0" dirty="0" err="1" smtClean="0"/>
              <a:t>periods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43138-14BC-45D2-8E62-D9E6C3E0E3A2}" type="slidenum">
              <a:rPr lang="fr-FR" smtClean="0"/>
              <a:pPr/>
              <a:t>2</a:t>
            </a:fld>
            <a:endParaRPr lang="fr-FR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In the </a:t>
            </a:r>
            <a:r>
              <a:rPr lang="fr-FR" dirty="0" err="1" smtClean="0"/>
              <a:t>next</a:t>
            </a:r>
            <a:r>
              <a:rPr lang="fr-FR" dirty="0" smtClean="0"/>
              <a:t> </a:t>
            </a:r>
            <a:r>
              <a:rPr lang="fr-FR" dirty="0" err="1" smtClean="0"/>
              <a:t>step</a:t>
            </a:r>
            <a:r>
              <a:rPr lang="fr-FR" dirty="0" smtClean="0"/>
              <a:t>,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would</a:t>
            </a:r>
            <a:r>
              <a:rPr lang="fr-FR" dirty="0" smtClean="0"/>
              <a:t> </a:t>
            </a:r>
            <a:r>
              <a:rPr lang="fr-FR" dirty="0" err="1" smtClean="0"/>
              <a:t>like</a:t>
            </a:r>
            <a:r>
              <a:rPr lang="fr-FR" dirty="0" smtClean="0"/>
              <a:t> to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evaluate</a:t>
            </a:r>
            <a:r>
              <a:rPr lang="fr-FR" baseline="0" dirty="0" smtClean="0"/>
              <a:t> in </a:t>
            </a:r>
            <a:r>
              <a:rPr lang="fr-FR" baseline="0" dirty="0" err="1" smtClean="0"/>
              <a:t>monetary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terms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deficit</a:t>
            </a:r>
            <a:r>
              <a:rPr lang="fr-FR" baseline="0" dirty="0" smtClean="0"/>
              <a:t>. </a:t>
            </a:r>
          </a:p>
          <a:p>
            <a:r>
              <a:rPr lang="fr-FR" baseline="0" dirty="0" err="1" smtClean="0"/>
              <a:t>Several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methods</a:t>
            </a:r>
            <a:r>
              <a:rPr lang="fr-FR" baseline="0" dirty="0" smtClean="0"/>
              <a:t> are </a:t>
            </a:r>
            <a:r>
              <a:rPr lang="fr-FR" baseline="0" dirty="0" err="1" smtClean="0"/>
              <a:t>available</a:t>
            </a:r>
            <a:r>
              <a:rPr lang="fr-FR" baseline="0" dirty="0" smtClean="0"/>
              <a:t>:</a:t>
            </a:r>
          </a:p>
          <a:p>
            <a:r>
              <a:rPr lang="fr-FR" baseline="0" dirty="0" smtClean="0"/>
              <a:t>, 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43138-14BC-45D2-8E62-D9E6C3E0E3A2}" type="slidenum">
              <a:rPr lang="fr-FR" smtClean="0"/>
              <a:pPr/>
              <a:t>21</a:t>
            </a:fld>
            <a:endParaRPr lang="fr-FR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dirty="0" smtClean="0"/>
              <a:t>For the </a:t>
            </a:r>
            <a:r>
              <a:rPr lang="fr-FR" dirty="0" err="1" smtClean="0"/>
              <a:t>present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study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we</a:t>
            </a:r>
            <a:r>
              <a:rPr lang="fr-FR" baseline="0" dirty="0" smtClean="0"/>
              <a:t> are </a:t>
            </a:r>
            <a:r>
              <a:rPr lang="fr-FR" baseline="0" dirty="0" err="1" smtClean="0"/>
              <a:t>going</a:t>
            </a:r>
            <a:r>
              <a:rPr lang="fr-FR" baseline="0" dirty="0" smtClean="0"/>
              <a:t> to look </a:t>
            </a:r>
            <a:r>
              <a:rPr lang="fr-FR" baseline="0" dirty="0" err="1" smtClean="0"/>
              <a:t>at</a:t>
            </a:r>
            <a:r>
              <a:rPr lang="fr-FR" baseline="0" dirty="0" smtClean="0"/>
              <a:t> the </a:t>
            </a:r>
            <a:r>
              <a:rPr lang="en-US" sz="1200" dirty="0" smtClean="0"/>
              <a:t>Non monetary transfers between generations and sex. Domestic</a:t>
            </a:r>
            <a:r>
              <a:rPr lang="en-US" sz="1200" baseline="0" dirty="0" smtClean="0"/>
              <a:t> production is </a:t>
            </a:r>
            <a:r>
              <a:rPr lang="en-US" sz="1200" dirty="0" smtClean="0"/>
              <a:t>invisible for National accounts</a:t>
            </a:r>
            <a:r>
              <a:rPr lang="en-US" sz="1200" baseline="0" dirty="0" smtClean="0"/>
              <a:t> </a:t>
            </a:r>
            <a:r>
              <a:rPr lang="en-US" sz="1200" dirty="0" smtClean="0"/>
              <a:t>but have an economic value.</a:t>
            </a:r>
          </a:p>
          <a:p>
            <a:pPr>
              <a:buNone/>
            </a:pPr>
            <a:r>
              <a:rPr lang="en-US" sz="1200" dirty="0" smtClean="0"/>
              <a:t>We use the same methodology (NTA): </a:t>
            </a:r>
          </a:p>
          <a:p>
            <a:pPr>
              <a:buFontTx/>
              <a:buChar char="-"/>
            </a:pPr>
            <a:r>
              <a:rPr lang="en-US" sz="1200" dirty="0" smtClean="0"/>
              <a:t> National domestic production (time spend by household members)  </a:t>
            </a:r>
          </a:p>
          <a:p>
            <a:pPr>
              <a:buFontTx/>
              <a:buChar char="-"/>
            </a:pPr>
            <a:r>
              <a:rPr lang="en-US" sz="1200" dirty="0" smtClean="0"/>
              <a:t> Production is then allocated to groups (age, sex) who benefit from = National domestic consumption (used by households members)</a:t>
            </a:r>
          </a:p>
          <a:p>
            <a:pPr>
              <a:buNone/>
            </a:pPr>
            <a:r>
              <a:rPr lang="en-US" sz="1200" dirty="0" smtClean="0"/>
              <a:t>Unit: time in minutes (might be valued in monetary terms) </a:t>
            </a:r>
          </a:p>
          <a:p>
            <a:pPr>
              <a:buNone/>
            </a:pPr>
            <a:r>
              <a:rPr lang="en-US" sz="1200" dirty="0" smtClean="0"/>
              <a:t>We then calculate Life-cycle deficit (Age-specific profiles) </a:t>
            </a:r>
          </a:p>
          <a:p>
            <a:pPr>
              <a:buNone/>
            </a:pPr>
            <a:r>
              <a:rPr lang="fr-FR" dirty="0" smtClean="0"/>
              <a:t>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43138-14BC-45D2-8E62-D9E6C3E0E3A2}" type="slidenum">
              <a:rPr lang="fr-FR" smtClean="0"/>
              <a:pPr/>
              <a:t>3</a:t>
            </a:fld>
            <a:endParaRPr lang="fr-FR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Here</a:t>
            </a:r>
            <a:r>
              <a:rPr lang="fr-FR" dirty="0" smtClean="0"/>
              <a:t> are the </a:t>
            </a:r>
            <a:r>
              <a:rPr lang="fr-FR" dirty="0" err="1" smtClean="0"/>
              <a:t>three</a:t>
            </a:r>
            <a:r>
              <a:rPr lang="fr-FR" dirty="0" smtClean="0"/>
              <a:t> time-use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survey</a:t>
            </a:r>
            <a:r>
              <a:rPr lang="fr-FR" baseline="0" dirty="0" smtClean="0"/>
              <a:t> </a:t>
            </a:r>
          </a:p>
          <a:p>
            <a:r>
              <a:rPr lang="fr-FR" baseline="0" dirty="0" err="1" smtClean="0"/>
              <a:t>They</a:t>
            </a:r>
            <a:r>
              <a:rPr lang="fr-FR" baseline="0" dirty="0" smtClean="0"/>
              <a:t> are </a:t>
            </a:r>
            <a:r>
              <a:rPr lang="fr-FR" baseline="0" dirty="0" err="1" smtClean="0"/>
              <a:t>quite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similar</a:t>
            </a:r>
            <a:r>
              <a:rPr lang="fr-FR" baseline="0" dirty="0" smtClean="0"/>
              <a:t> on the </a:t>
            </a:r>
            <a:r>
              <a:rPr lang="fr-FR" baseline="0" dirty="0" err="1" smtClean="0"/>
              <a:t>manner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they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interwieved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individuals</a:t>
            </a:r>
            <a:r>
              <a:rPr lang="fr-FR" baseline="0" dirty="0" smtClean="0"/>
              <a:t> about a </a:t>
            </a:r>
            <a:r>
              <a:rPr lang="fr-FR" baseline="0" dirty="0" err="1" smtClean="0"/>
              <a:t>specific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day</a:t>
            </a:r>
            <a:r>
              <a:rPr lang="fr-FR" baseline="0" dirty="0" smtClean="0"/>
              <a:t> but </a:t>
            </a:r>
            <a:r>
              <a:rPr lang="fr-FR" baseline="0" dirty="0" err="1" smtClean="0"/>
              <a:t>there</a:t>
            </a:r>
            <a:r>
              <a:rPr lang="fr-FR" baseline="0" dirty="0" smtClean="0"/>
              <a:t> are </a:t>
            </a:r>
            <a:r>
              <a:rPr lang="fr-FR" baseline="0" dirty="0" err="1" smtClean="0"/>
              <a:t>also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differences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that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make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comparison</a:t>
            </a:r>
            <a:r>
              <a:rPr lang="fr-FR" baseline="0" dirty="0" smtClean="0"/>
              <a:t> not </a:t>
            </a:r>
            <a:r>
              <a:rPr lang="fr-FR" baseline="0" dirty="0" err="1" smtClean="0"/>
              <a:t>so</a:t>
            </a:r>
            <a:r>
              <a:rPr lang="fr-FR" baseline="0" dirty="0" smtClean="0"/>
              <a:t> </a:t>
            </a:r>
            <a:r>
              <a:rPr lang="fr-FR" baseline="0" dirty="0" err="1" smtClean="0"/>
              <a:t>easy</a:t>
            </a:r>
            <a:r>
              <a:rPr lang="fr-FR" baseline="0" dirty="0" smtClean="0"/>
              <a:t>. </a:t>
            </a:r>
          </a:p>
          <a:p>
            <a:r>
              <a:rPr lang="fr-FR" baseline="0" dirty="0" smtClean="0"/>
              <a:t>The first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the minimum </a:t>
            </a:r>
            <a:r>
              <a:rPr lang="fr-FR" baseline="0" dirty="0" err="1" smtClean="0"/>
              <a:t>length</a:t>
            </a:r>
            <a:r>
              <a:rPr lang="fr-FR" baseline="0" dirty="0" smtClean="0"/>
              <a:t> of the </a:t>
            </a:r>
            <a:r>
              <a:rPr lang="fr-FR" baseline="0" dirty="0" err="1" smtClean="0"/>
              <a:t>activity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period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which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was</a:t>
            </a:r>
            <a:r>
              <a:rPr lang="fr-FR" baseline="0" dirty="0" smtClean="0"/>
              <a:t> 5 mn and the 10mn and </a:t>
            </a:r>
            <a:r>
              <a:rPr lang="fr-FR" baseline="0" dirty="0" err="1" smtClean="0"/>
              <a:t>migth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reducing</a:t>
            </a:r>
            <a:r>
              <a:rPr lang="fr-FR" baseline="0" dirty="0" smtClean="0"/>
              <a:t> the time </a:t>
            </a:r>
            <a:r>
              <a:rPr lang="fr-FR" baseline="0" dirty="0" err="1" smtClean="0"/>
              <a:t>spend</a:t>
            </a:r>
            <a:r>
              <a:rPr lang="fr-FR" baseline="0" dirty="0" smtClean="0"/>
              <a:t> on </a:t>
            </a:r>
            <a:r>
              <a:rPr lang="fr-FR" baseline="0" dirty="0" err="1" smtClean="0"/>
              <a:t>very</a:t>
            </a:r>
            <a:r>
              <a:rPr lang="fr-FR" baseline="0" dirty="0" smtClean="0"/>
              <a:t> short </a:t>
            </a:r>
            <a:r>
              <a:rPr lang="fr-FR" baseline="0" dirty="0" err="1" smtClean="0"/>
              <a:t>activities</a:t>
            </a:r>
            <a:r>
              <a:rPr lang="fr-FR" baseline="0" dirty="0" smtClean="0"/>
              <a:t> ( in the </a:t>
            </a:r>
            <a:r>
              <a:rPr lang="fr-FR" baseline="0" dirty="0" err="1" smtClean="0"/>
              <a:t>two</a:t>
            </a:r>
            <a:r>
              <a:rPr lang="fr-FR" baseline="0" dirty="0" smtClean="0"/>
              <a:t> last </a:t>
            </a:r>
            <a:r>
              <a:rPr lang="fr-FR" baseline="0" dirty="0" err="1" smtClean="0"/>
              <a:t>surveys</a:t>
            </a:r>
            <a:r>
              <a:rPr lang="fr-FR" baseline="0" dirty="0" smtClean="0"/>
              <a:t>). </a:t>
            </a:r>
          </a:p>
          <a:p>
            <a:pPr marL="0" marR="0" lvl="1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fr-FR" baseline="0" dirty="0" err="1" smtClean="0"/>
              <a:t>Several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respondents</a:t>
            </a:r>
            <a:r>
              <a:rPr lang="fr-FR" baseline="0" dirty="0" smtClean="0"/>
              <a:t> in the </a:t>
            </a:r>
            <a:r>
              <a:rPr lang="fr-FR" baseline="0" dirty="0" err="1" smtClean="0"/>
              <a:t>household</a:t>
            </a:r>
            <a:r>
              <a:rPr lang="fr-FR" baseline="0" dirty="0" smtClean="0"/>
              <a:t> are </a:t>
            </a:r>
            <a:r>
              <a:rPr lang="fr-FR" baseline="0" dirty="0" err="1" smtClean="0"/>
              <a:t>interviewed</a:t>
            </a:r>
            <a:r>
              <a:rPr lang="fr-FR" baseline="0" dirty="0" smtClean="0"/>
              <a:t> (</a:t>
            </a:r>
            <a:r>
              <a:rPr lang="fr-FR" baseline="0" dirty="0" err="1" smtClean="0"/>
              <a:t>wich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a </a:t>
            </a:r>
            <a:r>
              <a:rPr lang="fr-FR" baseline="0" dirty="0" err="1" smtClean="0"/>
              <a:t>huge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advantage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comparing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other</a:t>
            </a:r>
            <a:r>
              <a:rPr lang="fr-FR" baseline="0" dirty="0" smtClean="0"/>
              <a:t> countries time-use) but the </a:t>
            </a:r>
            <a:r>
              <a:rPr lang="fr-FR" baseline="0" dirty="0" err="1" smtClean="0"/>
              <a:t>survey</a:t>
            </a:r>
            <a:r>
              <a:rPr lang="fr-FR" baseline="0" dirty="0" smtClean="0"/>
              <a:t> design </a:t>
            </a:r>
            <a:r>
              <a:rPr lang="fr-FR" baseline="0" dirty="0" err="1" smtClean="0"/>
              <a:t>differs</a:t>
            </a:r>
            <a:r>
              <a:rPr lang="fr-FR" baseline="0" dirty="0" smtClean="0"/>
              <a:t>. In 1999, all </a:t>
            </a:r>
            <a:r>
              <a:rPr lang="fr-FR" baseline="0" dirty="0" err="1" smtClean="0"/>
              <a:t>members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above</a:t>
            </a:r>
            <a:r>
              <a:rPr lang="fr-FR" baseline="0" dirty="0" smtClean="0"/>
              <a:t> 15were </a:t>
            </a:r>
            <a:r>
              <a:rPr lang="fr-FR" baseline="0" dirty="0" err="1" smtClean="0"/>
              <a:t>interviewed</a:t>
            </a:r>
            <a:r>
              <a:rPr lang="fr-FR" baseline="0" dirty="0" smtClean="0"/>
              <a:t>, in 1985 and 2010, 1 +the possible </a:t>
            </a:r>
            <a:r>
              <a:rPr lang="fr-FR" baseline="0" dirty="0" err="1" smtClean="0"/>
              <a:t>partner</a:t>
            </a:r>
            <a:r>
              <a:rPr lang="fr-FR" baseline="0" dirty="0" smtClean="0"/>
              <a:t>). This </a:t>
            </a:r>
            <a:r>
              <a:rPr lang="fr-FR" baseline="0" dirty="0" err="1" smtClean="0"/>
              <a:t>diminishes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number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complete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households</a:t>
            </a:r>
            <a:r>
              <a:rPr lang="fr-FR" baseline="0" dirty="0" smtClean="0"/>
              <a:t> (all the </a:t>
            </a:r>
            <a:r>
              <a:rPr lang="fr-FR" baseline="0" dirty="0" err="1" smtClean="0"/>
              <a:t>adults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members</a:t>
            </a:r>
            <a:r>
              <a:rPr lang="fr-FR" baseline="0" dirty="0" smtClean="0"/>
              <a:t> have </a:t>
            </a:r>
            <a:r>
              <a:rPr lang="fr-FR" baseline="0" dirty="0" err="1" smtClean="0"/>
              <a:t>filled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daily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booklet</a:t>
            </a:r>
            <a:r>
              <a:rPr lang="fr-FR" baseline="0" dirty="0" smtClean="0"/>
              <a:t> and for </a:t>
            </a:r>
            <a:r>
              <a:rPr lang="fr-FR" baseline="0" dirty="0" err="1" smtClean="0"/>
              <a:t>which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can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calculate</a:t>
            </a:r>
            <a:r>
              <a:rPr lang="fr-FR" baseline="0" dirty="0" smtClean="0"/>
              <a:t> a total </a:t>
            </a:r>
            <a:r>
              <a:rPr lang="fr-FR" baseline="0" dirty="0" err="1" smtClean="0"/>
              <a:t>domestic</a:t>
            </a:r>
            <a:r>
              <a:rPr lang="fr-FR" baseline="0" dirty="0" smtClean="0"/>
              <a:t> production)</a:t>
            </a:r>
          </a:p>
          <a:p>
            <a:r>
              <a:rPr lang="fr-FR" baseline="0" dirty="0" err="1" smtClean="0"/>
              <a:t>Typically</a:t>
            </a:r>
            <a:r>
              <a:rPr lang="fr-FR" baseline="0" dirty="0" smtClean="0"/>
              <a:t>, for </a:t>
            </a:r>
            <a:r>
              <a:rPr lang="fr-FR" baseline="0" dirty="0" err="1" smtClean="0"/>
              <a:t>households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with</a:t>
            </a:r>
            <a:r>
              <a:rPr lang="fr-FR" baseline="0" dirty="0" smtClean="0"/>
              <a:t> a </a:t>
            </a:r>
            <a:r>
              <a:rPr lang="fr-FR" baseline="0" dirty="0" err="1" smtClean="0"/>
              <a:t>young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adult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either</a:t>
            </a:r>
            <a:r>
              <a:rPr lang="fr-FR" baseline="0" dirty="0" smtClean="0"/>
              <a:t> the time of </a:t>
            </a:r>
            <a:r>
              <a:rPr lang="fr-FR" baseline="0" dirty="0" err="1" smtClean="0"/>
              <a:t>young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adult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known</a:t>
            </a:r>
            <a:r>
              <a:rPr lang="fr-FR" baseline="0" dirty="0" smtClean="0"/>
              <a:t>, or the time of </a:t>
            </a:r>
            <a:r>
              <a:rPr lang="fr-FR" baseline="0" dirty="0" err="1" smtClean="0"/>
              <a:t>both</a:t>
            </a:r>
            <a:r>
              <a:rPr lang="fr-FR" baseline="0" dirty="0" smtClean="0"/>
              <a:t> parents but not </a:t>
            </a:r>
            <a:r>
              <a:rPr lang="fr-FR" baseline="0" dirty="0" err="1" smtClean="0"/>
              <a:t>both</a:t>
            </a:r>
            <a:r>
              <a:rPr lang="fr-FR" baseline="0" dirty="0" smtClean="0"/>
              <a:t>. 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43138-14BC-45D2-8E62-D9E6C3E0E3A2}" type="slidenum">
              <a:rPr lang="fr-FR" smtClean="0"/>
              <a:pPr/>
              <a:t>4</a:t>
            </a:fld>
            <a:endParaRPr lang="fr-FR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We</a:t>
            </a:r>
            <a:r>
              <a:rPr lang="fr-FR" dirty="0" smtClean="0"/>
              <a:t> use 2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criterias</a:t>
            </a:r>
            <a:r>
              <a:rPr lang="fr-FR" baseline="0" dirty="0" smtClean="0"/>
              <a:t> for </a:t>
            </a:r>
            <a:r>
              <a:rPr lang="fr-FR" baseline="0" dirty="0" err="1" smtClean="0"/>
              <a:t>deifning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domestic</a:t>
            </a:r>
            <a:r>
              <a:rPr lang="fr-FR" baseline="0" dirty="0" smtClean="0"/>
              <a:t> production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43138-14BC-45D2-8E62-D9E6C3E0E3A2}" type="slidenum">
              <a:rPr lang="fr-FR" smtClean="0"/>
              <a:pPr/>
              <a:t>5</a:t>
            </a:fld>
            <a:endParaRPr lang="fr-FR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include</a:t>
            </a:r>
            <a:r>
              <a:rPr lang="fr-FR" dirty="0" smtClean="0"/>
              <a:t> </a:t>
            </a:r>
            <a:r>
              <a:rPr lang="fr-FR" dirty="0" err="1" smtClean="0"/>
              <a:t>only</a:t>
            </a:r>
            <a:r>
              <a:rPr lang="fr-FR" baseline="0" dirty="0" smtClean="0"/>
              <a:t> </a:t>
            </a:r>
            <a:r>
              <a:rPr lang="fr-FR" dirty="0" err="1" smtClean="0"/>
              <a:t>primary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activities</a:t>
            </a:r>
            <a:r>
              <a:rPr lang="fr-FR" baseline="0" dirty="0" smtClean="0"/>
              <a:t> </a:t>
            </a:r>
          </a:p>
          <a:p>
            <a:r>
              <a:rPr lang="fr-FR" baseline="0" dirty="0" err="1" smtClean="0"/>
              <a:t>We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adopted</a:t>
            </a:r>
            <a:r>
              <a:rPr lang="fr-FR" baseline="0" dirty="0" smtClean="0"/>
              <a:t> a large </a:t>
            </a:r>
            <a:r>
              <a:rPr lang="fr-FR" baseline="0" dirty="0" err="1" smtClean="0"/>
              <a:t>definition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housework</a:t>
            </a:r>
            <a:r>
              <a:rPr lang="fr-FR" baseline="0" dirty="0" smtClean="0"/>
              <a:t> by </a:t>
            </a:r>
            <a:r>
              <a:rPr lang="fr-FR" baseline="0" dirty="0" err="1" smtClean="0"/>
              <a:t>counting</a:t>
            </a:r>
            <a:r>
              <a:rPr lang="fr-FR" baseline="0" dirty="0" smtClean="0"/>
              <a:t> </a:t>
            </a:r>
          </a:p>
          <a:p>
            <a:pPr>
              <a:buFontTx/>
              <a:buChar char="-"/>
            </a:pPr>
            <a:r>
              <a:rPr lang="fr-FR" baseline="0" dirty="0" smtClean="0"/>
              <a:t>The </a:t>
            </a:r>
            <a:r>
              <a:rPr lang="fr-FR" baseline="0" dirty="0" err="1" smtClean="0"/>
              <a:t>core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perimeter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domestic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tasks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such</a:t>
            </a:r>
            <a:r>
              <a:rPr lang="fr-FR" baseline="0" dirty="0" smtClean="0"/>
              <a:t> as… </a:t>
            </a:r>
          </a:p>
          <a:p>
            <a:pPr>
              <a:buFontTx/>
              <a:buChar char="-"/>
            </a:pPr>
            <a:r>
              <a:rPr lang="fr-FR" baseline="0" dirty="0" smtClean="0"/>
              <a:t> and </a:t>
            </a:r>
            <a:r>
              <a:rPr lang="fr-FR" baseline="0" dirty="0" err="1" smtClean="0"/>
              <a:t>also</a:t>
            </a:r>
            <a:r>
              <a:rPr lang="fr-FR" baseline="0" dirty="0" smtClean="0"/>
              <a:t> semi-</a:t>
            </a:r>
            <a:r>
              <a:rPr lang="fr-FR" baseline="0" dirty="0" err="1" smtClean="0"/>
              <a:t>leisurre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tasks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because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participates</a:t>
            </a:r>
            <a:r>
              <a:rPr lang="fr-FR" baseline="0" dirty="0" smtClean="0"/>
              <a:t> to home production  </a:t>
            </a:r>
          </a:p>
          <a:p>
            <a:pPr>
              <a:buFontTx/>
              <a:buChar char="-"/>
            </a:pPr>
            <a:endParaRPr lang="fr-FR" baseline="0" dirty="0" smtClean="0"/>
          </a:p>
          <a:p>
            <a:pPr>
              <a:buFontTx/>
              <a:buChar char="-"/>
            </a:pPr>
            <a:r>
              <a:rPr lang="fr-FR" baseline="0" dirty="0" smtClean="0"/>
              <a:t>For </a:t>
            </a:r>
            <a:r>
              <a:rPr lang="fr-FR" baseline="0" dirty="0" err="1" smtClean="0"/>
              <a:t>childcare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we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include</a:t>
            </a:r>
            <a:r>
              <a:rPr lang="fr-FR" baseline="0" dirty="0" smtClean="0"/>
              <a:t> active </a:t>
            </a:r>
            <a:r>
              <a:rPr lang="fr-FR" baseline="0" dirty="0" err="1" smtClean="0"/>
              <a:t>childcare</a:t>
            </a:r>
            <a:r>
              <a:rPr lang="fr-FR" baseline="0" dirty="0" smtClean="0"/>
              <a:t> (</a:t>
            </a:r>
            <a:r>
              <a:rPr lang="fr-FR" baseline="0" dirty="0" err="1" smtClean="0"/>
              <a:t>homework</a:t>
            </a:r>
            <a:r>
              <a:rPr lang="fr-FR" baseline="0" dirty="0" smtClean="0"/>
              <a:t>, care, </a:t>
            </a:r>
            <a:r>
              <a:rPr lang="fr-FR" baseline="0" dirty="0" err="1" smtClean="0"/>
              <a:t>games</a:t>
            </a:r>
            <a:r>
              <a:rPr lang="fr-FR" baseline="0" dirty="0" smtClean="0"/>
              <a:t>, transport)</a:t>
            </a:r>
          </a:p>
          <a:p>
            <a:pPr>
              <a:buFontTx/>
              <a:buChar char="-"/>
            </a:pPr>
            <a:r>
              <a:rPr lang="fr-FR" baseline="0" dirty="0" smtClean="0"/>
              <a:t>For care for </a:t>
            </a:r>
            <a:r>
              <a:rPr lang="fr-FR" baseline="0" dirty="0" err="1" smtClean="0"/>
              <a:t>Erderly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we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inlcude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adult</a:t>
            </a:r>
            <a:r>
              <a:rPr lang="fr-FR" baseline="0" dirty="0" smtClean="0"/>
              <a:t> care (care for </a:t>
            </a:r>
            <a:r>
              <a:rPr lang="fr-FR" baseline="0" dirty="0" err="1" smtClean="0"/>
              <a:t>disabled</a:t>
            </a:r>
            <a:r>
              <a:rPr lang="fr-FR" baseline="0" dirty="0" smtClean="0"/>
              <a:t> or </a:t>
            </a:r>
            <a:r>
              <a:rPr lang="fr-FR" baseline="0" dirty="0" err="1" smtClean="0"/>
              <a:t>old</a:t>
            </a:r>
            <a:r>
              <a:rPr lang="fr-FR" baseline="0" dirty="0" smtClean="0"/>
              <a:t> people) 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43138-14BC-45D2-8E62-D9E6C3E0E3A2}" type="slidenum">
              <a:rPr lang="fr-FR" smtClean="0"/>
              <a:pPr/>
              <a:t>6</a:t>
            </a:fld>
            <a:endParaRPr lang="fr-FR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The second</a:t>
            </a:r>
            <a:r>
              <a:rPr lang="fr-FR" baseline="0" dirty="0" smtClean="0"/>
              <a:t> question </a:t>
            </a:r>
            <a:r>
              <a:rPr lang="fr-FR" baseline="0" dirty="0" err="1" smtClean="0"/>
              <a:t>concerns</a:t>
            </a:r>
            <a:r>
              <a:rPr lang="fr-FR" baseline="0" dirty="0" smtClean="0"/>
              <a:t> the </a:t>
            </a:r>
            <a:r>
              <a:rPr lang="fr-FR" baseline="0" dirty="0" err="1" smtClean="0"/>
              <a:t>perimeter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transfers</a:t>
            </a:r>
            <a:r>
              <a:rPr lang="fr-FR" baseline="0" dirty="0" smtClean="0"/>
              <a:t>. </a:t>
            </a:r>
            <a:r>
              <a:rPr lang="fr-FR" baseline="0" dirty="0" err="1" smtClean="0"/>
              <a:t>Shoudl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take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into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account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only</a:t>
            </a:r>
            <a:r>
              <a:rPr lang="fr-FR" baseline="0" dirty="0" smtClean="0"/>
              <a:t> intra-</a:t>
            </a:r>
            <a:r>
              <a:rPr lang="fr-FR" baseline="0" dirty="0" err="1" smtClean="0"/>
              <a:t>household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transfers</a:t>
            </a:r>
            <a:r>
              <a:rPr lang="fr-FR" baseline="0" dirty="0" smtClean="0"/>
              <a:t> or </a:t>
            </a:r>
            <a:r>
              <a:rPr lang="fr-FR" baseline="0" dirty="0" err="1" smtClean="0"/>
              <a:t>also</a:t>
            </a:r>
            <a:r>
              <a:rPr lang="fr-FR" baseline="0" dirty="0" smtClean="0"/>
              <a:t> inter-</a:t>
            </a:r>
            <a:r>
              <a:rPr lang="fr-FR" baseline="0" dirty="0" err="1" smtClean="0"/>
              <a:t>household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tranfers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such</a:t>
            </a:r>
            <a:r>
              <a:rPr lang="fr-FR" baseline="0" dirty="0" smtClean="0"/>
              <a:t> as </a:t>
            </a:r>
            <a:r>
              <a:rPr lang="fr-FR" baseline="0" dirty="0" err="1" smtClean="0"/>
              <a:t>domestic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tasks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realised</a:t>
            </a:r>
            <a:r>
              <a:rPr lang="fr-FR" baseline="0" dirty="0" smtClean="0"/>
              <a:t> for </a:t>
            </a:r>
            <a:r>
              <a:rPr lang="fr-FR" baseline="0" dirty="0" err="1" smtClean="0"/>
              <a:t>other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households</a:t>
            </a:r>
            <a:r>
              <a:rPr lang="fr-FR" baseline="0" dirty="0" smtClean="0"/>
              <a:t> (</a:t>
            </a:r>
            <a:r>
              <a:rPr lang="fr-FR" baseline="0" dirty="0" err="1" smtClean="0"/>
              <a:t>typically</a:t>
            </a:r>
            <a:r>
              <a:rPr lang="fr-FR" baseline="0" dirty="0" smtClean="0"/>
              <a:t> cooking for </a:t>
            </a:r>
            <a:r>
              <a:rPr lang="fr-FR" baseline="0" dirty="0" err="1" smtClean="0"/>
              <a:t>elderly</a:t>
            </a:r>
            <a:r>
              <a:rPr lang="fr-FR" baseline="0" dirty="0" smtClean="0"/>
              <a:t>) or </a:t>
            </a:r>
            <a:r>
              <a:rPr lang="fr-FR" baseline="0" dirty="0" err="1" smtClean="0"/>
              <a:t>volunteering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activities</a:t>
            </a:r>
            <a:r>
              <a:rPr lang="fr-FR" baseline="0" dirty="0" smtClean="0"/>
              <a:t>  (</a:t>
            </a:r>
            <a:r>
              <a:rPr lang="fr-FR" baseline="0" dirty="0" err="1" smtClean="0"/>
              <a:t>typically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preparing</a:t>
            </a:r>
            <a:r>
              <a:rPr lang="fr-FR" baseline="0" dirty="0" smtClean="0"/>
              <a:t> a cake for the </a:t>
            </a:r>
            <a:r>
              <a:rPr lang="fr-FR" baseline="0" dirty="0" err="1" smtClean="0"/>
              <a:t>school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feast</a:t>
            </a:r>
            <a:r>
              <a:rPr lang="fr-FR" baseline="0" dirty="0" smtClean="0"/>
              <a:t>). </a:t>
            </a:r>
          </a:p>
          <a:p>
            <a:r>
              <a:rPr lang="fr-FR" baseline="0" dirty="0" smtClean="0"/>
              <a:t>For the moment, </a:t>
            </a:r>
            <a:r>
              <a:rPr lang="fr-FR" baseline="0" dirty="0" err="1" smtClean="0"/>
              <a:t>we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decided</a:t>
            </a:r>
            <a:r>
              <a:rPr lang="fr-FR" baseline="0" dirty="0" smtClean="0"/>
              <a:t> not to </a:t>
            </a:r>
            <a:r>
              <a:rPr lang="fr-FR" baseline="0" dirty="0" err="1" smtClean="0"/>
              <a:t>include</a:t>
            </a:r>
            <a:r>
              <a:rPr lang="fr-FR" baseline="0" dirty="0" smtClean="0"/>
              <a:t> inter-</a:t>
            </a:r>
            <a:r>
              <a:rPr lang="fr-FR" baseline="0" dirty="0" err="1" smtClean="0"/>
              <a:t>households</a:t>
            </a:r>
            <a:r>
              <a:rPr lang="fr-FR" baseline="0" dirty="0" smtClean="0"/>
              <a:t> but </a:t>
            </a:r>
            <a:r>
              <a:rPr lang="fr-FR" baseline="0" dirty="0" err="1" smtClean="0"/>
              <a:t>only</a:t>
            </a:r>
            <a:r>
              <a:rPr lang="fr-FR" baseline="0" dirty="0" smtClean="0"/>
              <a:t> intra for </a:t>
            </a:r>
            <a:r>
              <a:rPr lang="fr-FR" baseline="0" dirty="0" err="1" smtClean="0"/>
              <a:t>mainly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practical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reasons</a:t>
            </a:r>
            <a:r>
              <a:rPr lang="fr-FR" baseline="0" dirty="0" smtClean="0"/>
              <a:t>:</a:t>
            </a:r>
          </a:p>
          <a:p>
            <a:pPr>
              <a:buFontTx/>
              <a:buChar char="-"/>
            </a:pPr>
            <a:r>
              <a:rPr lang="fr-FR" baseline="0" dirty="0" smtClean="0"/>
              <a:t>Not </a:t>
            </a:r>
            <a:r>
              <a:rPr lang="fr-FR" baseline="0" dirty="0" err="1" smtClean="0"/>
              <a:t>easy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isolate</a:t>
            </a:r>
            <a:r>
              <a:rPr lang="fr-FR" baseline="0" dirty="0" smtClean="0"/>
              <a:t> </a:t>
            </a:r>
          </a:p>
          <a:p>
            <a:pPr>
              <a:buFontTx/>
              <a:buChar char="-"/>
            </a:pPr>
            <a:r>
              <a:rPr lang="fr-FR" baseline="0" dirty="0" smtClean="0"/>
              <a:t>It </a:t>
            </a:r>
            <a:r>
              <a:rPr lang="fr-FR" baseline="0" dirty="0" err="1" smtClean="0"/>
              <a:t>concerns</a:t>
            </a:r>
            <a:r>
              <a:rPr lang="fr-FR" baseline="0" dirty="0" smtClean="0"/>
              <a:t> a </a:t>
            </a:r>
            <a:r>
              <a:rPr lang="fr-FR" baseline="0" dirty="0" err="1" smtClean="0"/>
              <a:t>very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small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amount</a:t>
            </a:r>
            <a:r>
              <a:rPr lang="fr-FR" baseline="0" dirty="0" smtClean="0"/>
              <a:t> of time </a:t>
            </a:r>
            <a:r>
              <a:rPr lang="fr-FR" baseline="0" dirty="0" err="1" smtClean="0"/>
              <a:t>except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maybe</a:t>
            </a:r>
            <a:r>
              <a:rPr lang="fr-FR" baseline="0" dirty="0" smtClean="0"/>
              <a:t> for </a:t>
            </a:r>
            <a:r>
              <a:rPr lang="fr-FR" baseline="0" dirty="0" err="1" smtClean="0"/>
              <a:t>domestic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activities</a:t>
            </a:r>
            <a:r>
              <a:rPr lang="fr-FR" baseline="0" dirty="0" smtClean="0"/>
              <a:t> for </a:t>
            </a:r>
            <a:r>
              <a:rPr lang="fr-FR" baseline="0" dirty="0" err="1" smtClean="0"/>
              <a:t>elderly</a:t>
            </a:r>
            <a:r>
              <a:rPr lang="fr-FR" baseline="0" dirty="0" smtClean="0"/>
              <a:t> but the </a:t>
            </a:r>
            <a:r>
              <a:rPr lang="fr-FR" baseline="0" dirty="0" err="1" smtClean="0"/>
              <a:t>frequencies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adultcare</a:t>
            </a:r>
            <a:r>
              <a:rPr lang="fr-FR" baseline="0" dirty="0" smtClean="0"/>
              <a:t> are </a:t>
            </a:r>
            <a:r>
              <a:rPr lang="fr-FR" baseline="0" dirty="0" err="1" smtClean="0"/>
              <a:t>very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small</a:t>
            </a:r>
            <a:r>
              <a:rPr lang="fr-FR" baseline="0" dirty="0" smtClean="0"/>
              <a:t> </a:t>
            </a:r>
            <a:r>
              <a:rPr lang="fr-FR" baseline="0" dirty="0" err="1" smtClean="0"/>
              <a:t>probably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because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our</a:t>
            </a:r>
            <a:r>
              <a:rPr lang="fr-FR" baseline="0" dirty="0" smtClean="0"/>
              <a:t> observation </a:t>
            </a:r>
            <a:r>
              <a:rPr lang="fr-FR" baseline="0" dirty="0" err="1" smtClean="0"/>
              <a:t>window</a:t>
            </a:r>
            <a:r>
              <a:rPr lang="fr-FR" baseline="0" dirty="0" smtClean="0"/>
              <a:t> of one </a:t>
            </a:r>
            <a:r>
              <a:rPr lang="fr-FR" baseline="0" dirty="0" err="1" smtClean="0"/>
              <a:t>day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which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too</a:t>
            </a:r>
            <a:r>
              <a:rPr lang="fr-FR" baseline="0" dirty="0" smtClean="0"/>
              <a:t> </a:t>
            </a:r>
            <a:r>
              <a:rPr lang="fr-FR" baseline="0" dirty="0" err="1" smtClean="0"/>
              <a:t>narrow</a:t>
            </a:r>
            <a:r>
              <a:rPr lang="fr-FR" baseline="0" dirty="0" smtClean="0"/>
              <a:t> to observe </a:t>
            </a:r>
            <a:r>
              <a:rPr lang="fr-FR" baseline="0" dirty="0" err="1" smtClean="0"/>
              <a:t>these</a:t>
            </a:r>
            <a:r>
              <a:rPr lang="fr-FR" baseline="0" dirty="0" smtClean="0"/>
              <a:t> times </a:t>
            </a:r>
            <a:r>
              <a:rPr lang="fr-FR" baseline="0" dirty="0" err="1" smtClean="0"/>
              <a:t>transfers</a:t>
            </a:r>
            <a:r>
              <a:rPr lang="fr-FR" baseline="0" dirty="0" smtClean="0"/>
              <a:t>. </a:t>
            </a:r>
          </a:p>
          <a:p>
            <a:pPr>
              <a:buFontTx/>
              <a:buNone/>
            </a:pPr>
            <a:r>
              <a:rPr lang="fr-FR" baseline="0" dirty="0" err="1" smtClean="0"/>
              <a:t>We</a:t>
            </a:r>
            <a:r>
              <a:rPr lang="fr-FR" baseline="0" dirty="0" smtClean="0"/>
              <a:t> are </a:t>
            </a:r>
            <a:r>
              <a:rPr lang="fr-FR" baseline="0" dirty="0" err="1" smtClean="0"/>
              <a:t>thinking</a:t>
            </a:r>
            <a:r>
              <a:rPr lang="fr-FR" baseline="0" dirty="0" smtClean="0"/>
              <a:t> of </a:t>
            </a:r>
            <a:r>
              <a:rPr lang="fr-FR" baseline="0" dirty="0" err="1" smtClean="0"/>
              <a:t>using</a:t>
            </a:r>
            <a:r>
              <a:rPr lang="fr-FR" baseline="0" dirty="0" smtClean="0"/>
              <a:t> </a:t>
            </a:r>
            <a:r>
              <a:rPr lang="fr-FR" baseline="0" dirty="0" err="1" smtClean="0"/>
              <a:t>other</a:t>
            </a:r>
            <a:r>
              <a:rPr lang="fr-FR" baseline="0" dirty="0" smtClean="0"/>
              <a:t> questions in </a:t>
            </a:r>
            <a:r>
              <a:rPr lang="fr-FR" baseline="0" dirty="0" err="1" smtClean="0"/>
              <a:t>our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surveys</a:t>
            </a:r>
            <a:r>
              <a:rPr lang="fr-FR" baseline="0" dirty="0" smtClean="0"/>
              <a:t> or </a:t>
            </a:r>
            <a:r>
              <a:rPr lang="fr-FR" baseline="0" dirty="0" err="1" smtClean="0"/>
              <a:t>others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surveys</a:t>
            </a:r>
            <a:endParaRPr lang="fr-FR" baseline="0" dirty="0" smtClean="0"/>
          </a:p>
          <a:p>
            <a:pPr>
              <a:buFontTx/>
              <a:buNone/>
            </a:pPr>
            <a:endParaRPr lang="fr-FR" baseline="0" dirty="0" smtClean="0"/>
          </a:p>
          <a:p>
            <a:pPr>
              <a:buFontTx/>
              <a:buNone/>
            </a:pPr>
            <a:r>
              <a:rPr lang="fr-FR" baseline="0" dirty="0" err="1" smtClean="0"/>
              <a:t>Finally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we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can</a:t>
            </a:r>
            <a:r>
              <a:rPr lang="fr-FR" baseline="0" dirty="0" smtClean="0"/>
              <a:t> </a:t>
            </a:r>
            <a:r>
              <a:rPr lang="fr-FR" baseline="0" dirty="0" err="1" smtClean="0"/>
              <a:t>ask</a:t>
            </a:r>
            <a:r>
              <a:rPr lang="fr-FR" baseline="0" dirty="0" smtClean="0"/>
              <a:t> </a:t>
            </a:r>
            <a:r>
              <a:rPr lang="fr-FR" baseline="0" dirty="0" err="1" smtClean="0"/>
              <a:t>wether</a:t>
            </a:r>
            <a:r>
              <a:rPr lang="fr-FR" baseline="0" dirty="0" smtClean="0"/>
              <a:t> the production for </a:t>
            </a:r>
            <a:r>
              <a:rPr lang="fr-FR" baseline="0" dirty="0" err="1" smtClean="0"/>
              <a:t>other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households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home production or not? </a:t>
            </a:r>
          </a:p>
          <a:p>
            <a:pPr>
              <a:buFontTx/>
              <a:buNone/>
            </a:pPr>
            <a:r>
              <a:rPr lang="fr-FR" baseline="0" dirty="0" err="1" smtClean="0"/>
              <a:t>Furthermore</a:t>
            </a:r>
            <a:r>
              <a:rPr lang="fr-FR" baseline="0" dirty="0" smtClean="0"/>
              <a:t>, </a:t>
            </a:r>
            <a:r>
              <a:rPr lang="fr-FR" baseline="0" dirty="0" err="1" smtClean="0"/>
              <a:t>it</a:t>
            </a:r>
            <a:r>
              <a:rPr lang="fr-FR" baseline="0" dirty="0" smtClean="0"/>
              <a:t> </a:t>
            </a:r>
            <a:r>
              <a:rPr lang="fr-FR" baseline="0" dirty="0" err="1" smtClean="0"/>
              <a:t>is</a:t>
            </a:r>
            <a:r>
              <a:rPr lang="fr-FR" baseline="0" dirty="0" smtClean="0"/>
              <a:t> </a:t>
            </a:r>
            <a:r>
              <a:rPr lang="fr-FR" baseline="0" dirty="0" err="1" smtClean="0"/>
              <a:t>difficult</a:t>
            </a:r>
            <a:r>
              <a:rPr lang="fr-FR" baseline="0" dirty="0" smtClean="0"/>
              <a:t> to </a:t>
            </a:r>
            <a:r>
              <a:rPr lang="fr-FR" baseline="0" dirty="0" err="1" smtClean="0"/>
              <a:t>measure</a:t>
            </a:r>
            <a:r>
              <a:rPr lang="fr-FR" baseline="0" dirty="0" smtClean="0"/>
              <a:t> (and </a:t>
            </a:r>
            <a:r>
              <a:rPr lang="fr-FR" baseline="0" dirty="0" err="1" smtClean="0"/>
              <a:t>allocate</a:t>
            </a:r>
            <a:r>
              <a:rPr lang="fr-FR" baseline="0" dirty="0" smtClean="0"/>
              <a:t>) the </a:t>
            </a:r>
            <a:r>
              <a:rPr lang="fr-FR" baseline="0" dirty="0" err="1" smtClean="0"/>
              <a:t>other</a:t>
            </a:r>
            <a:r>
              <a:rPr lang="fr-FR" baseline="0" dirty="0" smtClean="0"/>
              <a:t> </a:t>
            </a:r>
            <a:r>
              <a:rPr lang="fr-FR" baseline="0" dirty="0" err="1" smtClean="0"/>
              <a:t>side</a:t>
            </a:r>
            <a:r>
              <a:rPr lang="fr-FR" baseline="0" dirty="0" smtClean="0"/>
              <a:t> : the </a:t>
            </a:r>
            <a:r>
              <a:rPr lang="fr-FR" baseline="0" dirty="0" err="1" smtClean="0"/>
              <a:t>consumption</a:t>
            </a:r>
            <a:r>
              <a:rPr lang="fr-FR" baseline="0" dirty="0" smtClean="0"/>
              <a:t> </a:t>
            </a:r>
          </a:p>
          <a:p>
            <a:pPr>
              <a:buFontTx/>
              <a:buChar char="-"/>
            </a:pPr>
            <a:endParaRPr lang="fr-FR" dirty="0" smtClean="0"/>
          </a:p>
          <a:p>
            <a:pPr>
              <a:buFontTx/>
              <a:buChar char="-"/>
            </a:pP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43138-14BC-45D2-8E62-D9E6C3E0E3A2}" type="slidenum">
              <a:rPr lang="fr-FR" smtClean="0"/>
              <a:pPr/>
              <a:t>7</a:t>
            </a:fld>
            <a:endParaRPr lang="fr-FR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The </a:t>
            </a:r>
            <a:r>
              <a:rPr lang="fr-FR" dirty="0" err="1" smtClean="0"/>
              <a:t>other</a:t>
            </a:r>
            <a:r>
              <a:rPr lang="fr-FR" dirty="0" smtClean="0"/>
              <a:t> question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asked</a:t>
            </a:r>
            <a:r>
              <a:rPr lang="fr-FR" dirty="0" smtClean="0"/>
              <a:t> </a:t>
            </a:r>
            <a:r>
              <a:rPr lang="fr-FR" dirty="0" err="1" smtClean="0"/>
              <a:t>is</a:t>
            </a:r>
            <a:r>
              <a:rPr lang="fr-FR" dirty="0" smtClean="0"/>
              <a:t>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weight</a:t>
            </a:r>
            <a:r>
              <a:rPr lang="fr-FR" baseline="0" dirty="0" smtClean="0"/>
              <a:t> do </a:t>
            </a:r>
            <a:r>
              <a:rPr lang="fr-FR" baseline="0" dirty="0" err="1" smtClean="0"/>
              <a:t>we</a:t>
            </a:r>
            <a:r>
              <a:rPr lang="fr-FR" baseline="0" dirty="0" smtClean="0"/>
              <a:t> </a:t>
            </a:r>
            <a:r>
              <a:rPr lang="fr-FR" baseline="0" dirty="0" err="1" smtClean="0"/>
              <a:t>need</a:t>
            </a:r>
            <a:r>
              <a:rPr lang="fr-FR" baseline="0" dirty="0" smtClean="0"/>
              <a:t> to use? 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43138-14BC-45D2-8E62-D9E6C3E0E3A2}" type="slidenum">
              <a:rPr lang="fr-FR" smtClean="0"/>
              <a:pPr/>
              <a:t>8</a:t>
            </a:fld>
            <a:endParaRPr lang="fr-FR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45D43138-14BC-45D2-8E62-D9E6C3E0E3A2}" type="slidenum">
              <a:rPr lang="fr-FR" smtClean="0"/>
              <a:pPr/>
              <a:t>10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1_Diapositive de titre">
    <p:bg>
      <p:bgPr>
        <a:solidFill>
          <a:srgbClr val="DE383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9" descr="fd_transparent_rouge-0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necteur droit 10"/>
          <p:cNvCxnSpPr/>
          <p:nvPr/>
        </p:nvCxnSpPr>
        <p:spPr bwMode="auto">
          <a:xfrm>
            <a:off x="1476375" y="2349500"/>
            <a:ext cx="503238" cy="0"/>
          </a:xfrm>
          <a:prstGeom prst="line">
            <a:avLst/>
          </a:prstGeom>
          <a:noFill/>
          <a:ln w="635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" name="Connecteur droit 11"/>
          <p:cNvCxnSpPr/>
          <p:nvPr/>
        </p:nvCxnSpPr>
        <p:spPr bwMode="auto">
          <a:xfrm>
            <a:off x="1476375" y="3500438"/>
            <a:ext cx="503238" cy="0"/>
          </a:xfrm>
          <a:prstGeom prst="line">
            <a:avLst/>
          </a:prstGeom>
          <a:noFill/>
          <a:ln w="6350" cap="flat" cmpd="sng" algn="ctr">
            <a:solidFill>
              <a:schemeClr val="tx1">
                <a:lumMod val="85000"/>
                <a:lumOff val="15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" name="Titre 1"/>
          <p:cNvSpPr>
            <a:spLocks noGrp="1"/>
          </p:cNvSpPr>
          <p:nvPr>
            <p:ph type="ctrTitle"/>
          </p:nvPr>
        </p:nvSpPr>
        <p:spPr>
          <a:xfrm>
            <a:off x="1475656" y="2492896"/>
            <a:ext cx="7200800" cy="432048"/>
          </a:xfrm>
          <a:prstGeom prst="rect">
            <a:avLst/>
          </a:prstGeom>
        </p:spPr>
        <p:txBody>
          <a:bodyPr tIns="0" rIns="0" bIns="0"/>
          <a:lstStyle>
            <a:lvl1pPr algn="l">
              <a:defRPr sz="2800" b="1">
                <a:solidFill>
                  <a:schemeClr val="tx1">
                    <a:lumMod val="85000"/>
                    <a:lumOff val="15000"/>
                  </a:schemeClr>
                </a:solidFill>
                <a:latin typeface="Calibri" pitchFamily="34" charset="0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9" name="Sous-titre 2"/>
          <p:cNvSpPr>
            <a:spLocks noGrp="1"/>
          </p:cNvSpPr>
          <p:nvPr>
            <p:ph type="subTitle" idx="1"/>
          </p:nvPr>
        </p:nvSpPr>
        <p:spPr>
          <a:xfrm>
            <a:off x="1475656" y="2996952"/>
            <a:ext cx="7200800" cy="288032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 marL="0" indent="0" algn="l">
              <a:buNone/>
              <a:defRPr sz="2000">
                <a:solidFill>
                  <a:schemeClr val="bg1"/>
                </a:solidFill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 smtClean="0"/>
          </a:p>
        </p:txBody>
      </p:sp>
      <p:sp>
        <p:nvSpPr>
          <p:cNvPr id="14" name="Espace réservé du texte 22"/>
          <p:cNvSpPr>
            <a:spLocks noGrp="1"/>
          </p:cNvSpPr>
          <p:nvPr>
            <p:ph type="body" sz="quarter" idx="10"/>
          </p:nvPr>
        </p:nvSpPr>
        <p:spPr>
          <a:xfrm>
            <a:off x="1475656" y="3645024"/>
            <a:ext cx="7200800" cy="1152128"/>
          </a:xfrm>
          <a:prstGeom prst="rect">
            <a:avLst/>
          </a:prstGeom>
        </p:spPr>
        <p:txBody>
          <a:bodyPr lIns="0" tIns="0" rIns="0" bIns="0"/>
          <a:lstStyle>
            <a:lvl1pPr algn="l">
              <a:buFontTx/>
              <a:buNone/>
              <a:defRPr sz="1600" baseline="0">
                <a:solidFill>
                  <a:schemeClr val="tx1">
                    <a:lumMod val="85000"/>
                    <a:lumOff val="15000"/>
                  </a:schemeClr>
                </a:solidFill>
              </a:defRPr>
            </a:lvl1pPr>
            <a:lvl2pPr algn="l">
              <a:buFontTx/>
              <a:buNone/>
              <a:defRPr sz="1600"/>
            </a:lvl2pPr>
            <a:lvl3pPr algn="l">
              <a:buFontTx/>
              <a:buNone/>
              <a:defRPr sz="1600"/>
            </a:lvl3pPr>
            <a:lvl4pPr algn="l">
              <a:buFontTx/>
              <a:buNone/>
              <a:defRPr sz="1600"/>
            </a:lvl4pPr>
            <a:lvl5pPr algn="l">
              <a:buFontTx/>
              <a:buNone/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5CD6C3-2ED0-4684-B534-E7F336B24A72}" type="datetimeFigureOut">
              <a:rPr lang="fr-FR" smtClean="0"/>
              <a:pPr/>
              <a:t>08/11/2012</a:t>
            </a:fld>
            <a:endParaRPr lang="fr-FR"/>
          </a:p>
        </p:txBody>
      </p:sp>
      <p:sp>
        <p:nvSpPr>
          <p:cNvPr id="3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4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41DCEE-79DC-489C-AB80-6EFDB894B3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67544" y="273050"/>
            <a:ext cx="3024336" cy="995710"/>
          </a:xfrm>
        </p:spPr>
        <p:txBody>
          <a:bodyPr tIns="108000" anchor="t"/>
          <a:lstStyle>
            <a:lvl1pPr algn="l">
              <a:defRPr sz="2000" b="1">
                <a:solidFill>
                  <a:srgbClr val="DE383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635896" y="273050"/>
            <a:ext cx="504056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67544" y="1268760"/>
            <a:ext cx="3024336" cy="485740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5CD6C3-2ED0-4684-B534-E7F336B24A72}" type="datetimeFigureOut">
              <a:rPr lang="fr-FR" smtClean="0"/>
              <a:pPr/>
              <a:t>08/11/2012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41DCEE-79DC-489C-AB80-6EFDB894B3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9" descr="logo_petit-02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8388350" y="333375"/>
            <a:ext cx="323850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619672" y="4800600"/>
            <a:ext cx="5832648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619672" y="332656"/>
            <a:ext cx="5832648" cy="4394919"/>
          </a:xfrm>
        </p:spPr>
        <p:txBody>
          <a:bodyPr lIns="0" tIns="0" rIns="0" bIns="46800"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fr-FR" noProof="0" smtClean="0"/>
              <a:t>Cliquez sur l'icône pour ajouter une image</a:t>
            </a:r>
            <a:endParaRPr lang="fr-FR" noProof="0" dirty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619672" y="5367338"/>
            <a:ext cx="5832648" cy="804862"/>
          </a:xfrm>
        </p:spPr>
        <p:txBody>
          <a:bodyPr lIns="0" tIns="46800" bIns="46800"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5CD6C3-2ED0-4684-B534-E7F336B24A72}" type="datetimeFigureOut">
              <a:rPr lang="fr-FR" smtClean="0"/>
              <a:pPr/>
              <a:t>08/11/2012</a:t>
            </a:fld>
            <a:endParaRPr lang="fr-FR"/>
          </a:p>
        </p:txBody>
      </p:sp>
      <p:sp>
        <p:nvSpPr>
          <p:cNvPr id="7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8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41DCEE-79DC-489C-AB80-6EFDB894B3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5CD6C3-2ED0-4684-B534-E7F336B24A72}" type="datetimeFigureOut">
              <a:rPr lang="fr-FR" smtClean="0"/>
              <a:pPr/>
              <a:t>08/11/2012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41DCEE-79DC-489C-AB80-6EFDB894B3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5CD6C3-2ED0-4684-B534-E7F336B24A72}" type="datetimeFigureOut">
              <a:rPr lang="fr-FR" smtClean="0"/>
              <a:pPr/>
              <a:t>08/11/2012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41DCEE-79DC-489C-AB80-6EFDB894B3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3_Diapositive de titre">
    <p:bg>
      <p:bgPr>
        <a:solidFill>
          <a:srgbClr val="37424A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9" descr="fd_transparent_rouge-0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necteur droit 10"/>
          <p:cNvCxnSpPr>
            <a:cxnSpLocks noChangeShapeType="1"/>
          </p:cNvCxnSpPr>
          <p:nvPr/>
        </p:nvCxnSpPr>
        <p:spPr bwMode="auto">
          <a:xfrm>
            <a:off x="1476375" y="2349500"/>
            <a:ext cx="503238" cy="0"/>
          </a:xfrm>
          <a:prstGeom prst="line">
            <a:avLst/>
          </a:prstGeom>
          <a:noFill/>
          <a:ln w="6350" algn="ctr">
            <a:solidFill>
              <a:schemeClr val="bg1"/>
            </a:solidFill>
            <a:round/>
            <a:headEnd/>
            <a:tailEnd/>
          </a:ln>
        </p:spPr>
      </p:cxnSp>
      <p:cxnSp>
        <p:nvCxnSpPr>
          <p:cNvPr id="7" name="Connecteur droit 11"/>
          <p:cNvCxnSpPr>
            <a:cxnSpLocks noChangeShapeType="1"/>
          </p:cNvCxnSpPr>
          <p:nvPr/>
        </p:nvCxnSpPr>
        <p:spPr bwMode="auto">
          <a:xfrm>
            <a:off x="1476375" y="3500438"/>
            <a:ext cx="503238" cy="0"/>
          </a:xfrm>
          <a:prstGeom prst="line">
            <a:avLst/>
          </a:prstGeom>
          <a:noFill/>
          <a:ln w="6350" algn="ctr">
            <a:solidFill>
              <a:schemeClr val="bg1"/>
            </a:solidFill>
            <a:round/>
            <a:headEnd/>
            <a:tailEnd/>
          </a:ln>
        </p:spPr>
      </p:cxnSp>
      <p:sp>
        <p:nvSpPr>
          <p:cNvPr id="8" name="Titre 1"/>
          <p:cNvSpPr>
            <a:spLocks noGrp="1"/>
          </p:cNvSpPr>
          <p:nvPr>
            <p:ph type="ctrTitle"/>
          </p:nvPr>
        </p:nvSpPr>
        <p:spPr>
          <a:xfrm>
            <a:off x="1475656" y="2492896"/>
            <a:ext cx="7200800" cy="432048"/>
          </a:xfrm>
          <a:prstGeom prst="rect">
            <a:avLst/>
          </a:prstGeom>
        </p:spPr>
        <p:txBody>
          <a:bodyPr tIns="0" rIns="0" bIns="0"/>
          <a:lstStyle>
            <a:lvl1pPr algn="l">
              <a:defRPr sz="2800" b="1">
                <a:solidFill>
                  <a:srgbClr val="DE3831"/>
                </a:solidFill>
                <a:latin typeface="Calibri" pitchFamily="34" charset="0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9" name="Sous-titre 2"/>
          <p:cNvSpPr>
            <a:spLocks noGrp="1"/>
          </p:cNvSpPr>
          <p:nvPr>
            <p:ph type="subTitle" idx="1"/>
          </p:nvPr>
        </p:nvSpPr>
        <p:spPr>
          <a:xfrm>
            <a:off x="1475656" y="2996952"/>
            <a:ext cx="7200800" cy="288032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 marL="0" indent="0" algn="l">
              <a:buNone/>
              <a:defRPr sz="2000">
                <a:solidFill>
                  <a:schemeClr val="bg1"/>
                </a:solidFill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 smtClean="0"/>
          </a:p>
        </p:txBody>
      </p:sp>
      <p:sp>
        <p:nvSpPr>
          <p:cNvPr id="14" name="Espace réservé du texte 22"/>
          <p:cNvSpPr>
            <a:spLocks noGrp="1"/>
          </p:cNvSpPr>
          <p:nvPr>
            <p:ph type="body" sz="quarter" idx="10"/>
          </p:nvPr>
        </p:nvSpPr>
        <p:spPr>
          <a:xfrm>
            <a:off x="1475656" y="3645024"/>
            <a:ext cx="7200800" cy="1152128"/>
          </a:xfrm>
          <a:prstGeom prst="rect">
            <a:avLst/>
          </a:prstGeom>
        </p:spPr>
        <p:txBody>
          <a:bodyPr lIns="0" tIns="0" rIns="0" bIns="0"/>
          <a:lstStyle>
            <a:lvl1pPr algn="l">
              <a:buFontTx/>
              <a:buNone/>
              <a:defRPr sz="1600" baseline="0">
                <a:solidFill>
                  <a:schemeClr val="bg1"/>
                </a:solidFill>
              </a:defRPr>
            </a:lvl1pPr>
            <a:lvl2pPr algn="l">
              <a:buFontTx/>
              <a:buNone/>
              <a:defRPr sz="1600"/>
            </a:lvl2pPr>
            <a:lvl3pPr algn="l">
              <a:buFontTx/>
              <a:buNone/>
              <a:defRPr sz="1600"/>
            </a:lvl3pPr>
            <a:lvl4pPr algn="l">
              <a:buFontTx/>
              <a:buNone/>
              <a:defRPr sz="1600"/>
            </a:lvl4pPr>
            <a:lvl5pPr algn="l">
              <a:buFontTx/>
              <a:buNone/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4_Diapositive de titre">
    <p:bg>
      <p:bgPr>
        <a:solidFill>
          <a:schemeClr val="bg1">
            <a:lumMod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9" descr="fd_transparent_rouge-0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necteur droit 10"/>
          <p:cNvCxnSpPr>
            <a:cxnSpLocks noChangeShapeType="1"/>
          </p:cNvCxnSpPr>
          <p:nvPr/>
        </p:nvCxnSpPr>
        <p:spPr bwMode="auto">
          <a:xfrm>
            <a:off x="1476375" y="2349500"/>
            <a:ext cx="503238" cy="0"/>
          </a:xfrm>
          <a:prstGeom prst="line">
            <a:avLst/>
          </a:prstGeom>
          <a:noFill/>
          <a:ln w="6350" algn="ctr">
            <a:solidFill>
              <a:srgbClr val="37424A"/>
            </a:solidFill>
            <a:round/>
            <a:headEnd/>
            <a:tailEnd/>
          </a:ln>
        </p:spPr>
      </p:cxnSp>
      <p:cxnSp>
        <p:nvCxnSpPr>
          <p:cNvPr id="7" name="Connecteur droit 11"/>
          <p:cNvCxnSpPr>
            <a:cxnSpLocks noChangeShapeType="1"/>
          </p:cNvCxnSpPr>
          <p:nvPr/>
        </p:nvCxnSpPr>
        <p:spPr bwMode="auto">
          <a:xfrm>
            <a:off x="1476375" y="3500438"/>
            <a:ext cx="503238" cy="0"/>
          </a:xfrm>
          <a:prstGeom prst="line">
            <a:avLst/>
          </a:prstGeom>
          <a:noFill/>
          <a:ln w="6350" algn="ctr">
            <a:solidFill>
              <a:srgbClr val="37424A"/>
            </a:solidFill>
            <a:round/>
            <a:headEnd/>
            <a:tailEnd/>
          </a:ln>
        </p:spPr>
      </p:cxnSp>
      <p:sp>
        <p:nvSpPr>
          <p:cNvPr id="8" name="Titre 1"/>
          <p:cNvSpPr>
            <a:spLocks noGrp="1"/>
          </p:cNvSpPr>
          <p:nvPr>
            <p:ph type="ctrTitle"/>
          </p:nvPr>
        </p:nvSpPr>
        <p:spPr>
          <a:xfrm>
            <a:off x="1475656" y="2492896"/>
            <a:ext cx="7200800" cy="432048"/>
          </a:xfrm>
          <a:prstGeom prst="rect">
            <a:avLst/>
          </a:prstGeom>
        </p:spPr>
        <p:txBody>
          <a:bodyPr tIns="0" rIns="0" bIns="0"/>
          <a:lstStyle>
            <a:lvl1pPr algn="l">
              <a:defRPr sz="2800" b="1">
                <a:solidFill>
                  <a:srgbClr val="DE3831"/>
                </a:solidFill>
                <a:latin typeface="Calibri" pitchFamily="34" charset="0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9" name="Sous-titre 2"/>
          <p:cNvSpPr>
            <a:spLocks noGrp="1"/>
          </p:cNvSpPr>
          <p:nvPr>
            <p:ph type="subTitle" idx="1"/>
          </p:nvPr>
        </p:nvSpPr>
        <p:spPr>
          <a:xfrm>
            <a:off x="1475656" y="2996952"/>
            <a:ext cx="7200800" cy="288032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 marL="0" indent="0" algn="l">
              <a:buNone/>
              <a:defRPr sz="2000">
                <a:solidFill>
                  <a:srgbClr val="37424A"/>
                </a:solidFill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 smtClean="0"/>
          </a:p>
        </p:txBody>
      </p:sp>
      <p:sp>
        <p:nvSpPr>
          <p:cNvPr id="14" name="Espace réservé du texte 22"/>
          <p:cNvSpPr>
            <a:spLocks noGrp="1"/>
          </p:cNvSpPr>
          <p:nvPr>
            <p:ph type="body" sz="quarter" idx="10"/>
          </p:nvPr>
        </p:nvSpPr>
        <p:spPr>
          <a:xfrm>
            <a:off x="1475656" y="3645024"/>
            <a:ext cx="7200800" cy="1152128"/>
          </a:xfrm>
          <a:prstGeom prst="rect">
            <a:avLst/>
          </a:prstGeom>
        </p:spPr>
        <p:txBody>
          <a:bodyPr lIns="0" tIns="0" rIns="0" bIns="0"/>
          <a:lstStyle>
            <a:lvl1pPr algn="l">
              <a:buFontTx/>
              <a:buNone/>
              <a:defRPr sz="1600" baseline="0">
                <a:solidFill>
                  <a:srgbClr val="37424A"/>
                </a:solidFill>
              </a:defRPr>
            </a:lvl1pPr>
            <a:lvl2pPr algn="l">
              <a:buFontTx/>
              <a:buNone/>
              <a:defRPr sz="1600"/>
            </a:lvl2pPr>
            <a:lvl3pPr algn="l">
              <a:buFontTx/>
              <a:buNone/>
              <a:defRPr sz="1600"/>
            </a:lvl3pPr>
            <a:lvl4pPr algn="l">
              <a:buFontTx/>
              <a:buNone/>
              <a:defRPr sz="1600"/>
            </a:lvl4pPr>
            <a:lvl5pPr algn="l">
              <a:buFontTx/>
              <a:buNone/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>
  <p:cSld name="5_Diapositive de tit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Image 9" descr="fd_transparent_rouge-01.pn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necteur droit 10"/>
          <p:cNvCxnSpPr>
            <a:cxnSpLocks noChangeShapeType="1"/>
          </p:cNvCxnSpPr>
          <p:nvPr/>
        </p:nvCxnSpPr>
        <p:spPr bwMode="auto">
          <a:xfrm>
            <a:off x="1476375" y="2349500"/>
            <a:ext cx="503238" cy="0"/>
          </a:xfrm>
          <a:prstGeom prst="line">
            <a:avLst/>
          </a:prstGeom>
          <a:noFill/>
          <a:ln w="6350" algn="ctr">
            <a:solidFill>
              <a:srgbClr val="37424A"/>
            </a:solidFill>
            <a:round/>
            <a:headEnd/>
            <a:tailEnd/>
          </a:ln>
        </p:spPr>
      </p:cxnSp>
      <p:cxnSp>
        <p:nvCxnSpPr>
          <p:cNvPr id="7" name="Connecteur droit 11"/>
          <p:cNvCxnSpPr>
            <a:cxnSpLocks noChangeShapeType="1"/>
          </p:cNvCxnSpPr>
          <p:nvPr/>
        </p:nvCxnSpPr>
        <p:spPr bwMode="auto">
          <a:xfrm>
            <a:off x="1476375" y="3500438"/>
            <a:ext cx="503238" cy="0"/>
          </a:xfrm>
          <a:prstGeom prst="line">
            <a:avLst/>
          </a:prstGeom>
          <a:noFill/>
          <a:ln w="6350" algn="ctr">
            <a:solidFill>
              <a:srgbClr val="37424A"/>
            </a:solidFill>
            <a:round/>
            <a:headEnd/>
            <a:tailEnd/>
          </a:ln>
        </p:spPr>
      </p:cxnSp>
      <p:sp>
        <p:nvSpPr>
          <p:cNvPr id="8" name="Titre 1"/>
          <p:cNvSpPr>
            <a:spLocks noGrp="1"/>
          </p:cNvSpPr>
          <p:nvPr>
            <p:ph type="ctrTitle"/>
          </p:nvPr>
        </p:nvSpPr>
        <p:spPr>
          <a:xfrm>
            <a:off x="1475656" y="2492896"/>
            <a:ext cx="7200800" cy="432048"/>
          </a:xfrm>
          <a:prstGeom prst="rect">
            <a:avLst/>
          </a:prstGeom>
        </p:spPr>
        <p:txBody>
          <a:bodyPr tIns="0" rIns="0" bIns="0"/>
          <a:lstStyle>
            <a:lvl1pPr algn="l">
              <a:defRPr sz="2800" b="1">
                <a:solidFill>
                  <a:srgbClr val="DE3831"/>
                </a:solidFill>
                <a:latin typeface="Calibri" pitchFamily="34" charset="0"/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9" name="Sous-titre 2"/>
          <p:cNvSpPr>
            <a:spLocks noGrp="1"/>
          </p:cNvSpPr>
          <p:nvPr>
            <p:ph type="subTitle" idx="1"/>
          </p:nvPr>
        </p:nvSpPr>
        <p:spPr>
          <a:xfrm>
            <a:off x="1475656" y="2996952"/>
            <a:ext cx="7200800" cy="288032"/>
          </a:xfrm>
          <a:prstGeom prst="rect">
            <a:avLst/>
          </a:prstGeom>
          <a:noFill/>
        </p:spPr>
        <p:txBody>
          <a:bodyPr lIns="0" tIns="0" rIns="0" bIns="0" anchor="ctr"/>
          <a:lstStyle>
            <a:lvl1pPr marL="0" indent="0" algn="l">
              <a:buNone/>
              <a:defRPr sz="2000">
                <a:solidFill>
                  <a:srgbClr val="37424A"/>
                </a:solidFill>
                <a:latin typeface="Calibri" pitchFamily="34" charset="0"/>
              </a:defRPr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 smtClean="0"/>
          </a:p>
        </p:txBody>
      </p:sp>
      <p:sp>
        <p:nvSpPr>
          <p:cNvPr id="14" name="Espace réservé du texte 22"/>
          <p:cNvSpPr>
            <a:spLocks noGrp="1"/>
          </p:cNvSpPr>
          <p:nvPr>
            <p:ph type="body" sz="quarter" idx="10"/>
          </p:nvPr>
        </p:nvSpPr>
        <p:spPr>
          <a:xfrm>
            <a:off x="1475656" y="3645024"/>
            <a:ext cx="7200800" cy="1152128"/>
          </a:xfrm>
          <a:prstGeom prst="rect">
            <a:avLst/>
          </a:prstGeom>
        </p:spPr>
        <p:txBody>
          <a:bodyPr lIns="0" tIns="0" rIns="0" bIns="0"/>
          <a:lstStyle>
            <a:lvl1pPr algn="l">
              <a:buFontTx/>
              <a:buNone/>
              <a:defRPr sz="1600" baseline="0">
                <a:solidFill>
                  <a:srgbClr val="37424A"/>
                </a:solidFill>
              </a:defRPr>
            </a:lvl1pPr>
            <a:lvl2pPr algn="l">
              <a:buFontTx/>
              <a:buNone/>
              <a:defRPr sz="1600"/>
            </a:lvl2pPr>
            <a:lvl3pPr algn="l">
              <a:buFontTx/>
              <a:buNone/>
              <a:defRPr sz="1600"/>
            </a:lvl3pPr>
            <a:lvl4pPr algn="l">
              <a:buFontTx/>
              <a:buNone/>
              <a:defRPr sz="1600"/>
            </a:lvl4pPr>
            <a:lvl5pPr algn="l">
              <a:buFontTx/>
              <a:buNone/>
              <a:defRPr sz="1600"/>
            </a:lvl5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9"/>
          <p:cNvSpPr/>
          <p:nvPr/>
        </p:nvSpPr>
        <p:spPr>
          <a:xfrm>
            <a:off x="0" y="3644900"/>
            <a:ext cx="9144000" cy="3213100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>
              <a:spcBef>
                <a:spcPct val="20000"/>
              </a:spcBef>
              <a:defRPr/>
            </a:pPr>
            <a:endParaRPr lang="fr-FR"/>
          </a:p>
        </p:txBody>
      </p:sp>
      <p:pic>
        <p:nvPicPr>
          <p:cNvPr id="5" name="Image 10" descr="section_gris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879850" y="3625850"/>
            <a:ext cx="5264150" cy="3232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6" name="Connecteur droit 11"/>
          <p:cNvCxnSpPr>
            <a:cxnSpLocks noChangeShapeType="1"/>
          </p:cNvCxnSpPr>
          <p:nvPr/>
        </p:nvCxnSpPr>
        <p:spPr bwMode="auto">
          <a:xfrm>
            <a:off x="468313" y="2492375"/>
            <a:ext cx="503237" cy="0"/>
          </a:xfrm>
          <a:prstGeom prst="line">
            <a:avLst/>
          </a:prstGeom>
          <a:noFill/>
          <a:ln w="6350" algn="ctr">
            <a:solidFill>
              <a:srgbClr val="37424A"/>
            </a:solidFill>
            <a:round/>
            <a:headEnd/>
            <a:tailEnd/>
          </a:ln>
        </p:spPr>
      </p:cxnSp>
      <p:cxnSp>
        <p:nvCxnSpPr>
          <p:cNvPr id="7" name="Connecteur droit 12"/>
          <p:cNvCxnSpPr>
            <a:cxnSpLocks noChangeShapeType="1"/>
          </p:cNvCxnSpPr>
          <p:nvPr/>
        </p:nvCxnSpPr>
        <p:spPr bwMode="auto">
          <a:xfrm>
            <a:off x="468313" y="3644900"/>
            <a:ext cx="503237" cy="0"/>
          </a:xfrm>
          <a:prstGeom prst="line">
            <a:avLst/>
          </a:prstGeom>
          <a:noFill/>
          <a:ln w="6350" algn="ctr">
            <a:solidFill>
              <a:srgbClr val="37424A"/>
            </a:solidFill>
            <a:round/>
            <a:headEnd/>
            <a:tailEnd/>
          </a:ln>
        </p:spPr>
      </p:cxnSp>
      <p:pic>
        <p:nvPicPr>
          <p:cNvPr id="8" name="Image 13" descr="logo_petit-02.png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8388350" y="333375"/>
            <a:ext cx="323850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467544" y="2636912"/>
            <a:ext cx="8208912" cy="432048"/>
          </a:xfrm>
        </p:spPr>
        <p:txBody>
          <a:bodyPr tIns="0" rIns="0" bIns="0">
            <a:normAutofit/>
          </a:bodyPr>
          <a:lstStyle>
            <a:lvl1pPr>
              <a:defRPr sz="2800" b="1">
                <a:solidFill>
                  <a:srgbClr val="DE3831"/>
                </a:solidFill>
              </a:defRPr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467544" y="3140968"/>
            <a:ext cx="8208912" cy="288032"/>
          </a:xfrm>
        </p:spPr>
        <p:txBody>
          <a:bodyPr lIns="0" anchor="ctr">
            <a:noAutofit/>
          </a:bodyPr>
          <a:lstStyle>
            <a:lvl1pPr marL="0" indent="0" algn="l">
              <a:buNone/>
              <a:defRPr sz="2000">
                <a:solidFill>
                  <a:srgbClr val="37424A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67544" y="1556792"/>
            <a:ext cx="8208912" cy="4525963"/>
          </a:xfrm>
        </p:spPr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5CD6C3-2ED0-4684-B534-E7F336B24A72}" type="datetimeFigureOut">
              <a:rPr lang="fr-FR" smtClean="0"/>
              <a:pPr/>
              <a:t>08/11/2012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41DCEE-79DC-489C-AB80-6EFDB894B3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67544" y="155679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 dirty="0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4008" y="1556792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5CD6C3-2ED0-4684-B534-E7F336B24A72}" type="datetimeFigureOut">
              <a:rPr lang="fr-FR" smtClean="0"/>
              <a:pPr/>
              <a:t>08/11/2012</a:t>
            </a:fld>
            <a:endParaRPr lang="fr-FR"/>
          </a:p>
        </p:txBody>
      </p:sp>
      <p:sp>
        <p:nvSpPr>
          <p:cNvPr id="6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7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41DCEE-79DC-489C-AB80-6EFDB894B3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67544" y="1556792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DE383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7544" y="2204864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4008" y="1556792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DE383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4008" y="2204864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5CD6C3-2ED0-4684-B534-E7F336B24A72}" type="datetimeFigureOut">
              <a:rPr lang="fr-FR" smtClean="0"/>
              <a:pPr/>
              <a:t>08/11/2012</a:t>
            </a:fld>
            <a:endParaRPr lang="fr-FR"/>
          </a:p>
        </p:txBody>
      </p:sp>
      <p:sp>
        <p:nvSpPr>
          <p:cNvPr id="8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9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41DCEE-79DC-489C-AB80-6EFDB894B3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fld id="{675CD6C3-2ED0-4684-B534-E7F336B24A72}" type="datetimeFigureOut">
              <a:rPr lang="fr-FR" smtClean="0"/>
              <a:pPr/>
              <a:t>08/11/2012</a:t>
            </a:fld>
            <a:endParaRPr lang="fr-FR"/>
          </a:p>
        </p:txBody>
      </p:sp>
      <p:sp>
        <p:nvSpPr>
          <p:cNvPr id="4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fr-FR"/>
          </a:p>
        </p:txBody>
      </p:sp>
      <p:sp>
        <p:nvSpPr>
          <p:cNvPr id="5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7841DCEE-79DC-489C-AB80-6EFDB894B396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6" Type="http://schemas.openxmlformats.org/officeDocument/2006/relationships/image" Target="../media/image1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ce réservé du titre 1"/>
          <p:cNvSpPr>
            <a:spLocks noGrp="1"/>
          </p:cNvSpPr>
          <p:nvPr>
            <p:ph type="title"/>
          </p:nvPr>
        </p:nvSpPr>
        <p:spPr bwMode="auto">
          <a:xfrm>
            <a:off x="468313" y="274638"/>
            <a:ext cx="7559675" cy="922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 style du titre</a:t>
            </a:r>
          </a:p>
        </p:txBody>
      </p:sp>
      <p:sp>
        <p:nvSpPr>
          <p:cNvPr id="1027" name="Espace réservé du texte 2"/>
          <p:cNvSpPr>
            <a:spLocks noGrp="1"/>
          </p:cNvSpPr>
          <p:nvPr>
            <p:ph type="body" idx="1"/>
          </p:nvPr>
        </p:nvSpPr>
        <p:spPr bwMode="auto">
          <a:xfrm>
            <a:off x="468313" y="1557338"/>
            <a:ext cx="8207375" cy="45259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68313" y="6381750"/>
            <a:ext cx="1727200" cy="360363"/>
          </a:xfrm>
          <a:prstGeom prst="rect">
            <a:avLst/>
          </a:prstGeom>
        </p:spPr>
        <p:txBody>
          <a:bodyPr vert="horz" lIns="0" tIns="45720" rIns="91440" bIns="45720" rtlCol="0" anchor="ctr"/>
          <a:lstStyle>
            <a:lvl1pPr algn="l">
              <a:spcBef>
                <a:spcPct val="20000"/>
              </a:spcBef>
              <a:defRPr sz="1000" b="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fld id="{675CD6C3-2ED0-4684-B534-E7F336B24A72}" type="datetimeFigureOut">
              <a:rPr lang="fr-FR" smtClean="0"/>
              <a:pPr/>
              <a:t>08/11/2012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2195513" y="6381750"/>
            <a:ext cx="5400675" cy="3603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spcBef>
                <a:spcPct val="20000"/>
              </a:spcBef>
              <a:defRPr sz="1000" b="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7596188" y="6381750"/>
            <a:ext cx="1079500" cy="36036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spcBef>
                <a:spcPct val="20000"/>
              </a:spcBef>
              <a:defRPr sz="1000" b="0">
                <a:solidFill>
                  <a:schemeClr val="tx1">
                    <a:tint val="75000"/>
                  </a:schemeClr>
                </a:solidFill>
                <a:latin typeface="Calibri" pitchFamily="34" charset="0"/>
              </a:defRPr>
            </a:lvl1pPr>
          </a:lstStyle>
          <a:p>
            <a:fld id="{7841DCEE-79DC-489C-AB80-6EFDB894B396}" type="slidenum">
              <a:rPr lang="fr-FR" smtClean="0"/>
              <a:pPr/>
              <a:t>‹N°›</a:t>
            </a:fld>
            <a:endParaRPr lang="fr-FR"/>
          </a:p>
        </p:txBody>
      </p:sp>
      <p:pic>
        <p:nvPicPr>
          <p:cNvPr id="1031" name="Image 6" descr="logo_petit-02.png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 bwMode="auto">
          <a:xfrm>
            <a:off x="8388350" y="333375"/>
            <a:ext cx="323850" cy="5730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9" name="Connecteur droit 8"/>
          <p:cNvCxnSpPr/>
          <p:nvPr/>
        </p:nvCxnSpPr>
        <p:spPr>
          <a:xfrm>
            <a:off x="468313" y="1196975"/>
            <a:ext cx="8207375" cy="0"/>
          </a:xfrm>
          <a:prstGeom prst="line">
            <a:avLst/>
          </a:prstGeom>
          <a:ln w="6350">
            <a:solidFill>
              <a:srgbClr val="37424A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</p:sldLayoutIdLst>
  <p:txStyles>
    <p:titleStyle>
      <a:lvl1pPr algn="l" rtl="0" eaLnBrk="1" fontAlgn="base" hangingPunct="1">
        <a:spcBef>
          <a:spcPct val="0"/>
        </a:spcBef>
        <a:spcAft>
          <a:spcPct val="0"/>
        </a:spcAft>
        <a:defRPr sz="3600" kern="1200">
          <a:solidFill>
            <a:srgbClr val="37424A"/>
          </a:solidFill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7424A"/>
          </a:solidFill>
          <a:latin typeface="Calibri" pitchFamily="34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7424A"/>
          </a:solidFill>
          <a:latin typeface="Calibri" pitchFamily="34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7424A"/>
          </a:solidFill>
          <a:latin typeface="Calibri" pitchFamily="34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7424A"/>
          </a:solidFill>
          <a:latin typeface="Calibri" pitchFamily="34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7424A"/>
          </a:solidFill>
          <a:latin typeface="Calibri" pitchFamily="34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7424A"/>
          </a:solidFill>
          <a:latin typeface="Calibri" pitchFamily="34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7424A"/>
          </a:solidFill>
          <a:latin typeface="Calibri" pitchFamily="34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37424A"/>
          </a:solidFill>
          <a:latin typeface="Calibri" pitchFamily="34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rgbClr val="DE3831"/>
        </a:buClr>
        <a:buFont typeface="Arial" charset="0"/>
        <a:buChar char="•"/>
        <a:defRPr sz="3200" kern="1200">
          <a:solidFill>
            <a:srgbClr val="37424A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lr>
          <a:srgbClr val="DE3831"/>
        </a:buClr>
        <a:buFont typeface="Calibri" pitchFamily="34" charset="0"/>
        <a:buChar char="→"/>
        <a:defRPr sz="2800" kern="1200">
          <a:solidFill>
            <a:srgbClr val="37424A"/>
          </a:solidFill>
          <a:latin typeface="+mn-lt"/>
          <a:ea typeface="+mn-ea"/>
          <a:cs typeface="+mn-cs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lr>
          <a:srgbClr val="DE3831"/>
        </a:buClr>
        <a:buFont typeface="Calibri" pitchFamily="34" charset="0"/>
        <a:buChar char="–"/>
        <a:defRPr sz="2400" kern="1200">
          <a:solidFill>
            <a:srgbClr val="37424A"/>
          </a:solidFill>
          <a:latin typeface="+mn-lt"/>
          <a:ea typeface="+mn-ea"/>
          <a:cs typeface="+mn-cs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lr>
          <a:srgbClr val="37424A"/>
        </a:buClr>
        <a:buFont typeface="Arial" charset="0"/>
        <a:buChar char="+"/>
        <a:defRPr sz="2000" kern="1200">
          <a:solidFill>
            <a:srgbClr val="37424A"/>
          </a:solidFill>
          <a:latin typeface="+mn-lt"/>
          <a:ea typeface="+mn-ea"/>
          <a:cs typeface="+mn-cs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lr>
          <a:srgbClr val="37424A"/>
        </a:buClr>
        <a:buFont typeface="Arial" charset="0"/>
        <a:buChar char="›"/>
        <a:defRPr sz="2000" kern="1200">
          <a:solidFill>
            <a:srgbClr val="37424A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9.xml"/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9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ed.fr/fichier/t_telechargement/29910/telechargement_fichier_en_anxomencarinipailh.solaztanturrilennart2010.pdf" TargetMode="External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6.wmf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0.xml"/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6.xml"/><Relationship Id="rId4" Type="http://schemas.openxmlformats.org/officeDocument/2006/relationships/chart" Target="../charts/chart11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8.xml"/><Relationship Id="rId5" Type="http://schemas.openxmlformats.org/officeDocument/2006/relationships/image" Target="../media/image10.emf"/><Relationship Id="rId4" Type="http://schemas.openxmlformats.org/officeDocument/2006/relationships/image" Target="../media/image9.em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95536" y="1196752"/>
            <a:ext cx="8352928" cy="1152128"/>
          </a:xfrm>
        </p:spPr>
        <p:txBody>
          <a:bodyPr>
            <a:noAutofit/>
          </a:bodyPr>
          <a:lstStyle/>
          <a:p>
            <a: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  <a:t/>
            </a:r>
            <a:br>
              <a:rPr lang="en-US" sz="3200" dirty="0" smtClean="0">
                <a:solidFill>
                  <a:schemeClr val="accent2">
                    <a:lumMod val="75000"/>
                  </a:schemeClr>
                </a:solidFill>
              </a:rPr>
            </a:br>
            <a:r>
              <a:rPr lang="en-US" sz="3200" dirty="0" smtClean="0">
                <a:solidFill>
                  <a:srgbClr val="C00000"/>
                </a:solidFill>
              </a:rPr>
              <a:t>Time transfers within households along the lifecycle: a NTA and gender perspective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3200" dirty="0" smtClean="0"/>
              <a:t/>
            </a:r>
            <a:br>
              <a:rPr lang="fr-FR" sz="3200" dirty="0" smtClean="0"/>
            </a:br>
            <a:endParaRPr lang="fr-FR" sz="3200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95536" y="2708920"/>
            <a:ext cx="8748464" cy="288032"/>
          </a:xfrm>
        </p:spPr>
        <p:txBody>
          <a:bodyPr/>
          <a:lstStyle/>
          <a:p>
            <a:endParaRPr lang="fr-FR" dirty="0" smtClean="0"/>
          </a:p>
          <a:p>
            <a:r>
              <a:rPr lang="en-US" b="1" dirty="0" smtClean="0"/>
              <a:t>Anne </a:t>
            </a:r>
            <a:r>
              <a:rPr lang="en-US" b="1" dirty="0" err="1" smtClean="0"/>
              <a:t>Solaz</a:t>
            </a:r>
            <a:r>
              <a:rPr lang="en-US" dirty="0" smtClean="0"/>
              <a:t> (</a:t>
            </a:r>
            <a:r>
              <a:rPr lang="en-US" dirty="0" err="1" smtClean="0"/>
              <a:t>Ined</a:t>
            </a:r>
            <a:r>
              <a:rPr lang="en-US" dirty="0" smtClean="0"/>
              <a:t>) </a:t>
            </a:r>
          </a:p>
          <a:p>
            <a:r>
              <a:rPr lang="en-US" dirty="0" smtClean="0"/>
              <a:t>Elena </a:t>
            </a:r>
            <a:r>
              <a:rPr lang="en-US" dirty="0" err="1" smtClean="0"/>
              <a:t>Stancanelli</a:t>
            </a:r>
            <a:r>
              <a:rPr lang="en-US" dirty="0" smtClean="0"/>
              <a:t> (Paris 1)</a:t>
            </a:r>
          </a:p>
          <a:p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much time each individual according to age and gender spend on housework production, childcare and </a:t>
            </a:r>
            <a:r>
              <a:rPr lang="en-US" dirty="0" err="1" smtClean="0"/>
              <a:t>adultcare</a:t>
            </a:r>
            <a:r>
              <a:rPr lang="en-US" dirty="0" smtClean="0"/>
              <a:t>? </a:t>
            </a:r>
          </a:p>
          <a:p>
            <a:endParaRPr lang="en-US" dirty="0" smtClean="0"/>
          </a:p>
          <a:p>
            <a:pPr>
              <a:buNone/>
            </a:pPr>
            <a:r>
              <a:rPr lang="en-US" sz="2400" dirty="0" smtClean="0"/>
              <a:t>Remark: child participation to domestic workload highly dependant of survey design </a:t>
            </a:r>
          </a:p>
          <a:p>
            <a:pPr>
              <a:buNone/>
            </a:pPr>
            <a:r>
              <a:rPr lang="en-US" sz="2400" dirty="0" smtClean="0"/>
              <a:t>(interviewed from 15 in 1985 and 1999, from 11 in 2010 )</a:t>
            </a:r>
          </a:p>
          <a:p>
            <a:pPr>
              <a:buNone/>
            </a:pPr>
            <a:r>
              <a:rPr lang="en-US" sz="2400" dirty="0" smtClean="0"/>
              <a:t>Before this age: no activities reported</a:t>
            </a:r>
            <a:endParaRPr lang="en-US" sz="24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C00000"/>
                </a:solidFill>
              </a:rPr>
              <a:t>1. Production</a:t>
            </a:r>
            <a:endParaRPr lang="fr-FR" b="1" dirty="0">
              <a:solidFill>
                <a:srgbClr val="C0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68313" y="274638"/>
            <a:ext cx="7848103" cy="922337"/>
          </a:xfrm>
        </p:spPr>
        <p:txBody>
          <a:bodyPr/>
          <a:lstStyle/>
          <a:p>
            <a:r>
              <a:rPr lang="fr-FR" sz="3200" dirty="0" smtClean="0"/>
              <a:t>Daily (mn) </a:t>
            </a:r>
            <a:r>
              <a:rPr lang="fr-FR" sz="3200" dirty="0" err="1" smtClean="0"/>
              <a:t>domestic</a:t>
            </a:r>
            <a:r>
              <a:rPr lang="fr-FR" sz="3200" dirty="0" smtClean="0"/>
              <a:t> </a:t>
            </a:r>
            <a:r>
              <a:rPr lang="fr-FR" sz="3200" dirty="0" err="1" smtClean="0"/>
              <a:t>work</a:t>
            </a:r>
            <a:r>
              <a:rPr lang="fr-FR" sz="3200" dirty="0" smtClean="0"/>
              <a:t> production </a:t>
            </a:r>
            <a:r>
              <a:rPr lang="fr-FR" sz="3200" b="1" dirty="0" smtClean="0">
                <a:solidFill>
                  <a:srgbClr val="C00000"/>
                </a:solidFill>
              </a:rPr>
              <a:t>1985</a:t>
            </a:r>
            <a:endParaRPr lang="fr-FR" sz="3200" dirty="0">
              <a:solidFill>
                <a:srgbClr val="C00000"/>
              </a:solidFill>
            </a:endParaRPr>
          </a:p>
        </p:txBody>
      </p:sp>
      <p:graphicFrame>
        <p:nvGraphicFramePr>
          <p:cNvPr id="4" name="Graphique 3"/>
          <p:cNvGraphicFramePr/>
          <p:nvPr/>
        </p:nvGraphicFramePr>
        <p:xfrm>
          <a:off x="107504" y="1412776"/>
          <a:ext cx="8748464" cy="490343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 uiExpand="1">
        <p:bldSub>
          <a:bldChart bld="series"/>
        </p:bldSub>
      </p:bldGraphic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/>
              <a:t>Daily (mn) </a:t>
            </a:r>
            <a:r>
              <a:rPr lang="fr-FR" sz="3200" dirty="0" err="1" smtClean="0"/>
              <a:t>domestic</a:t>
            </a:r>
            <a:r>
              <a:rPr lang="fr-FR" sz="3200" dirty="0" smtClean="0"/>
              <a:t> </a:t>
            </a:r>
            <a:r>
              <a:rPr lang="fr-FR" sz="3200" dirty="0" err="1" smtClean="0"/>
              <a:t>work</a:t>
            </a:r>
            <a:r>
              <a:rPr lang="fr-FR" sz="3200" dirty="0" smtClean="0"/>
              <a:t> production </a:t>
            </a:r>
            <a:r>
              <a:rPr lang="fr-FR" sz="3200" b="1" dirty="0" smtClean="0">
                <a:solidFill>
                  <a:srgbClr val="C00000"/>
                </a:solidFill>
              </a:rPr>
              <a:t>1999</a:t>
            </a:r>
            <a:endParaRPr lang="fr-FR" b="1" dirty="0">
              <a:solidFill>
                <a:srgbClr val="C00000"/>
              </a:solidFill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251520" y="1557338"/>
          <a:ext cx="8640959" cy="489599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/>
              <a:t>Daily (mn) </a:t>
            </a:r>
            <a:r>
              <a:rPr lang="fr-FR" sz="3200" dirty="0" err="1" smtClean="0"/>
              <a:t>domestic</a:t>
            </a:r>
            <a:r>
              <a:rPr lang="fr-FR" sz="3200" dirty="0" smtClean="0"/>
              <a:t> </a:t>
            </a:r>
            <a:r>
              <a:rPr lang="fr-FR" sz="3200" dirty="0" err="1" smtClean="0"/>
              <a:t>work</a:t>
            </a:r>
            <a:r>
              <a:rPr lang="fr-FR" sz="3200" dirty="0" smtClean="0"/>
              <a:t> production </a:t>
            </a:r>
            <a:r>
              <a:rPr lang="fr-FR" sz="3200" b="1" dirty="0" smtClean="0">
                <a:solidFill>
                  <a:srgbClr val="C00000"/>
                </a:solidFill>
              </a:rPr>
              <a:t>2010</a:t>
            </a:r>
            <a:endParaRPr lang="fr-FR" sz="3200" dirty="0"/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251520" y="1340768"/>
          <a:ext cx="8640959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68313" y="274638"/>
            <a:ext cx="7992119" cy="922337"/>
          </a:xfrm>
        </p:spPr>
        <p:txBody>
          <a:bodyPr/>
          <a:lstStyle/>
          <a:p>
            <a:r>
              <a:rPr lang="fr-FR" sz="3000" dirty="0" smtClean="0"/>
              <a:t>Daily(mn) </a:t>
            </a:r>
            <a:r>
              <a:rPr lang="fr-FR" sz="3000" dirty="0" err="1" smtClean="0"/>
              <a:t>domestic</a:t>
            </a:r>
            <a:r>
              <a:rPr lang="fr-FR" sz="3000" dirty="0" smtClean="0"/>
              <a:t> </a:t>
            </a:r>
            <a:r>
              <a:rPr lang="fr-FR" sz="3000" dirty="0" err="1" smtClean="0"/>
              <a:t>work</a:t>
            </a:r>
            <a:r>
              <a:rPr lang="fr-FR" sz="3000" dirty="0" smtClean="0"/>
              <a:t> production </a:t>
            </a:r>
            <a:br>
              <a:rPr lang="fr-FR" sz="3000" dirty="0" smtClean="0"/>
            </a:br>
            <a:r>
              <a:rPr lang="fr-FR" sz="3000" dirty="0" smtClean="0">
                <a:solidFill>
                  <a:srgbClr val="FF0000"/>
                </a:solidFill>
              </a:rPr>
              <a:t>1985, 1999 and 2010</a:t>
            </a:r>
            <a:endParaRPr lang="fr-FR" sz="3000" dirty="0">
              <a:solidFill>
                <a:srgbClr val="FF0000"/>
              </a:solidFill>
            </a:endParaRPr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323529" y="1557338"/>
          <a:ext cx="8352160" cy="46799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4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Gender</a:t>
            </a:r>
            <a:r>
              <a:rPr lang="fr-FR" dirty="0" smtClean="0"/>
              <a:t> gap in </a:t>
            </a:r>
            <a:r>
              <a:rPr lang="fr-FR" dirty="0" err="1" smtClean="0"/>
              <a:t>domestic</a:t>
            </a:r>
            <a:r>
              <a:rPr lang="fr-FR" dirty="0" smtClean="0"/>
              <a:t> production</a:t>
            </a:r>
            <a:endParaRPr lang="fr-FR" dirty="0"/>
          </a:p>
        </p:txBody>
      </p:sp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468313" y="1557338"/>
          <a:ext cx="8207375" cy="452596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</p:nvPr>
        </p:nvGraphicFramePr>
        <p:xfrm>
          <a:off x="179512" y="1557338"/>
          <a:ext cx="8496177" cy="43150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248472"/>
                <a:gridCol w="4247705"/>
              </a:tblGrid>
              <a:tr h="431502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Men</a:t>
                      </a:r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Women</a:t>
                      </a:r>
                      <a:r>
                        <a:rPr lang="fr-FR" dirty="0" smtClean="0"/>
                        <a:t> 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Home production by </a:t>
            </a:r>
            <a:r>
              <a:rPr lang="fr-FR" dirty="0" err="1" smtClean="0"/>
              <a:t>birth</a:t>
            </a:r>
            <a:r>
              <a:rPr lang="fr-FR" dirty="0" smtClean="0"/>
              <a:t> </a:t>
            </a:r>
            <a:r>
              <a:rPr lang="fr-FR" dirty="0" err="1" smtClean="0"/>
              <a:t>cohort</a:t>
            </a:r>
            <a:r>
              <a:rPr lang="fr-FR" dirty="0" smtClean="0"/>
              <a:t> </a:t>
            </a:r>
            <a:endParaRPr lang="fr-FR" dirty="0"/>
          </a:p>
        </p:txBody>
      </p:sp>
      <p:graphicFrame>
        <p:nvGraphicFramePr>
          <p:cNvPr id="10" name="Graphique 9"/>
          <p:cNvGraphicFramePr/>
          <p:nvPr/>
        </p:nvGraphicFramePr>
        <p:xfrm>
          <a:off x="179512" y="2708920"/>
          <a:ext cx="4680520" cy="281520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11" name="Graphique 10"/>
          <p:cNvGraphicFramePr/>
          <p:nvPr/>
        </p:nvGraphicFramePr>
        <p:xfrm>
          <a:off x="4788024" y="2780928"/>
          <a:ext cx="4253552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1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11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11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11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11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11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11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11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11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11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11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11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11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11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11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7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11">
                                            <p:graphicEl>
                                              <a:chart seriesIdx="7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11">
                                            <p:graphicEl>
                                              <a:chart seriesIdx="7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8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11">
                                            <p:graphicEl>
                                              <a:chart seriesIdx="8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11">
                                            <p:graphicEl>
                                              <a:chart seriesIdx="8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9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11">
                                            <p:graphicEl>
                                              <a:chart seriesIdx="9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11">
                                            <p:graphicEl>
                                              <a:chart seriesIdx="9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1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11">
                                            <p:graphicEl>
                                              <a:chart seriesIdx="1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11">
                                            <p:graphicEl>
                                              <a:chart seriesIdx="1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1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11">
                                            <p:graphicEl>
                                              <a:chart seriesIdx="1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11">
                                            <p:graphicEl>
                                              <a:chart seriesIdx="1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1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11">
                                            <p:graphicEl>
                                              <a:chart seriesIdx="1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11">
                                            <p:graphicEl>
                                              <a:chart seriesIdx="1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1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11">
                                            <p:graphicEl>
                                              <a:chart seriesIdx="1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11">
                                            <p:graphicEl>
                                              <a:chart seriesIdx="1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>
                                            <p:graphicEl>
                                              <a:chart seriesIdx="1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11">
                                            <p:graphicEl>
                                              <a:chart seriesIdx="1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11">
                                            <p:graphicEl>
                                              <a:chart seriesIdx="1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11" grpId="0">
        <p:bldSub>
          <a:bldChart bld="series"/>
        </p:bldSub>
      </p:bldGraphic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79512" y="1340768"/>
            <a:ext cx="8784976" cy="5184576"/>
          </a:xfrm>
        </p:spPr>
        <p:txBody>
          <a:bodyPr/>
          <a:lstStyle/>
          <a:p>
            <a:pPr marL="342900" lvl="1" indent="-342900">
              <a:buNone/>
            </a:pPr>
            <a:r>
              <a:rPr lang="en-US" sz="3000" b="1" dirty="0" smtClean="0"/>
              <a:t>Housework</a:t>
            </a:r>
            <a:r>
              <a:rPr lang="en-US" sz="3000" dirty="0" smtClean="0"/>
              <a:t> benefit to all household members (cleanness, meals, laundry )</a:t>
            </a:r>
          </a:p>
          <a:p>
            <a:pPr marL="342900" lvl="1" indent="-342900">
              <a:buNone/>
            </a:pPr>
            <a:r>
              <a:rPr lang="en-US" sz="3000" dirty="0" smtClean="0"/>
              <a:t>Total domestic time spent by all members divided by number of </a:t>
            </a:r>
            <a:r>
              <a:rPr lang="en-US" sz="3000" dirty="0" err="1" smtClean="0"/>
              <a:t>beneficiers</a:t>
            </a:r>
            <a:endParaRPr lang="en-US" sz="3000" dirty="0" smtClean="0"/>
          </a:p>
          <a:p>
            <a:pPr marL="342900" lvl="1" indent="-342900">
              <a:buNone/>
            </a:pPr>
            <a:r>
              <a:rPr lang="en-US" sz="3000" b="1" dirty="0" smtClean="0"/>
              <a:t>Childcare</a:t>
            </a:r>
            <a:r>
              <a:rPr lang="en-US" sz="3000" dirty="0" smtClean="0"/>
              <a:t> benefit to all children</a:t>
            </a:r>
          </a:p>
          <a:p>
            <a:pPr marL="342900" lvl="1" indent="-342900">
              <a:buNone/>
            </a:pPr>
            <a:r>
              <a:rPr lang="en-US" sz="3000" dirty="0" smtClean="0"/>
              <a:t>Total childcare time divided by number of children (&lt;18, less?) …</a:t>
            </a:r>
            <a:r>
              <a:rPr lang="en-US" sz="3000" dirty="0" smtClean="0">
                <a:solidFill>
                  <a:srgbClr val="C00000"/>
                </a:solidFill>
              </a:rPr>
              <a:t>to be discussed</a:t>
            </a:r>
          </a:p>
          <a:p>
            <a:pPr marL="342900" lvl="1" indent="-342900">
              <a:buNone/>
            </a:pPr>
            <a:r>
              <a:rPr lang="en-US" sz="3000" b="1" dirty="0" err="1" smtClean="0"/>
              <a:t>Adultcare</a:t>
            </a:r>
            <a:r>
              <a:rPr lang="en-US" sz="3000" dirty="0" smtClean="0"/>
              <a:t> Not enough on a daily reporting basis in France to allocate it to dependent adults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b="1" dirty="0" smtClean="0">
                <a:solidFill>
                  <a:srgbClr val="C00000"/>
                </a:solidFill>
              </a:rPr>
              <a:t>2.</a:t>
            </a:r>
            <a:r>
              <a:rPr lang="fr-FR" sz="3200" dirty="0" smtClean="0">
                <a:solidFill>
                  <a:srgbClr val="FF0000"/>
                </a:solidFill>
              </a:rPr>
              <a:t> </a:t>
            </a:r>
            <a:r>
              <a:rPr lang="fr-FR" sz="3200" dirty="0" err="1" smtClean="0"/>
              <a:t>Definition</a:t>
            </a:r>
            <a:r>
              <a:rPr lang="fr-FR" sz="3200" dirty="0" smtClean="0"/>
              <a:t> of </a:t>
            </a:r>
            <a:r>
              <a:rPr lang="fr-FR" sz="3200" b="1" dirty="0" err="1" smtClean="0">
                <a:solidFill>
                  <a:srgbClr val="C00000"/>
                </a:solidFill>
              </a:rPr>
              <a:t>consumption</a:t>
            </a:r>
            <a:r>
              <a:rPr lang="fr-FR" sz="3200" dirty="0" smtClean="0"/>
              <a:t> of </a:t>
            </a:r>
            <a:r>
              <a:rPr lang="fr-FR" sz="3200" dirty="0" err="1" smtClean="0"/>
              <a:t>housework</a:t>
            </a:r>
            <a:endParaRPr lang="fr-F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3200" dirty="0" smtClean="0"/>
              <a:t>Daily(mn) </a:t>
            </a:r>
            <a:r>
              <a:rPr lang="fr-FR" sz="3200" dirty="0" err="1" smtClean="0"/>
              <a:t>domestic</a:t>
            </a:r>
            <a:r>
              <a:rPr lang="fr-FR" sz="3200" dirty="0" smtClean="0"/>
              <a:t> </a:t>
            </a:r>
            <a:r>
              <a:rPr lang="fr-FR" sz="3200" dirty="0" err="1" smtClean="0"/>
              <a:t>work</a:t>
            </a:r>
            <a:r>
              <a:rPr lang="fr-FR" sz="3200" dirty="0" smtClean="0"/>
              <a:t> </a:t>
            </a:r>
            <a:r>
              <a:rPr lang="fr-FR" sz="3200" dirty="0" err="1" smtClean="0"/>
              <a:t>consumption</a:t>
            </a:r>
            <a:r>
              <a:rPr lang="fr-FR" sz="3200" dirty="0" smtClean="0"/>
              <a:t> </a:t>
            </a:r>
            <a:br>
              <a:rPr lang="fr-FR" sz="3200" dirty="0" smtClean="0"/>
            </a:br>
            <a:r>
              <a:rPr lang="fr-FR" sz="3200" dirty="0" smtClean="0">
                <a:solidFill>
                  <a:srgbClr val="C00000"/>
                </a:solidFill>
              </a:rPr>
              <a:t>1985, 1999 and 2010</a:t>
            </a:r>
            <a:endParaRPr lang="fr-FR" sz="3200" dirty="0">
              <a:solidFill>
                <a:srgbClr val="C00000"/>
              </a:solidFill>
            </a:endParaRPr>
          </a:p>
        </p:txBody>
      </p:sp>
      <p:graphicFrame>
        <p:nvGraphicFramePr>
          <p:cNvPr id="6" name="Espace réservé du contenu 5"/>
          <p:cNvGraphicFramePr>
            <a:graphicFrameLocks noGrp="1"/>
          </p:cNvGraphicFramePr>
          <p:nvPr>
            <p:ph idx="1"/>
          </p:nvPr>
        </p:nvGraphicFramePr>
        <p:xfrm>
          <a:off x="251521" y="1557338"/>
          <a:ext cx="8424168" cy="4535958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539552" y="188640"/>
            <a:ext cx="7559675" cy="922337"/>
          </a:xfrm>
        </p:spPr>
        <p:txBody>
          <a:bodyPr/>
          <a:lstStyle/>
          <a:p>
            <a:r>
              <a:rPr lang="fr-FR" b="1" dirty="0" smtClean="0">
                <a:solidFill>
                  <a:srgbClr val="C00000"/>
                </a:solidFill>
              </a:rPr>
              <a:t>3. </a:t>
            </a:r>
            <a:r>
              <a:rPr lang="fr-FR" b="1" dirty="0" err="1" smtClean="0">
                <a:solidFill>
                  <a:srgbClr val="C00000"/>
                </a:solidFill>
              </a:rPr>
              <a:t>Lifecycle</a:t>
            </a:r>
            <a:r>
              <a:rPr lang="fr-FR" b="1" dirty="0" smtClean="0">
                <a:solidFill>
                  <a:srgbClr val="C00000"/>
                </a:solidFill>
              </a:rPr>
              <a:t> </a:t>
            </a:r>
            <a:r>
              <a:rPr lang="fr-FR" b="1" dirty="0" err="1" smtClean="0">
                <a:solidFill>
                  <a:srgbClr val="C00000"/>
                </a:solidFill>
              </a:rPr>
              <a:t>deficit</a:t>
            </a:r>
            <a:r>
              <a:rPr lang="fr-FR" b="1" dirty="0" smtClean="0">
                <a:solidFill>
                  <a:srgbClr val="C00000"/>
                </a:solidFill>
              </a:rPr>
              <a:t> </a:t>
            </a:r>
            <a:endParaRPr lang="fr-FR" dirty="0"/>
          </a:p>
        </p:txBody>
      </p:sp>
      <p:graphicFrame>
        <p:nvGraphicFramePr>
          <p:cNvPr id="4" name="Graphique 3"/>
          <p:cNvGraphicFramePr/>
          <p:nvPr/>
        </p:nvGraphicFramePr>
        <p:xfrm>
          <a:off x="539552" y="1340768"/>
          <a:ext cx="8280920" cy="489654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4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4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4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4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4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4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4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4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4" grpId="0">
        <p:bldSub>
          <a:bldChart bld="series"/>
        </p:bldSub>
      </p:bldGraphic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2"/>
          <p:cNvSpPr>
            <a:spLocks noGrp="1" noChangeArrowheads="1"/>
          </p:cNvSpPr>
          <p:nvPr>
            <p:ph type="title"/>
          </p:nvPr>
        </p:nvSpPr>
        <p:spPr>
          <a:xfrm>
            <a:off x="251520" y="0"/>
            <a:ext cx="8064896" cy="1143000"/>
          </a:xfrm>
        </p:spPr>
        <p:txBody>
          <a:bodyPr/>
          <a:lstStyle/>
          <a:p>
            <a:pPr>
              <a:spcBef>
                <a:spcPts val="0"/>
              </a:spcBef>
            </a:pPr>
            <a:r>
              <a:rPr lang="fr-FR" sz="3200" dirty="0" smtClean="0"/>
              <a:t>Time </a:t>
            </a:r>
            <a:r>
              <a:rPr lang="fr-FR" sz="3200" dirty="0" err="1" smtClean="0"/>
              <a:t>spend</a:t>
            </a:r>
            <a:r>
              <a:rPr lang="fr-FR" sz="3200" dirty="0" smtClean="0"/>
              <a:t> on </a:t>
            </a:r>
            <a:r>
              <a:rPr lang="fr-FR" sz="3200" b="1" dirty="0" err="1" smtClean="0"/>
              <a:t>unpaid</a:t>
            </a:r>
            <a:r>
              <a:rPr lang="fr-FR" sz="3200" b="1" dirty="0" smtClean="0"/>
              <a:t> </a:t>
            </a:r>
            <a:r>
              <a:rPr lang="fr-FR" sz="3200" b="1" dirty="0" err="1" smtClean="0"/>
              <a:t>work</a:t>
            </a:r>
            <a:r>
              <a:rPr lang="fr-FR" sz="3200" b="1" dirty="0" smtClean="0"/>
              <a:t> </a:t>
            </a:r>
            <a:r>
              <a:rPr lang="fr-FR" sz="3200" dirty="0" err="1" smtClean="0"/>
              <a:t>along</a:t>
            </a:r>
            <a:r>
              <a:rPr lang="fr-FR" sz="3200" dirty="0" smtClean="0"/>
              <a:t> the </a:t>
            </a:r>
            <a:r>
              <a:rPr lang="fr-FR" sz="3200" dirty="0" err="1" smtClean="0"/>
              <a:t>lifecycle</a:t>
            </a:r>
            <a:r>
              <a:rPr lang="fr-FR" sz="3200" dirty="0" smtClean="0"/>
              <a:t/>
            </a:r>
            <a:br>
              <a:rPr lang="fr-FR" sz="3200" dirty="0" smtClean="0"/>
            </a:br>
            <a:r>
              <a:rPr lang="fr-FR" sz="1100" dirty="0" smtClean="0"/>
              <a:t> </a:t>
            </a:r>
            <a:br>
              <a:rPr lang="fr-FR" sz="1100" dirty="0" smtClean="0"/>
            </a:br>
            <a:r>
              <a:rPr lang="fr-FR" sz="1100" dirty="0" smtClean="0"/>
              <a:t>ANXO D., MENCARINI L., PAILHE  A., SOLAZ A, TANTURRI M-L., FLOOD L. 2010, "</a:t>
            </a:r>
            <a:r>
              <a:rPr lang="fr-FR" sz="1100" dirty="0" err="1" smtClean="0">
                <a:hlinkClick r:id="rId3"/>
              </a:rPr>
              <a:t>Gender</a:t>
            </a:r>
            <a:r>
              <a:rPr lang="fr-FR" sz="1100" dirty="0" smtClean="0">
                <a:hlinkClick r:id="rId3"/>
              </a:rPr>
              <a:t> </a:t>
            </a:r>
            <a:r>
              <a:rPr lang="fr-FR" sz="1100" dirty="0" err="1" smtClean="0">
                <a:hlinkClick r:id="rId3"/>
              </a:rPr>
              <a:t>differences</a:t>
            </a:r>
            <a:r>
              <a:rPr lang="fr-FR" sz="1100" dirty="0" smtClean="0">
                <a:hlinkClick r:id="rId3"/>
              </a:rPr>
              <a:t> in time-use over the life-course. A comparative </a:t>
            </a:r>
            <a:r>
              <a:rPr lang="fr-FR" sz="1100" dirty="0" err="1" smtClean="0">
                <a:hlinkClick r:id="rId3"/>
              </a:rPr>
              <a:t>analysis</a:t>
            </a:r>
            <a:r>
              <a:rPr lang="fr-FR" sz="1100" dirty="0" smtClean="0">
                <a:hlinkClick r:id="rId3"/>
              </a:rPr>
              <a:t> of France, </a:t>
            </a:r>
            <a:r>
              <a:rPr lang="fr-FR" sz="1100" dirty="0" err="1" smtClean="0">
                <a:hlinkClick r:id="rId3"/>
              </a:rPr>
              <a:t>Italy</a:t>
            </a:r>
            <a:r>
              <a:rPr lang="fr-FR" sz="1100" dirty="0" smtClean="0">
                <a:hlinkClick r:id="rId3"/>
              </a:rPr>
              <a:t>, </a:t>
            </a:r>
            <a:r>
              <a:rPr lang="fr-FR" sz="1100" dirty="0" err="1" smtClean="0">
                <a:hlinkClick r:id="rId3"/>
              </a:rPr>
              <a:t>Sweden</a:t>
            </a:r>
            <a:r>
              <a:rPr lang="fr-FR" sz="1100" dirty="0" smtClean="0">
                <a:hlinkClick r:id="rId3"/>
              </a:rPr>
              <a:t> and the United States</a:t>
            </a:r>
            <a:r>
              <a:rPr lang="fr-FR" sz="1100" dirty="0" smtClean="0"/>
              <a:t> ", </a:t>
            </a:r>
            <a:r>
              <a:rPr lang="fr-FR" sz="1100" i="1" dirty="0" err="1" smtClean="0"/>
              <a:t>Feminist</a:t>
            </a:r>
            <a:r>
              <a:rPr lang="fr-FR" sz="1100" i="1" dirty="0" smtClean="0"/>
              <a:t> </a:t>
            </a:r>
            <a:r>
              <a:rPr lang="fr-FR" sz="1100" i="1" dirty="0" err="1" smtClean="0"/>
              <a:t>Economics</a:t>
            </a:r>
            <a:r>
              <a:rPr lang="fr-FR" sz="1100" dirty="0" smtClean="0"/>
              <a:t> vol 17 (3), 159-195. </a:t>
            </a:r>
            <a:endParaRPr lang="fr-FR" sz="1100" dirty="0"/>
          </a:p>
        </p:txBody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pic>
        <p:nvPicPr>
          <p:cNvPr id="90116" name="Picture 4"/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484784"/>
            <a:ext cx="9655176" cy="5953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=""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=""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90117" name="Rectangle 5"/>
          <p:cNvSpPr>
            <a:spLocks noChangeArrowheads="1"/>
          </p:cNvSpPr>
          <p:nvPr/>
        </p:nvSpPr>
        <p:spPr bwMode="auto">
          <a:xfrm>
            <a:off x="0" y="1773238"/>
            <a:ext cx="1187450" cy="360362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b="1">
                <a:latin typeface="Verdana" pitchFamily="34" charset="0"/>
              </a:rPr>
              <a:t>Italie</a:t>
            </a:r>
          </a:p>
        </p:txBody>
      </p:sp>
      <p:sp>
        <p:nvSpPr>
          <p:cNvPr id="90118" name="Rectangle 6"/>
          <p:cNvSpPr>
            <a:spLocks noChangeArrowheads="1"/>
          </p:cNvSpPr>
          <p:nvPr/>
        </p:nvSpPr>
        <p:spPr bwMode="auto">
          <a:xfrm>
            <a:off x="7019925" y="1628775"/>
            <a:ext cx="13684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b="1">
                <a:latin typeface="Verdana" pitchFamily="34" charset="0"/>
              </a:rPr>
              <a:t>Etats-Unis</a:t>
            </a:r>
          </a:p>
        </p:txBody>
      </p:sp>
      <p:sp>
        <p:nvSpPr>
          <p:cNvPr id="90119" name="Rectangle 7"/>
          <p:cNvSpPr>
            <a:spLocks noChangeArrowheads="1"/>
          </p:cNvSpPr>
          <p:nvPr/>
        </p:nvSpPr>
        <p:spPr bwMode="auto">
          <a:xfrm>
            <a:off x="6948488" y="4652963"/>
            <a:ext cx="13684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b="1">
                <a:latin typeface="Verdana" pitchFamily="34" charset="0"/>
              </a:rPr>
              <a:t>Suède</a:t>
            </a:r>
          </a:p>
        </p:txBody>
      </p:sp>
      <p:sp>
        <p:nvSpPr>
          <p:cNvPr id="90120" name="Rectangle 8"/>
          <p:cNvSpPr>
            <a:spLocks noChangeArrowheads="1"/>
          </p:cNvSpPr>
          <p:nvPr/>
        </p:nvSpPr>
        <p:spPr bwMode="auto">
          <a:xfrm>
            <a:off x="323850" y="4581525"/>
            <a:ext cx="1368425" cy="431800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  <a:effectLst/>
          <a:extLst>
            <a:ext uri="{AF507438-7753-43E0-B8FC-AC1667EBCBE1}">
              <a14:hiddenEffects xmlns=""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pPr algn="ctr"/>
            <a:r>
              <a:rPr lang="fr-FR" b="1">
                <a:latin typeface="Verdana" pitchFamily="34" charset="0"/>
              </a:rPr>
              <a:t>France</a:t>
            </a:r>
          </a:p>
        </p:txBody>
      </p:sp>
      <p:sp>
        <p:nvSpPr>
          <p:cNvPr id="90123" name="AutoShape 11"/>
          <p:cNvSpPr>
            <a:spLocks noChangeArrowheads="1"/>
          </p:cNvSpPr>
          <p:nvPr/>
        </p:nvSpPr>
        <p:spPr bwMode="auto">
          <a:xfrm>
            <a:off x="971550" y="2781300"/>
            <a:ext cx="247650" cy="431800"/>
          </a:xfrm>
          <a:prstGeom prst="upDownArrow">
            <a:avLst>
              <a:gd name="adj1" fmla="val 50000"/>
              <a:gd name="adj2" fmla="val 34872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0124" name="AutoShape 12"/>
          <p:cNvSpPr>
            <a:spLocks noChangeArrowheads="1"/>
          </p:cNvSpPr>
          <p:nvPr/>
        </p:nvSpPr>
        <p:spPr bwMode="auto">
          <a:xfrm>
            <a:off x="1187450" y="5661025"/>
            <a:ext cx="247650" cy="287338"/>
          </a:xfrm>
          <a:prstGeom prst="upDownArrow">
            <a:avLst>
              <a:gd name="adj1" fmla="val 50000"/>
              <a:gd name="adj2" fmla="val 23205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sp>
        <p:nvSpPr>
          <p:cNvPr id="90125" name="AutoShape 13"/>
          <p:cNvSpPr>
            <a:spLocks noChangeArrowheads="1"/>
          </p:cNvSpPr>
          <p:nvPr/>
        </p:nvSpPr>
        <p:spPr bwMode="auto">
          <a:xfrm>
            <a:off x="6227763" y="5516563"/>
            <a:ext cx="247650" cy="287337"/>
          </a:xfrm>
          <a:prstGeom prst="upDownArrow">
            <a:avLst>
              <a:gd name="adj1" fmla="val 50000"/>
              <a:gd name="adj2" fmla="val 23205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  <p:grpSp>
        <p:nvGrpSpPr>
          <p:cNvPr id="2" name="Group 14"/>
          <p:cNvGrpSpPr>
            <a:grpSpLocks/>
          </p:cNvGrpSpPr>
          <p:nvPr/>
        </p:nvGrpSpPr>
        <p:grpSpPr bwMode="auto">
          <a:xfrm>
            <a:off x="3327400" y="2109788"/>
            <a:ext cx="5205413" cy="3459162"/>
            <a:chOff x="2096" y="1329"/>
            <a:chExt cx="3279" cy="2179"/>
          </a:xfrm>
        </p:grpSpPr>
        <p:sp>
          <p:nvSpPr>
            <p:cNvPr id="90127" name="AutoShape 15"/>
            <p:cNvSpPr>
              <a:spLocks noChangeArrowheads="1"/>
            </p:cNvSpPr>
            <p:nvPr/>
          </p:nvSpPr>
          <p:spPr bwMode="auto">
            <a:xfrm rot="40349297">
              <a:off x="2216" y="1209"/>
              <a:ext cx="123" cy="363"/>
            </a:xfrm>
            <a:prstGeom prst="downArrow">
              <a:avLst>
                <a:gd name="adj1" fmla="val 70278"/>
                <a:gd name="adj2" fmla="val 35743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90128" name="AutoShape 16"/>
            <p:cNvSpPr>
              <a:spLocks noChangeArrowheads="1"/>
            </p:cNvSpPr>
            <p:nvPr/>
          </p:nvSpPr>
          <p:spPr bwMode="auto">
            <a:xfrm rot="40349297">
              <a:off x="5087" y="1496"/>
              <a:ext cx="123" cy="363"/>
            </a:xfrm>
            <a:prstGeom prst="downArrow">
              <a:avLst>
                <a:gd name="adj1" fmla="val 70278"/>
                <a:gd name="adj2" fmla="val 35743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90129" name="AutoShape 17"/>
            <p:cNvSpPr>
              <a:spLocks noChangeArrowheads="1"/>
            </p:cNvSpPr>
            <p:nvPr/>
          </p:nvSpPr>
          <p:spPr bwMode="auto">
            <a:xfrm rot="40349297">
              <a:off x="2229" y="3038"/>
              <a:ext cx="123" cy="363"/>
            </a:xfrm>
            <a:prstGeom prst="downArrow">
              <a:avLst>
                <a:gd name="adj1" fmla="val 70278"/>
                <a:gd name="adj2" fmla="val 35743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  <p:sp>
          <p:nvSpPr>
            <p:cNvPr id="90130" name="AutoShape 18"/>
            <p:cNvSpPr>
              <a:spLocks noChangeArrowheads="1"/>
            </p:cNvSpPr>
            <p:nvPr/>
          </p:nvSpPr>
          <p:spPr bwMode="auto">
            <a:xfrm rot="40349297">
              <a:off x="5132" y="3265"/>
              <a:ext cx="123" cy="363"/>
            </a:xfrm>
            <a:prstGeom prst="downArrow">
              <a:avLst>
                <a:gd name="adj1" fmla="val 70278"/>
                <a:gd name="adj2" fmla="val 35743"/>
              </a:avLst>
            </a:prstGeom>
            <a:solidFill>
              <a:schemeClr val="accent2"/>
            </a:solidFill>
            <a:ln w="9525">
              <a:solidFill>
                <a:schemeClr val="tx1"/>
              </a:solidFill>
              <a:miter lim="800000"/>
              <a:headEnd/>
              <a:tailEnd/>
            </a:ln>
            <a:effectLst/>
            <a:extLst>
              <a:ext uri="{AF507438-7753-43E0-B8FC-AC1667EBCBE1}">
                <a14:hiddenEffects xmlns=""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fr-FR"/>
            </a:p>
          </p:txBody>
        </p:sp>
      </p:grpSp>
      <p:sp>
        <p:nvSpPr>
          <p:cNvPr id="90131" name="AutoShape 19"/>
          <p:cNvSpPr>
            <a:spLocks noChangeArrowheads="1"/>
          </p:cNvSpPr>
          <p:nvPr/>
        </p:nvSpPr>
        <p:spPr bwMode="auto">
          <a:xfrm>
            <a:off x="1619250" y="5157788"/>
            <a:ext cx="215900" cy="647700"/>
          </a:xfrm>
          <a:prstGeom prst="upDownArrow">
            <a:avLst>
              <a:gd name="adj1" fmla="val 50000"/>
              <a:gd name="adj2" fmla="val 60000"/>
            </a:avLst>
          </a:prstGeom>
          <a:solidFill>
            <a:srgbClr val="FFFF00"/>
          </a:solidFill>
          <a:ln w="9525">
            <a:solidFill>
              <a:srgbClr val="000000"/>
            </a:solidFill>
            <a:miter lim="800000"/>
            <a:headEnd/>
            <a:tailEnd/>
          </a:ln>
        </p:spPr>
        <p:txBody>
          <a:bodyPr/>
          <a:lstStyle/>
          <a:p>
            <a:endParaRPr lang="fr-FR"/>
          </a:p>
        </p:txBody>
      </p:sp>
    </p:spTree>
    <p:extLst>
      <p:ext uri="{BB962C8B-B14F-4D97-AF65-F5344CB8AC3E}">
        <p14:creationId xmlns="" xmlns:p14="http://schemas.microsoft.com/office/powerpoint/2010/main" val="21544891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" name="Espace réservé du contenu 7"/>
          <p:cNvGraphicFramePr>
            <a:graphicFrameLocks noGrp="1"/>
          </p:cNvGraphicFramePr>
          <p:nvPr>
            <p:ph idx="1"/>
          </p:nvPr>
        </p:nvGraphicFramePr>
        <p:xfrm>
          <a:off x="179512" y="1557338"/>
          <a:ext cx="8496177" cy="431502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4248472"/>
                <a:gridCol w="4247705"/>
              </a:tblGrid>
              <a:tr h="431502">
                <a:tc>
                  <a:txBody>
                    <a:bodyPr/>
                    <a:lstStyle/>
                    <a:p>
                      <a:pPr algn="ctr"/>
                      <a:r>
                        <a:rPr lang="fr-FR" dirty="0" smtClean="0"/>
                        <a:t>Men</a:t>
                      </a:r>
                      <a:r>
                        <a:rPr lang="fr-FR" baseline="0" dirty="0" smtClean="0"/>
                        <a:t> 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fr-FR" dirty="0" err="1" smtClean="0"/>
                        <a:t>Women</a:t>
                      </a:r>
                      <a:r>
                        <a:rPr lang="fr-FR" dirty="0" smtClean="0"/>
                        <a:t> </a:t>
                      </a:r>
                      <a:endParaRPr lang="fr-FR" dirty="0"/>
                    </a:p>
                  </a:txBody>
                  <a:tcP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</a:tcPr>
                </a:tc>
              </a:tr>
            </a:tbl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Lifecycle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r>
              <a:rPr lang="fr-F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deficit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by </a:t>
            </a:r>
            <a:r>
              <a:rPr lang="fr-F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cohort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and </a:t>
            </a:r>
            <a:r>
              <a:rPr lang="fr-FR" dirty="0" err="1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sex</a:t>
            </a:r>
            <a:r>
              <a:rPr lang="fr-FR" dirty="0" smtClean="0">
                <a:solidFill>
                  <a:schemeClr val="tx1">
                    <a:lumMod val="75000"/>
                    <a:lumOff val="25000"/>
                  </a:schemeClr>
                </a:solidFill>
              </a:rPr>
              <a:t> </a:t>
            </a:r>
            <a:endParaRPr lang="fr-FR" dirty="0"/>
          </a:p>
        </p:txBody>
      </p:sp>
      <p:graphicFrame>
        <p:nvGraphicFramePr>
          <p:cNvPr id="6" name="Graphique 5"/>
          <p:cNvGraphicFramePr/>
          <p:nvPr/>
        </p:nvGraphicFramePr>
        <p:xfrm>
          <a:off x="179512" y="2276872"/>
          <a:ext cx="4525516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graphicFrame>
        <p:nvGraphicFramePr>
          <p:cNvPr id="7" name="Graphique 6"/>
          <p:cNvGraphicFramePr/>
          <p:nvPr/>
        </p:nvGraphicFramePr>
        <p:xfrm>
          <a:off x="4644008" y="2276872"/>
          <a:ext cx="4176464" cy="3528392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">
                                            <p:graphicEl>
                                              <a:chart seriesIdx="-3" categoryIdx="-3" bldStep="gridLegend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7">
                                            <p:graphicEl>
                                              <a:chart seriesIdx="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>
                                            <p:graphicEl>
                                              <a:chart seriesIdx="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7">
                                            <p:graphicEl>
                                              <a:chart seriesIdx="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7">
                                            <p:graphicEl>
                                              <a:chart seriesIdx="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7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7">
                                            <p:graphicEl>
                                              <a:chart seriesIdx="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7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7">
                                            <p:graphicEl>
                                              <a:chart seriesIdx="5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7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7">
                                            <p:graphicEl>
                                              <a:chart seriesIdx="6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7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7">
                                            <p:graphicEl>
                                              <a:chart seriesIdx="7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7">
                                            <p:graphicEl>
                                              <a:chart seriesIdx="7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8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7">
                                            <p:graphicEl>
                                              <a:chart seriesIdx="8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7">
                                            <p:graphicEl>
                                              <a:chart seriesIdx="8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9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7">
                                            <p:graphicEl>
                                              <a:chart seriesIdx="9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7">
                                            <p:graphicEl>
                                              <a:chart seriesIdx="9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7">
                                            <p:graphicEl>
                                              <a:chart seriesIdx="1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7">
                                            <p:graphicEl>
                                              <a:chart seriesIdx="10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9" dur="500" fill="hold"/>
                                        <p:tgtEl>
                                          <p:spTgt spid="7">
                                            <p:graphicEl>
                                              <a:chart seriesIdx="1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0" dur="500" fill="hold"/>
                                        <p:tgtEl>
                                          <p:spTgt spid="7">
                                            <p:graphicEl>
                                              <a:chart seriesIdx="11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1" fill="hold">
                      <p:stCondLst>
                        <p:cond delay="indefinite"/>
                      </p:stCondLst>
                      <p:childTnLst>
                        <p:par>
                          <p:cTn id="82" fill="hold">
                            <p:stCondLst>
                              <p:cond delay="0"/>
                            </p:stCondLst>
                            <p:childTnLst>
                              <p:par>
                                <p:cTn id="8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85" dur="500" fill="hold"/>
                                        <p:tgtEl>
                                          <p:spTgt spid="7">
                                            <p:graphicEl>
                                              <a:chart seriesIdx="1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6" dur="500" fill="hold"/>
                                        <p:tgtEl>
                                          <p:spTgt spid="7">
                                            <p:graphicEl>
                                              <a:chart seriesIdx="12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1" dur="500" fill="hold"/>
                                        <p:tgtEl>
                                          <p:spTgt spid="7">
                                            <p:graphicEl>
                                              <a:chart seriesIdx="1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2" dur="500" fill="hold"/>
                                        <p:tgtEl>
                                          <p:spTgt spid="7">
                                            <p:graphicEl>
                                              <a:chart seriesIdx="13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>
                                            <p:graphicEl>
                                              <a:chart seriesIdx="1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97" dur="500" fill="hold"/>
                                        <p:tgtEl>
                                          <p:spTgt spid="7">
                                            <p:graphicEl>
                                              <a:chart seriesIdx="1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98" dur="500" fill="hold"/>
                                        <p:tgtEl>
                                          <p:spTgt spid="7">
                                            <p:graphicEl>
                                              <a:chart seriesIdx="14" categoryIdx="-4" bldStep="series"/>
                                            </p:graphic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Graphic spid="7" grpId="0">
        <p:bldSub>
          <a:bldChart bld="series"/>
        </p:bldSub>
      </p:bldGraphic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err="1" smtClean="0"/>
              <a:t>Method</a:t>
            </a:r>
            <a:r>
              <a:rPr lang="fr-FR" dirty="0" smtClean="0"/>
              <a:t> 1: </a:t>
            </a:r>
            <a:r>
              <a:rPr lang="fr-FR" sz="2800" dirty="0" smtClean="0"/>
              <a:t>On </a:t>
            </a:r>
            <a:r>
              <a:rPr lang="fr-FR" sz="2800" dirty="0" err="1" smtClean="0"/>
              <a:t>each</a:t>
            </a:r>
            <a:r>
              <a:rPr lang="fr-FR" sz="2800" dirty="0" smtClean="0"/>
              <a:t> type of </a:t>
            </a:r>
            <a:r>
              <a:rPr lang="fr-FR" sz="2800" dirty="0" err="1" smtClean="0"/>
              <a:t>activities</a:t>
            </a:r>
            <a:r>
              <a:rPr lang="fr-FR" sz="2800" dirty="0" smtClean="0"/>
              <a:t> (</a:t>
            </a:r>
            <a:r>
              <a:rPr lang="fr-FR" sz="2800" dirty="0" err="1" smtClean="0"/>
              <a:t>cleaning</a:t>
            </a:r>
            <a:r>
              <a:rPr lang="fr-FR" sz="2800" dirty="0" smtClean="0"/>
              <a:t>, </a:t>
            </a:r>
            <a:r>
              <a:rPr lang="fr-FR" sz="2800" dirty="0" err="1" smtClean="0"/>
              <a:t>laundry</a:t>
            </a:r>
            <a:r>
              <a:rPr lang="fr-FR" sz="2800" dirty="0" smtClean="0"/>
              <a:t>, cooking, </a:t>
            </a:r>
            <a:r>
              <a:rPr lang="fr-FR" sz="2800" dirty="0" err="1" smtClean="0"/>
              <a:t>household</a:t>
            </a:r>
            <a:r>
              <a:rPr lang="fr-FR" sz="2800" dirty="0" smtClean="0"/>
              <a:t> maintenance and </a:t>
            </a:r>
            <a:r>
              <a:rPr lang="fr-FR" sz="2800" dirty="0" err="1" smtClean="0"/>
              <a:t>repair</a:t>
            </a:r>
            <a:r>
              <a:rPr lang="fr-FR" sz="2800" dirty="0" smtClean="0"/>
              <a:t>, ….) </a:t>
            </a:r>
            <a:r>
              <a:rPr lang="fr-FR" sz="2800" dirty="0" err="1" smtClean="0"/>
              <a:t>find</a:t>
            </a:r>
            <a:r>
              <a:rPr lang="fr-FR" sz="2800" dirty="0" smtClean="0"/>
              <a:t> an </a:t>
            </a:r>
            <a:r>
              <a:rPr lang="fr-FR" sz="2800" dirty="0" err="1" smtClean="0"/>
              <a:t>average</a:t>
            </a:r>
            <a:r>
              <a:rPr lang="fr-FR" sz="2800" dirty="0" smtClean="0"/>
              <a:t> </a:t>
            </a:r>
            <a:r>
              <a:rPr lang="fr-FR" sz="2800" dirty="0" err="1" smtClean="0"/>
              <a:t>hourly</a:t>
            </a:r>
            <a:r>
              <a:rPr lang="fr-FR" sz="2800" dirty="0" smtClean="0"/>
              <a:t> </a:t>
            </a:r>
            <a:r>
              <a:rPr lang="fr-FR" sz="2800" dirty="0" err="1" smtClean="0"/>
              <a:t>wage</a:t>
            </a:r>
            <a:r>
              <a:rPr lang="fr-FR" sz="2800" dirty="0" smtClean="0"/>
              <a:t> of the </a:t>
            </a:r>
            <a:r>
              <a:rPr lang="fr-FR" sz="2800" dirty="0" err="1" smtClean="0"/>
              <a:t>similar</a:t>
            </a:r>
            <a:r>
              <a:rPr lang="fr-FR" sz="2800" dirty="0" smtClean="0"/>
              <a:t>  profession </a:t>
            </a:r>
            <a:r>
              <a:rPr lang="fr-FR" sz="2800" dirty="0" err="1" smtClean="0"/>
              <a:t>obtained</a:t>
            </a:r>
            <a:r>
              <a:rPr lang="fr-FR" sz="2800" dirty="0" smtClean="0"/>
              <a:t> </a:t>
            </a:r>
            <a:r>
              <a:rPr lang="fr-FR" sz="2800" dirty="0" err="1" smtClean="0"/>
              <a:t>from</a:t>
            </a:r>
            <a:r>
              <a:rPr lang="fr-FR" sz="2800" dirty="0" smtClean="0"/>
              <a:t> national </a:t>
            </a:r>
            <a:r>
              <a:rPr lang="fr-FR" sz="2800" dirty="0" err="1" smtClean="0"/>
              <a:t>employment</a:t>
            </a:r>
            <a:r>
              <a:rPr lang="fr-FR" sz="2800" dirty="0" smtClean="0"/>
              <a:t> </a:t>
            </a:r>
            <a:r>
              <a:rPr lang="fr-FR" sz="2800" dirty="0" err="1" smtClean="0"/>
              <a:t>surveys</a:t>
            </a:r>
            <a:r>
              <a:rPr lang="fr-FR" sz="2800" dirty="0" smtClean="0"/>
              <a:t> (ex: </a:t>
            </a:r>
            <a:r>
              <a:rPr lang="fr-FR" sz="2800" dirty="0" err="1" smtClean="0"/>
              <a:t>nannies</a:t>
            </a:r>
            <a:r>
              <a:rPr lang="fr-FR" sz="2800" dirty="0" smtClean="0"/>
              <a:t> </a:t>
            </a:r>
            <a:r>
              <a:rPr lang="fr-FR" sz="2800" dirty="0" err="1" smtClean="0"/>
              <a:t>wage</a:t>
            </a:r>
            <a:r>
              <a:rPr lang="fr-FR" sz="2800" dirty="0" smtClean="0"/>
              <a:t> for </a:t>
            </a:r>
            <a:r>
              <a:rPr lang="fr-FR" sz="2800" dirty="0" err="1" smtClean="0"/>
              <a:t>childcare</a:t>
            </a:r>
            <a:r>
              <a:rPr lang="fr-FR" sz="2800" dirty="0" smtClean="0"/>
              <a:t>). </a:t>
            </a:r>
          </a:p>
          <a:p>
            <a:pPr>
              <a:buNone/>
            </a:pPr>
            <a:r>
              <a:rPr lang="fr-FR" dirty="0" err="1" smtClean="0"/>
              <a:t>Method</a:t>
            </a:r>
            <a:r>
              <a:rPr lang="fr-FR" dirty="0" smtClean="0"/>
              <a:t> 2</a:t>
            </a:r>
            <a:r>
              <a:rPr lang="fr-FR" sz="2800" dirty="0" smtClean="0"/>
              <a:t> : Minimum </a:t>
            </a:r>
            <a:r>
              <a:rPr lang="fr-FR" sz="2800" dirty="0" err="1" smtClean="0"/>
              <a:t>wage</a:t>
            </a:r>
            <a:endParaRPr lang="fr-FR" sz="2800" dirty="0" smtClean="0"/>
          </a:p>
          <a:p>
            <a:pPr>
              <a:buNone/>
            </a:pPr>
            <a:r>
              <a:rPr lang="fr-FR" dirty="0" err="1" smtClean="0"/>
              <a:t>Method</a:t>
            </a:r>
            <a:r>
              <a:rPr lang="fr-FR" dirty="0" smtClean="0"/>
              <a:t> 3</a:t>
            </a:r>
            <a:r>
              <a:rPr lang="fr-FR" sz="2800" dirty="0" smtClean="0"/>
              <a:t> : </a:t>
            </a:r>
            <a:r>
              <a:rPr lang="fr-FR" sz="2800" dirty="0" err="1" smtClean="0"/>
              <a:t>Opportunity</a:t>
            </a:r>
            <a:r>
              <a:rPr lang="fr-FR" sz="2800" dirty="0" smtClean="0"/>
              <a:t> </a:t>
            </a:r>
            <a:r>
              <a:rPr lang="fr-FR" sz="2800" dirty="0" err="1" smtClean="0"/>
              <a:t>cost</a:t>
            </a:r>
            <a:r>
              <a:rPr lang="fr-FR" sz="2800" dirty="0" smtClean="0"/>
              <a:t> ( </a:t>
            </a:r>
            <a:r>
              <a:rPr lang="fr-FR" sz="2800" dirty="0" err="1" smtClean="0"/>
              <a:t>same</a:t>
            </a:r>
            <a:r>
              <a:rPr lang="fr-FR" sz="2800" dirty="0" smtClean="0"/>
              <a:t> time = </a:t>
            </a:r>
            <a:r>
              <a:rPr lang="fr-FR" sz="2800" dirty="0" err="1" smtClean="0"/>
              <a:t>different</a:t>
            </a:r>
            <a:r>
              <a:rPr lang="fr-FR" sz="2800" dirty="0" smtClean="0"/>
              <a:t> </a:t>
            </a:r>
            <a:r>
              <a:rPr lang="fr-FR" sz="2800" dirty="0" err="1" smtClean="0"/>
              <a:t>monetary</a:t>
            </a:r>
            <a:r>
              <a:rPr lang="fr-FR" sz="2800" dirty="0" smtClean="0"/>
              <a:t> </a:t>
            </a:r>
            <a:r>
              <a:rPr lang="fr-FR" sz="2800" dirty="0" err="1" smtClean="0"/>
              <a:t>evaluation</a:t>
            </a:r>
            <a:r>
              <a:rPr lang="fr-FR" sz="2800" dirty="0" smtClean="0"/>
              <a:t>)</a:t>
            </a:r>
          </a:p>
          <a:p>
            <a:pPr>
              <a:buNone/>
            </a:pPr>
            <a:r>
              <a:rPr lang="fr-FR" sz="2800" dirty="0" smtClean="0"/>
              <a:t> 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C00000"/>
                </a:solidFill>
              </a:rPr>
              <a:t>4. </a:t>
            </a:r>
            <a:r>
              <a:rPr lang="fr-FR" b="1" dirty="0" err="1" smtClean="0">
                <a:solidFill>
                  <a:srgbClr val="C00000"/>
                </a:solidFill>
              </a:rPr>
              <a:t>Monetary</a:t>
            </a:r>
            <a:r>
              <a:rPr lang="fr-FR" b="1" dirty="0" smtClean="0">
                <a:solidFill>
                  <a:srgbClr val="C00000"/>
                </a:solidFill>
              </a:rPr>
              <a:t> </a:t>
            </a:r>
            <a:r>
              <a:rPr lang="fr-FR" b="1" dirty="0" err="1" smtClean="0">
                <a:solidFill>
                  <a:srgbClr val="C00000"/>
                </a:solidFill>
              </a:rPr>
              <a:t>evaluation</a:t>
            </a:r>
            <a:r>
              <a:rPr lang="fr-FR" b="1" dirty="0" smtClean="0">
                <a:solidFill>
                  <a:srgbClr val="C00000"/>
                </a:solidFill>
              </a:rPr>
              <a:t> </a:t>
            </a:r>
            <a:r>
              <a:rPr lang="fr-FR" dirty="0" smtClean="0">
                <a:solidFill>
                  <a:schemeClr val="tx1"/>
                </a:solidFill>
              </a:rPr>
              <a:t>of </a:t>
            </a:r>
            <a:r>
              <a:rPr lang="fr-FR" dirty="0" err="1" smtClean="0">
                <a:solidFill>
                  <a:schemeClr val="tx1"/>
                </a:solidFill>
              </a:rPr>
              <a:t>unpaid</a:t>
            </a:r>
            <a:r>
              <a:rPr lang="fr-FR" dirty="0" smtClean="0">
                <a:solidFill>
                  <a:schemeClr val="tx1"/>
                </a:solidFill>
              </a:rPr>
              <a:t> </a:t>
            </a:r>
            <a:r>
              <a:rPr lang="fr-FR" dirty="0" err="1" smtClean="0">
                <a:solidFill>
                  <a:schemeClr val="tx1"/>
                </a:solidFill>
              </a:rPr>
              <a:t>work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67544" y="1268760"/>
            <a:ext cx="8208912" cy="4813995"/>
          </a:xfrm>
        </p:spPr>
        <p:txBody>
          <a:bodyPr/>
          <a:lstStyle/>
          <a:p>
            <a:r>
              <a:rPr lang="fr-FR" sz="2400" dirty="0" smtClean="0"/>
              <a:t>High </a:t>
            </a:r>
            <a:r>
              <a:rPr lang="fr-FR" sz="2400" dirty="0" err="1" smtClean="0"/>
              <a:t>levels</a:t>
            </a:r>
            <a:r>
              <a:rPr lang="fr-FR" sz="2400" dirty="0" smtClean="0"/>
              <a:t> of </a:t>
            </a:r>
            <a:r>
              <a:rPr lang="fr-FR" sz="2400" dirty="0" err="1" smtClean="0"/>
              <a:t>gender</a:t>
            </a:r>
            <a:r>
              <a:rPr lang="fr-FR" sz="2400" dirty="0" smtClean="0"/>
              <a:t> </a:t>
            </a:r>
            <a:r>
              <a:rPr lang="fr-FR" sz="2400" dirty="0" err="1" smtClean="0"/>
              <a:t>specialization</a:t>
            </a:r>
            <a:r>
              <a:rPr lang="fr-FR" sz="2400" dirty="0" smtClean="0"/>
              <a:t> </a:t>
            </a:r>
            <a:r>
              <a:rPr lang="fr-FR" sz="2400" dirty="0" err="1" smtClean="0"/>
              <a:t>that</a:t>
            </a:r>
            <a:r>
              <a:rPr lang="fr-FR" sz="2400" dirty="0" smtClean="0"/>
              <a:t> tend to </a:t>
            </a:r>
            <a:r>
              <a:rPr lang="fr-FR" sz="2400" dirty="0" err="1" smtClean="0"/>
              <a:t>decrease</a:t>
            </a:r>
            <a:r>
              <a:rPr lang="fr-FR" sz="2400" dirty="0" smtClean="0"/>
              <a:t> but </a:t>
            </a:r>
            <a:r>
              <a:rPr lang="fr-FR" sz="2400" dirty="0" err="1" smtClean="0"/>
              <a:t>slowly</a:t>
            </a:r>
            <a:r>
              <a:rPr lang="fr-FR" sz="2400" dirty="0" smtClean="0"/>
              <a:t>, </a:t>
            </a:r>
            <a:r>
              <a:rPr lang="fr-FR" sz="2400" dirty="0" err="1" smtClean="0"/>
              <a:t>thanks</a:t>
            </a:r>
            <a:r>
              <a:rPr lang="fr-FR" sz="2400" dirty="0" smtClean="0"/>
              <a:t> to </a:t>
            </a:r>
            <a:r>
              <a:rPr lang="fr-FR" sz="2400" dirty="0" smtClean="0"/>
              <a:t>the </a:t>
            </a:r>
            <a:r>
              <a:rPr lang="fr-FR" sz="2400" dirty="0" err="1" smtClean="0"/>
              <a:t>decrease</a:t>
            </a:r>
            <a:r>
              <a:rPr lang="fr-FR" sz="2400" dirty="0" smtClean="0"/>
              <a:t> in </a:t>
            </a:r>
            <a:r>
              <a:rPr lang="fr-FR" sz="2400" dirty="0" err="1" smtClean="0"/>
              <a:t>female</a:t>
            </a:r>
            <a:r>
              <a:rPr lang="fr-FR" sz="2400" dirty="0" smtClean="0"/>
              <a:t> home production </a:t>
            </a:r>
            <a:r>
              <a:rPr lang="fr-FR" sz="2400" dirty="0" err="1" smtClean="0"/>
              <a:t>rather</a:t>
            </a:r>
            <a:r>
              <a:rPr lang="fr-FR" sz="2400" dirty="0" smtClean="0"/>
              <a:t> </a:t>
            </a:r>
            <a:r>
              <a:rPr lang="fr-FR" sz="2400" dirty="0" err="1" smtClean="0"/>
              <a:t>than</a:t>
            </a:r>
            <a:r>
              <a:rPr lang="fr-FR" sz="2400" dirty="0" smtClean="0"/>
              <a:t> an </a:t>
            </a:r>
            <a:r>
              <a:rPr lang="fr-FR" sz="2400" dirty="0" err="1" smtClean="0"/>
              <a:t>increase</a:t>
            </a:r>
            <a:r>
              <a:rPr lang="fr-FR" sz="2400" dirty="0" smtClean="0"/>
              <a:t> in male home production. </a:t>
            </a:r>
          </a:p>
          <a:p>
            <a:r>
              <a:rPr lang="fr-FR" sz="2400" dirty="0" smtClean="0"/>
              <a:t>Time </a:t>
            </a:r>
            <a:r>
              <a:rPr lang="fr-FR" sz="2400" dirty="0" err="1" smtClean="0"/>
              <a:t>cost</a:t>
            </a:r>
            <a:r>
              <a:rPr lang="fr-FR" sz="2400" dirty="0" smtClean="0"/>
              <a:t> of </a:t>
            </a:r>
            <a:r>
              <a:rPr lang="fr-FR" sz="2400" dirty="0" err="1" smtClean="0"/>
              <a:t>childbearing</a:t>
            </a:r>
            <a:r>
              <a:rPr lang="fr-FR" sz="2400" dirty="0" smtClean="0"/>
              <a:t> </a:t>
            </a:r>
            <a:r>
              <a:rPr lang="fr-FR" sz="2400" dirty="0" err="1" smtClean="0"/>
              <a:t>is</a:t>
            </a:r>
            <a:r>
              <a:rPr lang="fr-FR" sz="2400" dirty="0" smtClean="0"/>
              <a:t> visible. A </a:t>
            </a:r>
            <a:r>
              <a:rPr lang="fr-FR" sz="2400" dirty="0" err="1" smtClean="0"/>
              <a:t>key</a:t>
            </a:r>
            <a:r>
              <a:rPr lang="fr-FR" sz="2400" dirty="0" smtClean="0"/>
              <a:t> </a:t>
            </a:r>
            <a:r>
              <a:rPr lang="fr-FR" sz="2400" dirty="0" err="1" smtClean="0"/>
              <a:t>period</a:t>
            </a:r>
            <a:r>
              <a:rPr lang="fr-FR" sz="2400" dirty="0" smtClean="0"/>
              <a:t> </a:t>
            </a:r>
            <a:r>
              <a:rPr lang="fr-FR" sz="2400" dirty="0" err="1" smtClean="0"/>
              <a:t>between</a:t>
            </a:r>
            <a:r>
              <a:rPr lang="fr-FR" sz="2400" dirty="0" smtClean="0"/>
              <a:t> 30 and 45 for </a:t>
            </a:r>
            <a:r>
              <a:rPr lang="fr-FR" sz="2400" dirty="0" err="1" smtClean="0"/>
              <a:t>women</a:t>
            </a:r>
            <a:r>
              <a:rPr lang="fr-FR" sz="2400" dirty="0" smtClean="0"/>
              <a:t> and to a </a:t>
            </a:r>
            <a:r>
              <a:rPr lang="fr-FR" sz="2400" dirty="0" err="1" smtClean="0"/>
              <a:t>lesser</a:t>
            </a:r>
            <a:r>
              <a:rPr lang="fr-FR" sz="2400" dirty="0" smtClean="0"/>
              <a:t> </a:t>
            </a:r>
            <a:r>
              <a:rPr lang="fr-FR" sz="2400" dirty="0" err="1" smtClean="0"/>
              <a:t>extend</a:t>
            </a:r>
            <a:r>
              <a:rPr lang="fr-FR" sz="2400" dirty="0" smtClean="0"/>
              <a:t> for men, (</a:t>
            </a:r>
            <a:r>
              <a:rPr lang="fr-FR" sz="2400" dirty="0" err="1" smtClean="0"/>
              <a:t>later</a:t>
            </a:r>
            <a:r>
              <a:rPr lang="fr-FR" sz="2400" dirty="0" smtClean="0"/>
              <a:t> </a:t>
            </a:r>
            <a:r>
              <a:rPr lang="fr-FR" sz="2400" dirty="0" err="1" smtClean="0"/>
              <a:t>than</a:t>
            </a:r>
            <a:r>
              <a:rPr lang="fr-FR" sz="2400" dirty="0" smtClean="0"/>
              <a:t> in 80’s </a:t>
            </a:r>
            <a:r>
              <a:rPr lang="fr-FR" sz="2400" dirty="0" err="1" smtClean="0"/>
              <a:t>because</a:t>
            </a:r>
            <a:r>
              <a:rPr lang="fr-FR" sz="2400" dirty="0" smtClean="0"/>
              <a:t> of the </a:t>
            </a:r>
            <a:r>
              <a:rPr lang="fr-FR" sz="2400" dirty="0" err="1" smtClean="0"/>
              <a:t>delay</a:t>
            </a:r>
            <a:r>
              <a:rPr lang="fr-FR" sz="2400" dirty="0" smtClean="0"/>
              <a:t> in </a:t>
            </a:r>
            <a:r>
              <a:rPr lang="fr-FR" sz="2400" dirty="0" err="1" smtClean="0"/>
              <a:t>parenthood</a:t>
            </a:r>
            <a:r>
              <a:rPr lang="fr-FR" sz="2400" dirty="0" smtClean="0"/>
              <a:t>) </a:t>
            </a:r>
            <a:r>
              <a:rPr lang="fr-FR" sz="2400" dirty="0" err="1" smtClean="0"/>
              <a:t>that</a:t>
            </a:r>
            <a:r>
              <a:rPr lang="fr-FR" sz="2400" dirty="0" smtClean="0"/>
              <a:t> corresponds to the middle of </a:t>
            </a:r>
            <a:r>
              <a:rPr lang="fr-FR" sz="2400" dirty="0" err="1" smtClean="0"/>
              <a:t>carreer</a:t>
            </a:r>
            <a:r>
              <a:rPr lang="fr-FR" sz="2400" dirty="0" smtClean="0"/>
              <a:t> and </a:t>
            </a:r>
            <a:r>
              <a:rPr lang="fr-FR" sz="2400" dirty="0" err="1" smtClean="0"/>
              <a:t>might</a:t>
            </a:r>
            <a:r>
              <a:rPr lang="fr-FR" sz="2400" dirty="0" smtClean="0"/>
              <a:t> </a:t>
            </a:r>
            <a:r>
              <a:rPr lang="fr-FR" sz="2400" dirty="0" err="1" smtClean="0"/>
              <a:t>participate</a:t>
            </a:r>
            <a:r>
              <a:rPr lang="fr-FR" sz="2400" dirty="0" smtClean="0"/>
              <a:t> to </a:t>
            </a:r>
            <a:r>
              <a:rPr lang="fr-FR" sz="2400" dirty="0" err="1" smtClean="0"/>
              <a:t>explain</a:t>
            </a:r>
            <a:r>
              <a:rPr lang="fr-FR" sz="2400" dirty="0" smtClean="0"/>
              <a:t> the </a:t>
            </a:r>
            <a:r>
              <a:rPr lang="fr-FR" sz="2400" dirty="0" err="1" smtClean="0"/>
              <a:t>gender</a:t>
            </a:r>
            <a:r>
              <a:rPr lang="fr-FR" sz="2400" dirty="0" smtClean="0"/>
              <a:t> </a:t>
            </a:r>
            <a:r>
              <a:rPr lang="fr-FR" sz="2400" dirty="0" err="1" smtClean="0"/>
              <a:t>wage</a:t>
            </a:r>
            <a:r>
              <a:rPr lang="fr-FR" sz="2400" dirty="0" smtClean="0"/>
              <a:t> gap (</a:t>
            </a:r>
            <a:r>
              <a:rPr lang="en-US" sz="2400" dirty="0" err="1" smtClean="0"/>
              <a:t>Hersch</a:t>
            </a:r>
            <a:r>
              <a:rPr lang="en-US" sz="2400" dirty="0" smtClean="0"/>
              <a:t> and Stratton, 1994)</a:t>
            </a:r>
            <a:r>
              <a:rPr lang="fr-FR" sz="2400" dirty="0" smtClean="0"/>
              <a:t>. </a:t>
            </a:r>
          </a:p>
          <a:p>
            <a:r>
              <a:rPr lang="fr-FR" sz="2400" dirty="0" err="1" smtClean="0"/>
              <a:t>Birth</a:t>
            </a:r>
            <a:r>
              <a:rPr lang="fr-FR" sz="2400" dirty="0" smtClean="0"/>
              <a:t> </a:t>
            </a:r>
            <a:r>
              <a:rPr lang="fr-FR" sz="2400" dirty="0" err="1" smtClean="0"/>
              <a:t>cohort</a:t>
            </a:r>
            <a:r>
              <a:rPr lang="fr-FR" sz="2400" dirty="0" smtClean="0"/>
              <a:t> </a:t>
            </a:r>
            <a:r>
              <a:rPr lang="fr-FR" sz="2400" dirty="0" err="1" smtClean="0"/>
              <a:t>approach</a:t>
            </a:r>
            <a:r>
              <a:rPr lang="fr-FR" sz="2400" dirty="0" smtClean="0"/>
              <a:t> </a:t>
            </a:r>
            <a:r>
              <a:rPr lang="fr-FR" sz="2400" dirty="0" err="1" smtClean="0"/>
              <a:t>confirm</a:t>
            </a:r>
            <a:r>
              <a:rPr lang="fr-FR" sz="2400" dirty="0" smtClean="0"/>
              <a:t> cross-</a:t>
            </a:r>
            <a:r>
              <a:rPr lang="fr-FR" sz="2400" dirty="0" err="1" smtClean="0"/>
              <a:t>sectionnal</a:t>
            </a:r>
            <a:r>
              <a:rPr lang="fr-FR" sz="2400" dirty="0" smtClean="0"/>
              <a:t> </a:t>
            </a:r>
            <a:r>
              <a:rPr lang="fr-FR" sz="2400" dirty="0" err="1" smtClean="0"/>
              <a:t>approach</a:t>
            </a:r>
            <a:r>
              <a:rPr lang="fr-FR" sz="2400" dirty="0" smtClean="0"/>
              <a:t>. It </a:t>
            </a:r>
            <a:r>
              <a:rPr lang="fr-FR" sz="2400" dirty="0" err="1" smtClean="0"/>
              <a:t>does</a:t>
            </a:r>
            <a:r>
              <a:rPr lang="fr-FR" sz="2400" dirty="0" smtClean="0"/>
              <a:t> not </a:t>
            </a:r>
            <a:r>
              <a:rPr lang="fr-FR" sz="2400" dirty="0" err="1" smtClean="0"/>
              <a:t>predict</a:t>
            </a:r>
            <a:r>
              <a:rPr lang="fr-FR" sz="2400" dirty="0" smtClean="0"/>
              <a:t> </a:t>
            </a:r>
            <a:r>
              <a:rPr lang="fr-FR" sz="2400" dirty="0" err="1" smtClean="0"/>
              <a:t>any</a:t>
            </a:r>
            <a:r>
              <a:rPr lang="fr-FR" sz="2400" dirty="0" smtClean="0"/>
              <a:t> change for men participation. 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b="1" dirty="0" smtClean="0">
                <a:solidFill>
                  <a:srgbClr val="C00000"/>
                </a:solidFill>
              </a:rPr>
              <a:t>Conclusion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z="2800" dirty="0" err="1" smtClean="0"/>
              <a:t>Smoothing</a:t>
            </a:r>
            <a:r>
              <a:rPr lang="fr-FR" sz="2800" dirty="0" smtClean="0"/>
              <a:t> </a:t>
            </a:r>
            <a:r>
              <a:rPr lang="fr-FR" sz="2800" dirty="0" err="1" smtClean="0"/>
              <a:t>with</a:t>
            </a:r>
            <a:r>
              <a:rPr lang="fr-FR" sz="2800" dirty="0" smtClean="0"/>
              <a:t> stata (</a:t>
            </a:r>
            <a:r>
              <a:rPr lang="fr-FR" sz="2800" dirty="0" err="1" smtClean="0"/>
              <a:t>different</a:t>
            </a:r>
            <a:r>
              <a:rPr lang="fr-FR" sz="2800" dirty="0" smtClean="0"/>
              <a:t> </a:t>
            </a:r>
            <a:r>
              <a:rPr lang="fr-FR" sz="2800" dirty="0" err="1" smtClean="0"/>
              <a:t>methods</a:t>
            </a:r>
            <a:r>
              <a:rPr lang="fr-FR" sz="2800" dirty="0" smtClean="0"/>
              <a:t>)</a:t>
            </a:r>
            <a:endParaRPr lang="fr-FR" sz="2800" dirty="0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 dirty="0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fr-FR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sz="half" idx="2"/>
          </p:nvPr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251520" y="908720"/>
            <a:ext cx="4040187" cy="2957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29" name="Picture 5"/>
          <p:cNvPicPr>
            <a:picLocks noGrp="1" noChangeAspect="1" noChangeArrowheads="1"/>
          </p:cNvPicPr>
          <p:nvPr>
            <p:ph sz="quarter" idx="4"/>
          </p:nvPr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4572000" y="3899701"/>
            <a:ext cx="4041775" cy="295829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51520" y="3861048"/>
            <a:ext cx="4095071" cy="29969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4644008" y="908720"/>
            <a:ext cx="3962797" cy="290014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23528" y="1556792"/>
            <a:ext cx="8820472" cy="4525963"/>
          </a:xfrm>
        </p:spPr>
        <p:txBody>
          <a:bodyPr/>
          <a:lstStyle/>
          <a:p>
            <a:pPr>
              <a:buNone/>
            </a:pPr>
            <a:r>
              <a:rPr lang="en-US" sz="2800" dirty="0" smtClean="0"/>
              <a:t>Non monetary transfers between generations and sex, invisible for NA, but have an economic value.</a:t>
            </a:r>
          </a:p>
          <a:p>
            <a:pPr>
              <a:buNone/>
            </a:pPr>
            <a:r>
              <a:rPr lang="en-US" sz="2800" dirty="0" smtClean="0"/>
              <a:t>Same methodology (NTA): </a:t>
            </a:r>
          </a:p>
          <a:p>
            <a:pPr>
              <a:buNone/>
            </a:pPr>
            <a:r>
              <a:rPr lang="en-US" sz="2800" dirty="0" smtClean="0"/>
              <a:t>National domestic production (spend by household members on domestic work)  </a:t>
            </a:r>
          </a:p>
          <a:p>
            <a:pPr>
              <a:buNone/>
            </a:pPr>
            <a:r>
              <a:rPr lang="en-US" sz="2800" dirty="0" smtClean="0"/>
              <a:t>Production is then </a:t>
            </a:r>
            <a:r>
              <a:rPr lang="en-US" sz="2800" dirty="0" smtClean="0"/>
              <a:t>allocated </a:t>
            </a:r>
            <a:r>
              <a:rPr lang="en-US" sz="2800" dirty="0" smtClean="0"/>
              <a:t>to groups (age, sex) who benefit from = National domestic consumption (used by households members)</a:t>
            </a:r>
          </a:p>
          <a:p>
            <a:pPr>
              <a:buNone/>
            </a:pPr>
            <a:r>
              <a:rPr lang="en-US" sz="2800" dirty="0" smtClean="0"/>
              <a:t>Unit: time in minutes (might be valued in monetary terms) </a:t>
            </a:r>
          </a:p>
          <a:p>
            <a:pPr>
              <a:buNone/>
            </a:pPr>
            <a:r>
              <a:rPr lang="en-US" sz="2800" dirty="0" smtClean="0"/>
              <a:t>Life-cycle deficit (Age-specific profiles) </a:t>
            </a:r>
          </a:p>
          <a:p>
            <a:pPr>
              <a:buNone/>
            </a:pPr>
            <a:r>
              <a:rPr lang="fr-FR" dirty="0" smtClean="0"/>
              <a:t> 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Adding gender and time use in NTA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Espace réservé du contenu 3"/>
          <p:cNvGraphicFramePr>
            <a:graphicFrameLocks noGrp="1"/>
          </p:cNvGraphicFramePr>
          <p:nvPr>
            <p:ph idx="1"/>
          </p:nvPr>
        </p:nvGraphicFramePr>
        <p:xfrm>
          <a:off x="251520" y="1124744"/>
          <a:ext cx="8712969" cy="535493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20280"/>
                <a:gridCol w="2232248"/>
                <a:gridCol w="1601709"/>
                <a:gridCol w="2358732"/>
              </a:tblGrid>
              <a:tr h="435619">
                <a:tc>
                  <a:txBody>
                    <a:bodyPr/>
                    <a:lstStyle/>
                    <a:p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1985-1986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1998-1999</a:t>
                      </a:r>
                      <a:endParaRPr lang="fr-F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dirty="0" smtClean="0"/>
                        <a:t>2010-2011</a:t>
                      </a:r>
                      <a:endParaRPr lang="fr-FR" dirty="0"/>
                    </a:p>
                  </a:txBody>
                  <a:tcPr/>
                </a:tc>
              </a:tr>
              <a:tr h="890337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Survey design 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 </a:t>
                      </a:r>
                      <a:r>
                        <a:rPr lang="fr-FR" sz="1600" dirty="0" err="1" smtClean="0"/>
                        <a:t>daily</a:t>
                      </a:r>
                      <a:r>
                        <a:rPr lang="fr-FR" sz="1600" dirty="0" smtClean="0"/>
                        <a:t> </a:t>
                      </a:r>
                      <a:r>
                        <a:rPr lang="fr-FR" sz="1600" dirty="0" err="1" smtClean="0"/>
                        <a:t>booklet</a:t>
                      </a:r>
                      <a:r>
                        <a:rPr lang="fr-FR" sz="1600" dirty="0" smtClean="0"/>
                        <a:t> 5mn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 </a:t>
                      </a:r>
                      <a:r>
                        <a:rPr lang="fr-FR" sz="1600" dirty="0" err="1" smtClean="0"/>
                        <a:t>daily</a:t>
                      </a:r>
                      <a:r>
                        <a:rPr lang="fr-FR" sz="1600" dirty="0" smtClean="0"/>
                        <a:t> 10mn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 or 2 </a:t>
                      </a:r>
                      <a:r>
                        <a:rPr lang="fr-FR" sz="1600" dirty="0" err="1" smtClean="0"/>
                        <a:t>daily</a:t>
                      </a:r>
                      <a:r>
                        <a:rPr lang="fr-FR" sz="1600" dirty="0" smtClean="0"/>
                        <a:t> (</a:t>
                      </a:r>
                      <a:r>
                        <a:rPr lang="fr-FR" sz="1600" dirty="0" err="1" smtClean="0"/>
                        <a:t>week</a:t>
                      </a:r>
                      <a:r>
                        <a:rPr lang="fr-FR" sz="1600" dirty="0" smtClean="0"/>
                        <a:t>+week-end)</a:t>
                      </a:r>
                      <a:r>
                        <a:rPr lang="fr-FR" sz="1600" baseline="0" dirty="0" smtClean="0"/>
                        <a:t> 10mn</a:t>
                      </a:r>
                      <a:endParaRPr lang="fr-FR" sz="1600" dirty="0"/>
                    </a:p>
                  </a:txBody>
                  <a:tcPr/>
                </a:tc>
              </a:tr>
              <a:tr h="623236"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Respondents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fr-FR" sz="1600" dirty="0" smtClean="0"/>
                        <a:t>? Max</a:t>
                      </a:r>
                      <a:r>
                        <a:rPr lang="fr-FR" sz="1600" baseline="0" dirty="0" smtClean="0"/>
                        <a:t> 2 , if teenager or parental couple</a:t>
                      </a:r>
                      <a:endParaRPr lang="fr-FR" sz="1600" dirty="0" smtClean="0"/>
                    </a:p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fr-FR" sz="1600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All </a:t>
                      </a:r>
                      <a:r>
                        <a:rPr lang="fr-FR" sz="1600" dirty="0" err="1" smtClean="0"/>
                        <a:t>household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baseline="0" dirty="0" err="1" smtClean="0"/>
                        <a:t>members</a:t>
                      </a:r>
                      <a:r>
                        <a:rPr lang="fr-FR" sz="1600" baseline="0" dirty="0" smtClean="0"/>
                        <a:t> &gt;15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Max</a:t>
                      </a:r>
                      <a:r>
                        <a:rPr lang="fr-FR" sz="1600" baseline="0" dirty="0" smtClean="0"/>
                        <a:t> 2, </a:t>
                      </a:r>
                      <a:r>
                        <a:rPr lang="fr-FR" sz="1600" baseline="0" dirty="0" err="1" smtClean="0"/>
                        <a:t>Kisk</a:t>
                      </a:r>
                      <a:r>
                        <a:rPr lang="fr-FR" sz="1600" baseline="0" dirty="0" smtClean="0"/>
                        <a:t>&gt; 11 and possible </a:t>
                      </a:r>
                      <a:r>
                        <a:rPr lang="fr-FR" sz="1600" baseline="0" dirty="0" err="1" smtClean="0"/>
                        <a:t>partner</a:t>
                      </a:r>
                      <a:endParaRPr lang="fr-FR" sz="1600" dirty="0"/>
                    </a:p>
                  </a:txBody>
                  <a:tcPr/>
                </a:tc>
              </a:tr>
              <a:tr h="356135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N  </a:t>
                      </a:r>
                      <a:r>
                        <a:rPr lang="fr-FR" sz="1600" dirty="0" err="1" smtClean="0"/>
                        <a:t>households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10373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8186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12069</a:t>
                      </a:r>
                      <a:endParaRPr lang="fr-FR" sz="1600" dirty="0"/>
                    </a:p>
                  </a:txBody>
                  <a:tcPr/>
                </a:tc>
              </a:tr>
              <a:tr h="356135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N  </a:t>
                      </a:r>
                      <a:r>
                        <a:rPr lang="fr-FR" sz="1600" dirty="0" err="1" smtClean="0"/>
                        <a:t>individuals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29723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20370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29029</a:t>
                      </a:r>
                      <a:endParaRPr lang="fr-FR" sz="1600" dirty="0"/>
                    </a:p>
                  </a:txBody>
                  <a:tcPr/>
                </a:tc>
              </a:tr>
              <a:tr h="356135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N </a:t>
                      </a:r>
                      <a:r>
                        <a:rPr lang="fr-FR" sz="1600" dirty="0" err="1" smtClean="0"/>
                        <a:t>individuals</a:t>
                      </a:r>
                      <a:r>
                        <a:rPr lang="fr-FR" sz="1600" dirty="0" smtClean="0"/>
                        <a:t> &gt;18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21464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15569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21853</a:t>
                      </a:r>
                      <a:endParaRPr lang="fr-FR" sz="1600" dirty="0"/>
                    </a:p>
                  </a:txBody>
                  <a:tcPr/>
                </a:tc>
              </a:tr>
              <a:tr h="356135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N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baseline="0" dirty="0" err="1" smtClean="0"/>
                        <a:t>daily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baseline="0" dirty="0" err="1" smtClean="0"/>
                        <a:t>booklet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16037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15426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27903 (16242 </a:t>
                      </a:r>
                      <a:r>
                        <a:rPr lang="fr-FR" sz="1600" dirty="0" err="1" smtClean="0"/>
                        <a:t>indiv</a:t>
                      </a:r>
                      <a:r>
                        <a:rPr lang="fr-FR" sz="1600" dirty="0" smtClean="0"/>
                        <a:t>)</a:t>
                      </a:r>
                      <a:endParaRPr lang="fr-FR" sz="1600" dirty="0"/>
                    </a:p>
                  </a:txBody>
                  <a:tcPr/>
                </a:tc>
              </a:tr>
              <a:tr h="623236"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N </a:t>
                      </a:r>
                      <a:r>
                        <a:rPr lang="fr-FR" sz="1600" dirty="0" err="1" smtClean="0"/>
                        <a:t>complete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baseline="0" dirty="0" err="1" smtClean="0"/>
                        <a:t>households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6407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7452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8210</a:t>
                      </a:r>
                      <a:endParaRPr lang="fr-FR" sz="1600" dirty="0"/>
                    </a:p>
                  </a:txBody>
                  <a:tcPr/>
                </a:tc>
              </a:tr>
              <a:tr h="336201"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Individuals</a:t>
                      </a:r>
                      <a:r>
                        <a:rPr lang="fr-FR" sz="1600" dirty="0" smtClean="0"/>
                        <a:t> in </a:t>
                      </a:r>
                      <a:r>
                        <a:rPr lang="fr-FR" sz="1600" dirty="0" err="1" smtClean="0"/>
                        <a:t>complete</a:t>
                      </a:r>
                      <a:r>
                        <a:rPr lang="fr-FR" sz="1600" baseline="0" dirty="0" smtClean="0"/>
                        <a:t> </a:t>
                      </a:r>
                      <a:r>
                        <a:rPr lang="fr-FR" sz="1600" baseline="0" dirty="0" err="1" smtClean="0"/>
                        <a:t>household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15087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18075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smtClean="0"/>
                        <a:t>17456</a:t>
                      </a:r>
                      <a:endParaRPr lang="fr-FR" sz="1600" dirty="0"/>
                    </a:p>
                  </a:txBody>
                  <a:tcPr/>
                </a:tc>
              </a:tr>
              <a:tr h="405153"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Comments</a:t>
                      </a:r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fr-FR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fr-FR" sz="1600" dirty="0" err="1" smtClean="0"/>
                        <a:t>Sub</a:t>
                      </a:r>
                      <a:r>
                        <a:rPr lang="fr-FR" sz="1600" dirty="0" smtClean="0"/>
                        <a:t>-</a:t>
                      </a:r>
                      <a:r>
                        <a:rPr lang="fr-FR" sz="1600" dirty="0" err="1" smtClean="0"/>
                        <a:t>representation</a:t>
                      </a:r>
                      <a:r>
                        <a:rPr lang="fr-FR" sz="1600" dirty="0" smtClean="0"/>
                        <a:t> of </a:t>
                      </a:r>
                      <a:r>
                        <a:rPr lang="fr-FR" sz="1600" dirty="0" err="1" smtClean="0"/>
                        <a:t>complex</a:t>
                      </a:r>
                      <a:r>
                        <a:rPr lang="fr-FR" sz="1600" dirty="0" smtClean="0"/>
                        <a:t> </a:t>
                      </a:r>
                      <a:r>
                        <a:rPr lang="fr-FR" sz="1600" dirty="0" err="1" smtClean="0"/>
                        <a:t>households</a:t>
                      </a:r>
                      <a:endParaRPr lang="fr-FR" sz="1600" dirty="0"/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179512" y="188640"/>
            <a:ext cx="8280151" cy="922337"/>
          </a:xfrm>
        </p:spPr>
        <p:txBody>
          <a:bodyPr/>
          <a:lstStyle/>
          <a:p>
            <a:r>
              <a:rPr lang="fr-FR" dirty="0" smtClean="0"/>
              <a:t>3 French time-use </a:t>
            </a:r>
            <a:r>
              <a:rPr lang="fr-FR" dirty="0" err="1" smtClean="0"/>
              <a:t>surveys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compared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fr-FR" dirty="0" err="1" smtClean="0"/>
              <a:t>Two</a:t>
            </a:r>
            <a:r>
              <a:rPr lang="fr-FR" dirty="0" smtClean="0"/>
              <a:t> </a:t>
            </a:r>
            <a:r>
              <a:rPr lang="fr-FR" dirty="0" err="1" smtClean="0"/>
              <a:t>criterias</a:t>
            </a:r>
            <a:r>
              <a:rPr lang="fr-FR" dirty="0" smtClean="0"/>
              <a:t> </a:t>
            </a:r>
          </a:p>
          <a:p>
            <a:r>
              <a:rPr lang="fr-FR" dirty="0" smtClean="0"/>
              <a:t>Not </a:t>
            </a:r>
            <a:r>
              <a:rPr lang="fr-FR" dirty="0" err="1" smtClean="0"/>
              <a:t>counted</a:t>
            </a:r>
            <a:r>
              <a:rPr lang="fr-FR" dirty="0" smtClean="0"/>
              <a:t> in national </a:t>
            </a:r>
            <a:r>
              <a:rPr lang="fr-FR" dirty="0" err="1" smtClean="0"/>
              <a:t>accounts</a:t>
            </a:r>
            <a:r>
              <a:rPr lang="fr-FR" dirty="0" smtClean="0"/>
              <a:t> </a:t>
            </a:r>
            <a:r>
              <a:rPr lang="fr-FR" dirty="0" smtClean="0"/>
              <a:t>= </a:t>
            </a:r>
            <a:r>
              <a:rPr lang="fr-FR" dirty="0" err="1" smtClean="0"/>
              <a:t>unpaid</a:t>
            </a:r>
            <a:r>
              <a:rPr lang="fr-FR" dirty="0" smtClean="0"/>
              <a:t>, not </a:t>
            </a:r>
            <a:r>
              <a:rPr lang="fr-FR" dirty="0" err="1" smtClean="0"/>
              <a:t>linked</a:t>
            </a:r>
            <a:r>
              <a:rPr lang="fr-FR" dirty="0" smtClean="0"/>
              <a:t> </a:t>
            </a:r>
            <a:r>
              <a:rPr lang="fr-FR" dirty="0" smtClean="0"/>
              <a:t>to a </a:t>
            </a:r>
            <a:r>
              <a:rPr lang="fr-FR" dirty="0" err="1" smtClean="0"/>
              <a:t>market</a:t>
            </a:r>
            <a:r>
              <a:rPr lang="fr-FR" dirty="0" smtClean="0"/>
              <a:t> transaction. </a:t>
            </a:r>
          </a:p>
          <a:p>
            <a:r>
              <a:rPr lang="fr-FR" dirty="0" err="1" smtClean="0"/>
              <a:t>Household</a:t>
            </a:r>
            <a:r>
              <a:rPr lang="fr-FR" dirty="0" smtClean="0"/>
              <a:t> production= </a:t>
            </a:r>
            <a:r>
              <a:rPr lang="fr-FR" dirty="0" err="1" smtClean="0"/>
              <a:t>goods</a:t>
            </a:r>
            <a:r>
              <a:rPr lang="fr-FR" dirty="0" smtClean="0"/>
              <a:t> and services </a:t>
            </a:r>
            <a:r>
              <a:rPr lang="fr-FR" dirty="0" err="1" smtClean="0"/>
              <a:t>which</a:t>
            </a:r>
            <a:r>
              <a:rPr lang="fr-FR" dirty="0" smtClean="0"/>
              <a:t> have a value. The </a:t>
            </a:r>
            <a:r>
              <a:rPr lang="fr-FR" dirty="0" err="1" smtClean="0"/>
              <a:t>activity</a:t>
            </a:r>
            <a:r>
              <a:rPr lang="fr-FR" dirty="0" smtClean="0"/>
              <a:t> </a:t>
            </a:r>
            <a:r>
              <a:rPr lang="fr-FR" dirty="0" err="1" smtClean="0"/>
              <a:t>could</a:t>
            </a:r>
            <a:r>
              <a:rPr lang="fr-FR" dirty="0" smtClean="0"/>
              <a:t>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done</a:t>
            </a:r>
            <a:r>
              <a:rPr lang="fr-FR" dirty="0" smtClean="0"/>
              <a:t> by </a:t>
            </a:r>
            <a:r>
              <a:rPr lang="fr-FR" dirty="0" err="1" smtClean="0"/>
              <a:t>someone</a:t>
            </a:r>
            <a:r>
              <a:rPr lang="fr-FR" dirty="0" smtClean="0"/>
              <a:t> </a:t>
            </a:r>
            <a:r>
              <a:rPr lang="fr-FR" dirty="0" err="1" smtClean="0"/>
              <a:t>else</a:t>
            </a:r>
            <a:r>
              <a:rPr lang="fr-FR" dirty="0" smtClean="0"/>
              <a:t> if </a:t>
            </a:r>
            <a:r>
              <a:rPr lang="fr-FR" dirty="0" err="1" smtClean="0"/>
              <a:t>you</a:t>
            </a:r>
            <a:r>
              <a:rPr lang="fr-FR" dirty="0" smtClean="0"/>
              <a:t> </a:t>
            </a:r>
            <a:r>
              <a:rPr lang="fr-FR" dirty="0" err="1" smtClean="0"/>
              <a:t>pay</a:t>
            </a:r>
            <a:r>
              <a:rPr lang="fr-FR" dirty="0" smtClean="0"/>
              <a:t> (</a:t>
            </a:r>
            <a:r>
              <a:rPr lang="fr-FR" dirty="0" err="1" smtClean="0"/>
              <a:t>marketable</a:t>
            </a:r>
            <a:r>
              <a:rPr lang="fr-FR" dirty="0" smtClean="0"/>
              <a:t> substitute) 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Identifying</a:t>
            </a:r>
            <a:r>
              <a:rPr lang="fr-FR" dirty="0" smtClean="0"/>
              <a:t> </a:t>
            </a:r>
            <a:r>
              <a:rPr lang="fr-FR" dirty="0" err="1" smtClean="0"/>
              <a:t>Unpaid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400600"/>
          </a:xfrm>
        </p:spPr>
        <p:txBody>
          <a:bodyPr/>
          <a:lstStyle/>
          <a:p>
            <a:pPr marL="342900" lvl="1" indent="-342900">
              <a:buNone/>
            </a:pPr>
            <a:r>
              <a:rPr lang="en-US" sz="3000" dirty="0" smtClean="0"/>
              <a:t>Primary activities (secondary ones are of bad quality)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sz="3000" dirty="0" smtClean="0"/>
              <a:t>housework </a:t>
            </a:r>
          </a:p>
          <a:p>
            <a:pPr marL="342900" lvl="1" indent="-342900">
              <a:buNone/>
            </a:pPr>
            <a:r>
              <a:rPr lang="en-US" sz="3000" dirty="0" smtClean="0"/>
              <a:t>Cleaning, laundry, cooking, good and services purchasing, household management</a:t>
            </a:r>
          </a:p>
          <a:p>
            <a:pPr marL="342900" lvl="1" indent="-342900">
              <a:buNone/>
            </a:pPr>
            <a:r>
              <a:rPr lang="en-US" sz="3000" dirty="0" smtClean="0"/>
              <a:t>And also “half-leisure” activities such as maintenance and repairs, garden care, pet care …</a:t>
            </a:r>
            <a:r>
              <a:rPr lang="en-US" sz="3000" dirty="0" smtClean="0">
                <a:solidFill>
                  <a:srgbClr val="C00000"/>
                </a:solidFill>
              </a:rPr>
              <a:t>to be discussed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sz="3000" dirty="0" smtClean="0"/>
              <a:t>Childcare :</a:t>
            </a:r>
          </a:p>
          <a:p>
            <a:pPr marL="342900" lvl="1" indent="-342900">
              <a:buNone/>
            </a:pPr>
            <a:r>
              <a:rPr lang="en-US" sz="3000" dirty="0" smtClean="0"/>
              <a:t>active childcare, including children transport</a:t>
            </a:r>
          </a:p>
          <a:p>
            <a:pPr marL="342900" lvl="1" indent="-342900">
              <a:buFont typeface="Arial" charset="0"/>
              <a:buChar char="•"/>
            </a:pPr>
            <a:r>
              <a:rPr lang="en-US" sz="3000" dirty="0" smtClean="0"/>
              <a:t>Care for elderly (adult care) </a:t>
            </a: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err="1" smtClean="0"/>
              <a:t>Definition</a:t>
            </a:r>
            <a:r>
              <a:rPr lang="fr-FR" dirty="0" smtClean="0"/>
              <a:t> </a:t>
            </a:r>
            <a:r>
              <a:rPr lang="fr-FR" dirty="0" smtClean="0"/>
              <a:t>of </a:t>
            </a:r>
            <a:r>
              <a:rPr lang="fr-FR" dirty="0" err="1" smtClean="0">
                <a:solidFill>
                  <a:srgbClr val="FF0000"/>
                </a:solidFill>
              </a:rPr>
              <a:t>unpaid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179512" y="1124744"/>
            <a:ext cx="8784976" cy="5400600"/>
          </a:xfrm>
        </p:spPr>
        <p:txBody>
          <a:bodyPr/>
          <a:lstStyle/>
          <a:p>
            <a:pPr marL="342900" lvl="1" indent="-342900">
              <a:buNone/>
            </a:pPr>
            <a:r>
              <a:rPr lang="en-US" dirty="0" smtClean="0"/>
              <a:t>Include all activities that concern home production of the current household</a:t>
            </a:r>
          </a:p>
          <a:p>
            <a:pPr marL="342900" lvl="1" indent="-342900">
              <a:buNone/>
            </a:pPr>
            <a:r>
              <a:rPr lang="en-US" dirty="0" smtClean="0"/>
              <a:t>Question : What about domestic activities</a:t>
            </a:r>
          </a:p>
          <a:p>
            <a:pPr marL="342900" lvl="1" indent="-342900">
              <a:buFontTx/>
              <a:buChar char="-"/>
            </a:pPr>
            <a:r>
              <a:rPr lang="en-US" dirty="0" smtClean="0"/>
              <a:t>for other household? </a:t>
            </a:r>
            <a:r>
              <a:rPr lang="en-US" dirty="0" smtClean="0">
                <a:solidFill>
                  <a:srgbClr val="C00000"/>
                </a:solidFill>
              </a:rPr>
              <a:t>other home production</a:t>
            </a:r>
          </a:p>
          <a:p>
            <a:pPr marL="342900" lvl="1" indent="-342900">
              <a:buFontTx/>
              <a:buChar char="-"/>
            </a:pPr>
            <a:r>
              <a:rPr lang="en-US" dirty="0" smtClean="0"/>
              <a:t>volunteering activities</a:t>
            </a:r>
            <a:r>
              <a:rPr lang="en-US" dirty="0" smtClean="0"/>
              <a:t>?</a:t>
            </a:r>
            <a:r>
              <a:rPr lang="en-US" dirty="0" smtClean="0">
                <a:solidFill>
                  <a:srgbClr val="C00000"/>
                </a:solidFill>
              </a:rPr>
              <a:t> unpaid work but </a:t>
            </a:r>
            <a:r>
              <a:rPr lang="en-US" dirty="0" smtClean="0">
                <a:solidFill>
                  <a:srgbClr val="C00000"/>
                </a:solidFill>
              </a:rPr>
              <a:t>not home production</a:t>
            </a:r>
          </a:p>
          <a:p>
            <a:pPr marL="342900" lvl="1" indent="-342900">
              <a:buNone/>
            </a:pPr>
            <a:r>
              <a:rPr lang="en-US" dirty="0" smtClean="0"/>
              <a:t> </a:t>
            </a:r>
            <a:endParaRPr lang="en-US" dirty="0" smtClean="0"/>
          </a:p>
          <a:p>
            <a:pPr marL="342900" lvl="1" indent="-342900">
              <a:buNone/>
            </a:pPr>
            <a:r>
              <a:rPr lang="en-US" dirty="0" smtClean="0">
                <a:solidFill>
                  <a:srgbClr val="C00000"/>
                </a:solidFill>
              </a:rPr>
              <a:t>not always possible to isolate (1999 survey only), </a:t>
            </a:r>
          </a:p>
          <a:p>
            <a:pPr marL="342900" lvl="1" indent="-342900">
              <a:buNone/>
            </a:pPr>
            <a:r>
              <a:rPr lang="en-US" dirty="0" smtClean="0">
                <a:solidFill>
                  <a:srgbClr val="C00000"/>
                </a:solidFill>
              </a:rPr>
              <a:t>very </a:t>
            </a:r>
            <a:r>
              <a:rPr lang="en-US" dirty="0" smtClean="0">
                <a:solidFill>
                  <a:srgbClr val="C00000"/>
                </a:solidFill>
              </a:rPr>
              <a:t>small amount of time except for care for </a:t>
            </a:r>
            <a:r>
              <a:rPr lang="en-US" dirty="0" smtClean="0">
                <a:solidFill>
                  <a:srgbClr val="C00000"/>
                </a:solidFill>
              </a:rPr>
              <a:t>elderly</a:t>
            </a:r>
            <a:r>
              <a:rPr lang="en-US" dirty="0" smtClean="0"/>
              <a:t> </a:t>
            </a:r>
          </a:p>
          <a:p>
            <a:pPr marL="342900" lvl="1" indent="-342900">
              <a:buNone/>
            </a:pPr>
            <a:r>
              <a:rPr lang="en-US" dirty="0" err="1" smtClean="0"/>
              <a:t>Adultcare</a:t>
            </a:r>
            <a:r>
              <a:rPr lang="en-US" dirty="0" smtClean="0"/>
              <a:t> </a:t>
            </a:r>
            <a:r>
              <a:rPr lang="en-US" dirty="0" smtClean="0"/>
              <a:t>might be for adult outside the household</a:t>
            </a:r>
          </a:p>
          <a:p>
            <a:pPr marL="342900" lvl="1" indent="-342900">
              <a:buNone/>
            </a:pPr>
            <a:endParaRPr lang="en-US" dirty="0" smtClean="0">
              <a:solidFill>
                <a:srgbClr val="C00000"/>
              </a:solidFill>
            </a:endParaRPr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dirty="0" smtClean="0"/>
              <a:t>Question 1 :</a:t>
            </a:r>
            <a:r>
              <a:rPr lang="fr-FR" dirty="0" err="1" smtClean="0"/>
              <a:t>Definition</a:t>
            </a:r>
            <a:r>
              <a:rPr lang="fr-FR" dirty="0" smtClean="0"/>
              <a:t> </a:t>
            </a:r>
            <a:r>
              <a:rPr lang="fr-FR" dirty="0" smtClean="0"/>
              <a:t>of </a:t>
            </a:r>
            <a:r>
              <a:rPr lang="fr-FR" dirty="0" err="1" smtClean="0"/>
              <a:t>unpaid</a:t>
            </a:r>
            <a:r>
              <a:rPr lang="fr-FR" dirty="0" smtClean="0"/>
              <a:t> </a:t>
            </a:r>
            <a:r>
              <a:rPr lang="fr-FR" dirty="0" err="1" smtClean="0"/>
              <a:t>work</a:t>
            </a:r>
            <a:r>
              <a:rPr lang="fr-FR" dirty="0" smtClean="0"/>
              <a:t>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251520" y="1556792"/>
            <a:ext cx="8892480" cy="4525963"/>
          </a:xfrm>
        </p:spPr>
        <p:txBody>
          <a:bodyPr/>
          <a:lstStyle/>
          <a:p>
            <a:r>
              <a:rPr lang="en-US" dirty="0" smtClean="0"/>
              <a:t>Respondents who filled the daily booklet have a weight</a:t>
            </a:r>
          </a:p>
          <a:p>
            <a:r>
              <a:rPr lang="en-US" dirty="0" smtClean="0"/>
              <a:t>Children have no individual weight (but have household weight)</a:t>
            </a:r>
          </a:p>
          <a:p>
            <a:pPr>
              <a:buNone/>
            </a:pPr>
            <a:r>
              <a:rPr lang="en-US" dirty="0" smtClean="0"/>
              <a:t>« Less worse » solution?  </a:t>
            </a:r>
          </a:p>
          <a:p>
            <a:pPr>
              <a:buNone/>
            </a:pPr>
            <a:r>
              <a:rPr lang="en-US" dirty="0" smtClean="0"/>
              <a:t>- household weights for everybody</a:t>
            </a:r>
          </a:p>
          <a:p>
            <a:pPr>
              <a:buNone/>
            </a:pPr>
            <a:r>
              <a:rPr lang="en-US" dirty="0" smtClean="0"/>
              <a:t>- average of individual adults weights</a:t>
            </a:r>
          </a:p>
          <a:p>
            <a:pPr>
              <a:buNone/>
            </a:pPr>
            <a:r>
              <a:rPr lang="en-US" dirty="0" smtClean="0"/>
              <a:t>- Building self weight using census age distributions   </a:t>
            </a:r>
          </a:p>
          <a:p>
            <a:endParaRPr lang="en-US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67544" y="188640"/>
            <a:ext cx="7559675" cy="922337"/>
          </a:xfrm>
        </p:spPr>
        <p:txBody>
          <a:bodyPr/>
          <a:lstStyle/>
          <a:p>
            <a:r>
              <a:rPr lang="fr-FR" dirty="0" smtClean="0"/>
              <a:t>Question 2: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weight</a:t>
            </a:r>
            <a:r>
              <a:rPr lang="fr-FR" dirty="0" smtClean="0"/>
              <a:t> do </a:t>
            </a:r>
            <a:r>
              <a:rPr lang="fr-FR" dirty="0" err="1" smtClean="0"/>
              <a:t>we</a:t>
            </a:r>
            <a:r>
              <a:rPr lang="fr-FR" dirty="0" smtClean="0"/>
              <a:t> </a:t>
            </a:r>
            <a:r>
              <a:rPr lang="fr-FR" dirty="0" err="1" smtClean="0"/>
              <a:t>need</a:t>
            </a:r>
            <a:r>
              <a:rPr lang="fr-FR" dirty="0" smtClean="0"/>
              <a:t> to use?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395536" y="2132856"/>
            <a:ext cx="8424936" cy="4525963"/>
          </a:xfrm>
        </p:spPr>
        <p:txBody>
          <a:bodyPr/>
          <a:lstStyle/>
          <a:p>
            <a:r>
              <a:rPr lang="fr-FR" sz="2800" dirty="0" smtClean="0"/>
              <a:t>Complete </a:t>
            </a:r>
            <a:r>
              <a:rPr lang="fr-FR" sz="2800" dirty="0" err="1" smtClean="0"/>
              <a:t>households</a:t>
            </a:r>
            <a:r>
              <a:rPr lang="fr-FR" sz="2800" dirty="0" smtClean="0"/>
              <a:t>? </a:t>
            </a:r>
            <a:r>
              <a:rPr lang="fr-FR" sz="2400" dirty="0" smtClean="0"/>
              <a:t>All </a:t>
            </a:r>
            <a:r>
              <a:rPr lang="fr-FR" sz="2400" dirty="0" err="1" smtClean="0"/>
              <a:t>members</a:t>
            </a:r>
            <a:r>
              <a:rPr lang="fr-FR" sz="2400" dirty="0" smtClean="0"/>
              <a:t> have </a:t>
            </a:r>
            <a:r>
              <a:rPr lang="fr-FR" sz="2400" dirty="0" err="1" smtClean="0"/>
              <a:t>filled</a:t>
            </a:r>
            <a:r>
              <a:rPr lang="fr-FR" sz="2400" dirty="0" smtClean="0"/>
              <a:t> the </a:t>
            </a:r>
            <a:r>
              <a:rPr lang="fr-FR" sz="2400" dirty="0" err="1" smtClean="0"/>
              <a:t>booklet</a:t>
            </a:r>
            <a:r>
              <a:rPr lang="fr-FR" sz="2400" dirty="0" smtClean="0"/>
              <a:t> </a:t>
            </a:r>
          </a:p>
          <a:p>
            <a:pPr>
              <a:buNone/>
            </a:pPr>
            <a:r>
              <a:rPr lang="fr-FR" sz="2800" dirty="0" err="1" smtClean="0"/>
              <a:t>Advantages</a:t>
            </a:r>
            <a:r>
              <a:rPr lang="fr-FR" sz="2800" dirty="0" smtClean="0"/>
              <a:t> : </a:t>
            </a:r>
          </a:p>
          <a:p>
            <a:pPr>
              <a:buNone/>
            </a:pPr>
            <a:r>
              <a:rPr lang="fr-FR" sz="2800" dirty="0" smtClean="0"/>
              <a:t>-</a:t>
            </a:r>
            <a:r>
              <a:rPr lang="fr-FR" sz="2400" dirty="0" smtClean="0"/>
              <a:t>the </a:t>
            </a:r>
            <a:r>
              <a:rPr lang="fr-FR" sz="2400" dirty="0" err="1" smtClean="0"/>
              <a:t>equality</a:t>
            </a:r>
            <a:r>
              <a:rPr lang="fr-FR" sz="2400" dirty="0" smtClean="0"/>
              <a:t> </a:t>
            </a:r>
            <a:r>
              <a:rPr lang="fr-FR" sz="2400" dirty="0" err="1" smtClean="0"/>
              <a:t>between</a:t>
            </a:r>
            <a:r>
              <a:rPr lang="fr-FR" sz="2400" dirty="0" smtClean="0"/>
              <a:t> C and P </a:t>
            </a:r>
            <a:r>
              <a:rPr lang="fr-FR" sz="2400" dirty="0" err="1" smtClean="0"/>
              <a:t>is</a:t>
            </a:r>
            <a:r>
              <a:rPr lang="fr-FR" sz="2400" dirty="0" smtClean="0"/>
              <a:t> </a:t>
            </a:r>
            <a:r>
              <a:rPr lang="fr-FR" sz="2400" dirty="0" err="1" smtClean="0"/>
              <a:t>true</a:t>
            </a:r>
            <a:r>
              <a:rPr lang="fr-FR" sz="2400" dirty="0" smtClean="0"/>
              <a:t> </a:t>
            </a:r>
            <a:r>
              <a:rPr lang="fr-FR" sz="2400" dirty="0" err="1" smtClean="0"/>
              <a:t>at</a:t>
            </a:r>
            <a:r>
              <a:rPr lang="fr-FR" sz="2400" dirty="0" smtClean="0"/>
              <a:t> the micro-</a:t>
            </a:r>
            <a:r>
              <a:rPr lang="fr-FR" sz="2400" dirty="0" err="1" smtClean="0"/>
              <a:t>level</a:t>
            </a:r>
            <a:endParaRPr lang="fr-FR" sz="2400" dirty="0" smtClean="0"/>
          </a:p>
          <a:p>
            <a:pPr>
              <a:buNone/>
            </a:pPr>
            <a:r>
              <a:rPr lang="fr-FR" sz="2400" dirty="0" smtClean="0"/>
              <a:t>-total </a:t>
            </a:r>
            <a:r>
              <a:rPr lang="fr-FR" sz="2400" dirty="0" err="1" smtClean="0"/>
              <a:t>household</a:t>
            </a:r>
            <a:r>
              <a:rPr lang="fr-FR" sz="2400" dirty="0" smtClean="0"/>
              <a:t> production </a:t>
            </a:r>
            <a:r>
              <a:rPr lang="fr-FR" sz="2400" dirty="0" err="1" smtClean="0"/>
              <a:t>might</a:t>
            </a:r>
            <a:r>
              <a:rPr lang="fr-FR" sz="2400" dirty="0" smtClean="0"/>
              <a:t> </a:t>
            </a:r>
            <a:r>
              <a:rPr lang="fr-FR" sz="2400" dirty="0" err="1" smtClean="0"/>
              <a:t>be</a:t>
            </a:r>
            <a:r>
              <a:rPr lang="fr-FR" sz="2400" dirty="0" smtClean="0"/>
              <a:t> </a:t>
            </a:r>
            <a:r>
              <a:rPr lang="fr-FR" sz="2400" dirty="0" err="1" smtClean="0"/>
              <a:t>allocate</a:t>
            </a:r>
            <a:r>
              <a:rPr lang="fr-FR" sz="2400" dirty="0" smtClean="0"/>
              <a:t> to </a:t>
            </a:r>
            <a:r>
              <a:rPr lang="fr-FR" sz="2400" dirty="0" err="1" smtClean="0"/>
              <a:t>different</a:t>
            </a:r>
            <a:r>
              <a:rPr lang="fr-FR" sz="2400" dirty="0" smtClean="0"/>
              <a:t> </a:t>
            </a:r>
            <a:r>
              <a:rPr lang="fr-FR" sz="2400" dirty="0" err="1" smtClean="0"/>
              <a:t>consumers</a:t>
            </a:r>
            <a:r>
              <a:rPr lang="fr-FR" sz="2400" dirty="0" smtClean="0"/>
              <a:t> </a:t>
            </a:r>
            <a:r>
              <a:rPr lang="fr-FR" sz="2400" dirty="0" err="1" smtClean="0"/>
              <a:t>within</a:t>
            </a:r>
            <a:r>
              <a:rPr lang="fr-FR" sz="2400" dirty="0" smtClean="0"/>
              <a:t> </a:t>
            </a:r>
            <a:r>
              <a:rPr lang="fr-FR" sz="2400" dirty="0" err="1" smtClean="0"/>
              <a:t>household</a:t>
            </a:r>
            <a:endParaRPr lang="fr-FR" sz="2400" dirty="0" smtClean="0"/>
          </a:p>
          <a:p>
            <a:pPr>
              <a:buNone/>
            </a:pPr>
            <a:endParaRPr lang="fr-FR" sz="2800" dirty="0" smtClean="0"/>
          </a:p>
          <a:p>
            <a:pPr>
              <a:buNone/>
            </a:pPr>
            <a:r>
              <a:rPr lang="fr-FR" sz="2800" dirty="0" smtClean="0"/>
              <a:t>Drawback</a:t>
            </a:r>
            <a:r>
              <a:rPr lang="fr-FR" sz="2800" dirty="0" smtClean="0"/>
              <a:t>: </a:t>
            </a:r>
          </a:p>
          <a:p>
            <a:pPr>
              <a:buNone/>
            </a:pPr>
            <a:r>
              <a:rPr lang="fr-FR" sz="2400" dirty="0" err="1" smtClean="0"/>
              <a:t>loose</a:t>
            </a:r>
            <a:r>
              <a:rPr lang="fr-FR" sz="2400" dirty="0" smtClean="0"/>
              <a:t> of </a:t>
            </a:r>
            <a:r>
              <a:rPr lang="fr-FR" sz="2400" dirty="0" err="1" smtClean="0"/>
              <a:t>representativeness</a:t>
            </a:r>
            <a:r>
              <a:rPr lang="fr-FR" sz="2400" dirty="0" smtClean="0"/>
              <a:t> (for 2010), </a:t>
            </a:r>
            <a:r>
              <a:rPr lang="fr-FR" sz="2400" dirty="0" err="1" smtClean="0"/>
              <a:t>reduction</a:t>
            </a:r>
            <a:r>
              <a:rPr lang="fr-FR" sz="2400" dirty="0" smtClean="0"/>
              <a:t> </a:t>
            </a:r>
            <a:r>
              <a:rPr lang="fr-FR" sz="2400" dirty="0" smtClean="0"/>
              <a:t>of </a:t>
            </a:r>
            <a:r>
              <a:rPr lang="fr-FR" sz="2400" dirty="0" err="1" smtClean="0"/>
              <a:t>sample</a:t>
            </a:r>
            <a:r>
              <a:rPr lang="fr-FR" sz="2400" dirty="0" smtClean="0"/>
              <a:t> size</a:t>
            </a:r>
          </a:p>
          <a:p>
            <a:pPr>
              <a:buNone/>
            </a:pPr>
            <a:r>
              <a:rPr lang="fr-FR" sz="2400" dirty="0" smtClean="0"/>
              <a:t>but </a:t>
            </a:r>
            <a:r>
              <a:rPr lang="fr-FR" sz="2400" dirty="0" err="1" smtClean="0"/>
              <a:t>we</a:t>
            </a:r>
            <a:r>
              <a:rPr lang="fr-FR" sz="2400" dirty="0" smtClean="0"/>
              <a:t> </a:t>
            </a:r>
            <a:r>
              <a:rPr lang="fr-FR" sz="2400" dirty="0" err="1" smtClean="0"/>
              <a:t>can</a:t>
            </a:r>
            <a:r>
              <a:rPr lang="fr-FR" sz="2400" dirty="0" smtClean="0"/>
              <a:t> impute for </a:t>
            </a:r>
            <a:r>
              <a:rPr lang="fr-FR" sz="2400" dirty="0" err="1" smtClean="0"/>
              <a:t>adults</a:t>
            </a:r>
            <a:r>
              <a:rPr lang="fr-FR" sz="2400" dirty="0" smtClean="0"/>
              <a:t> </a:t>
            </a:r>
            <a:r>
              <a:rPr lang="fr-FR" sz="2400" dirty="0" err="1" smtClean="0"/>
              <a:t>who</a:t>
            </a:r>
            <a:r>
              <a:rPr lang="fr-FR" sz="2400" dirty="0" smtClean="0"/>
              <a:t> have not </a:t>
            </a:r>
            <a:r>
              <a:rPr lang="fr-FR" sz="2400" dirty="0" err="1" smtClean="0"/>
              <a:t>filled</a:t>
            </a:r>
            <a:r>
              <a:rPr lang="fr-FR" sz="2400" dirty="0" smtClean="0"/>
              <a:t> time </a:t>
            </a:r>
            <a:r>
              <a:rPr lang="fr-FR" sz="2400" dirty="0" err="1" smtClean="0"/>
              <a:t>diary</a:t>
            </a:r>
            <a:endParaRPr lang="fr-FR" sz="2400" dirty="0" smtClean="0"/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323528" y="188640"/>
            <a:ext cx="7992888" cy="922337"/>
          </a:xfrm>
        </p:spPr>
        <p:txBody>
          <a:bodyPr/>
          <a:lstStyle/>
          <a:p>
            <a:r>
              <a:rPr lang="fr-FR" dirty="0" smtClean="0"/>
              <a:t>Question 3: </a:t>
            </a:r>
            <a:r>
              <a:rPr lang="fr-FR" dirty="0" err="1" smtClean="0"/>
              <a:t>Which</a:t>
            </a:r>
            <a:r>
              <a:rPr lang="fr-FR" dirty="0" smtClean="0"/>
              <a:t> </a:t>
            </a:r>
            <a:r>
              <a:rPr lang="fr-FR" dirty="0" err="1" smtClean="0"/>
              <a:t>households</a:t>
            </a:r>
            <a:r>
              <a:rPr lang="fr-FR" dirty="0" smtClean="0"/>
              <a:t> to </a:t>
            </a:r>
            <a:r>
              <a:rPr lang="fr-FR" dirty="0" err="1" smtClean="0"/>
              <a:t>be</a:t>
            </a:r>
            <a:r>
              <a:rPr lang="fr-FR" dirty="0" smtClean="0"/>
              <a:t> </a:t>
            </a:r>
            <a:r>
              <a:rPr lang="fr-FR" dirty="0" err="1" smtClean="0"/>
              <a:t>kept</a:t>
            </a:r>
            <a:r>
              <a:rPr lang="fr-FR" dirty="0" smtClean="0"/>
              <a:t>?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n2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modele ined ppt</Template>
  <TotalTime>4710</TotalTime>
  <Words>2211</Words>
  <Application>Microsoft Office PowerPoint</Application>
  <PresentationFormat>Affichage à l'écran (4:3)</PresentationFormat>
  <Paragraphs>213</Paragraphs>
  <Slides>23</Slides>
  <Notes>20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23</vt:i4>
      </vt:variant>
    </vt:vector>
  </HeadingPairs>
  <TitlesOfParts>
    <vt:vector size="24" baseType="lpstr">
      <vt:lpstr>n2</vt:lpstr>
      <vt:lpstr> Time transfers within households along the lifecycle: a NTA and gender perspective  </vt:lpstr>
      <vt:lpstr>Time spend on unpaid work along the lifecycle   ANXO D., MENCARINI L., PAILHE  A., SOLAZ A, TANTURRI M-L., FLOOD L. 2010, "Gender differences in time-use over the life-course. A comparative analysis of France, Italy, Sweden and the United States ", Feminist Economics vol 17 (3), 159-195. </vt:lpstr>
      <vt:lpstr>Adding gender and time use in NTA</vt:lpstr>
      <vt:lpstr>3 French time-use surveys to be compared</vt:lpstr>
      <vt:lpstr>Identifying Unpaid work </vt:lpstr>
      <vt:lpstr>Definition of unpaid work </vt:lpstr>
      <vt:lpstr>Question 1 :Definition of unpaid work </vt:lpstr>
      <vt:lpstr>Question 2: Which weight do we need to use? </vt:lpstr>
      <vt:lpstr>Question 3: Which households to be kept? </vt:lpstr>
      <vt:lpstr>1. Production</vt:lpstr>
      <vt:lpstr>Daily (mn) domestic work production 1985</vt:lpstr>
      <vt:lpstr>Daily (mn) domestic work production 1999</vt:lpstr>
      <vt:lpstr>Daily (mn) domestic work production 2010</vt:lpstr>
      <vt:lpstr>Daily(mn) domestic work production  1985, 1999 and 2010</vt:lpstr>
      <vt:lpstr>Gender gap in domestic production</vt:lpstr>
      <vt:lpstr>Home production by birth cohort </vt:lpstr>
      <vt:lpstr>2. Definition of consumption of housework</vt:lpstr>
      <vt:lpstr>Daily(mn) domestic work consumption  1985, 1999 and 2010</vt:lpstr>
      <vt:lpstr>3. Lifecycle deficit </vt:lpstr>
      <vt:lpstr>Lifecycle deficit by cohort and sex </vt:lpstr>
      <vt:lpstr>4. Monetary evaluation of unpaid work</vt:lpstr>
      <vt:lpstr>Conclusion </vt:lpstr>
      <vt:lpstr>Smoothing with stata (different methods)</vt:lpstr>
    </vt:vector>
  </TitlesOfParts>
  <Company>INED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ined</dc:creator>
  <cp:lastModifiedBy>ined</cp:lastModifiedBy>
  <cp:revision>436</cp:revision>
  <dcterms:created xsi:type="dcterms:W3CDTF">2012-03-22T14:22:20Z</dcterms:created>
  <dcterms:modified xsi:type="dcterms:W3CDTF">2012-11-08T22:00:34Z</dcterms:modified>
</cp:coreProperties>
</file>