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drawings/drawing2.xml" ContentType="application/vnd.openxmlformats-officedocument.drawingml.chartshapes+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56" r:id="rId3"/>
    <p:sldId id="265" r:id="rId4"/>
    <p:sldId id="257" r:id="rId5"/>
    <p:sldId id="258" r:id="rId6"/>
    <p:sldId id="259" r:id="rId7"/>
    <p:sldId id="260" r:id="rId8"/>
    <p:sldId id="261" r:id="rId9"/>
    <p:sldId id="266" r:id="rId10"/>
    <p:sldId id="262" r:id="rId11"/>
    <p:sldId id="263" r:id="rId12"/>
    <p:sldId id="264" r:id="rId13"/>
    <p:sldId id="267" r:id="rId14"/>
    <p:sldId id="268" r:id="rId15"/>
    <p:sldId id="269" r:id="rId16"/>
    <p:sldId id="270" r:id="rId17"/>
    <p:sldId id="271" r:id="rId18"/>
    <p:sldId id="280" r:id="rId19"/>
    <p:sldId id="279" r:id="rId20"/>
    <p:sldId id="272" r:id="rId21"/>
    <p:sldId id="281" r:id="rId22"/>
    <p:sldId id="282" r:id="rId23"/>
    <p:sldId id="273" r:id="rId24"/>
    <p:sldId id="275" r:id="rId25"/>
    <p:sldId id="283" r:id="rId26"/>
    <p:sldId id="276" r:id="rId27"/>
    <p:sldId id="284" r:id="rId28"/>
    <p:sldId id="287" r:id="rId29"/>
    <p:sldId id="288" r:id="rId30"/>
    <p:sldId id="289" r:id="rId31"/>
    <p:sldId id="290" r:id="rId32"/>
    <p:sldId id="291" r:id="rId33"/>
    <p:sldId id="274" r:id="rId34"/>
    <p:sldId id="277" r:id="rId35"/>
    <p:sldId id="285" r:id="rId36"/>
    <p:sldId id="278" r:id="rId37"/>
    <p:sldId id="28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90" autoAdjust="0"/>
  </p:normalViewPr>
  <p:slideViewPr>
    <p:cSldViewPr>
      <p:cViewPr varScale="1">
        <p:scale>
          <a:sx n="102" d="100"/>
          <a:sy n="102" d="100"/>
        </p:scale>
        <p:origin x="-234" y="-102"/>
      </p:cViewPr>
      <p:guideLst>
        <p:guide orient="horz" pos="2160"/>
        <p:guide pos="2880"/>
      </p:guideLst>
    </p:cSldViewPr>
  </p:slideViewPr>
  <p:outlineViewPr>
    <p:cViewPr>
      <p:scale>
        <a:sx n="33" d="100"/>
        <a:sy n="33" d="100"/>
      </p:scale>
      <p:origin x="0" y="4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jiangx\Desktop\High%20Income%20Non-EUR%20Analysi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jiangx\Desktop\High%20Income%20EUR%20Analysi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jiangx\Desktop\High%20Income%20EUR%20Analysi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jiangx\Desktop\High%20Income%20EUR%20Analysi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jiangx\Desktop\LAC%20Analysi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jiangx\Desktop\LAC%20Analysi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jiangx\Desktop\LAC%20Analysi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Documents%20and%20Settings\jiangx\Desktop\LAC%20Analysi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Documents%20and%20Settings\jiangx\Desktop\LAC%20Analysi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Documents%20and%20Settings\jiangx\Desktop\LAC%20Analysis.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Documents%20and%20Settings\jiangx\Desktop\S&amp;SE%20Asia%20Analysi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jiangx\Desktop\High%20Income%20Non-EUR%20Analysis.xlsx" TargetMode="External"/></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jiangx\Desktop\S&amp;SE%20Asia%20Analysi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Documents%20and%20Settings\jiangx\Desktop\S&amp;SE%20Asia%20Analysis.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Documents%20and%20Settings\jiangx\Desktop\S&amp;SE%20Asia%20Analysis.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Documents%20and%20Settings\jiangx\Desktop\S&amp;SE%20Asia%20Analysi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Documents%20and%20Settings\jiangx\Desktop\S&amp;SE%20Asia%20Analysis.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Documents%20and%20Settings\jiangx\Desktop\E%20Asia%20Analysis.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Documents%20and%20Settings\jiangx\Desktop\E%20Asia%20Analysis.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Documents%20and%20Settings\jiangx\Desktop\E%20Asia%20Analysis.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Documents%20and%20Settings\jiangx\Desktop\E%20Asia%20Analysis.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Documents%20and%20Settings\jiangx\Desktop\E%20Asia%20Analysi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jiangx\Desktop\High%20Income%20Non-EUR%20Analysis.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Documents%20and%20Settings\jiangx\Desktop\E%20Asia%20Analysis.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Documents%20and%20Settings\jiangx\Desktop\Africa%20Analysis.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Documents%20and%20Settings\jiangx\Desktop\Africa%20Analysis.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Documents%20and%20Settings\jiangx\Desktop\Africa%20Analysis.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Documents%20and%20Settings\jiangx\Desktop\Africa%20Analysis.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Documents%20and%20Settings\jiangx\Desktop\Africa%20Analysis.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Documents%20and%20Settings\jiangx\Desktop\Africa%20Analy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jiangx\Desktop\High%20Income%20Non-EUR%20Analysis.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jiangx\Desktop\High%20Income%20Non-EUR%20Analysi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jiangx\Desktop\High%20Income%20Non-EUR%20Analysi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jiangx\Desktop\High%20Income%20EUR%20Analysi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jiangx\Desktop\High%20Income%20EUR%20Analysi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jiangx\Desktop\High%20Income%20EUR%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Normalized</a:t>
            </a:r>
            <a:r>
              <a:rPr lang="en-US" sz="1400" baseline="0" dirty="0"/>
              <a:t> CGE for NTA High Income Non-EUR </a:t>
            </a:r>
            <a:r>
              <a:rPr lang="en-US" sz="1400" baseline="0" dirty="0" smtClean="0"/>
              <a:t> Western Countries</a:t>
            </a:r>
            <a:endParaRPr lang="en-US" sz="1400" dirty="0"/>
          </a:p>
        </c:rich>
      </c:tx>
      <c:layout/>
      <c:overlay val="0"/>
    </c:title>
    <c:autoTitleDeleted val="0"/>
    <c:plotArea>
      <c:layout>
        <c:manualLayout>
          <c:layoutTarget val="inner"/>
          <c:xMode val="edge"/>
          <c:yMode val="edge"/>
          <c:x val="0.102163527027476"/>
          <c:y val="0.15307868069889322"/>
          <c:w val="0.68932991245466835"/>
          <c:h val="0.75202650594601606"/>
        </c:manualLayout>
      </c:layout>
      <c:scatterChart>
        <c:scatterStyle val="smoothMarker"/>
        <c:varyColors val="0"/>
        <c:ser>
          <c:idx val="0"/>
          <c:order val="0"/>
          <c:tx>
            <c:strRef>
              <c:f>'EDU Cross-Country Comparisons'!$B$1</c:f>
              <c:strCache>
                <c:ptCount val="1"/>
                <c:pt idx="0">
                  <c:v>Normalized CGE (AUS)</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'EDU Cross-Country Comparisons'!$B$2:$B$92</c:f>
              <c:numCache>
                <c:formatCode>General</c:formatCode>
                <c:ptCount val="91"/>
                <c:pt idx="0">
                  <c:v>0</c:v>
                </c:pt>
                <c:pt idx="1">
                  <c:v>0</c:v>
                </c:pt>
                <c:pt idx="2">
                  <c:v>1.874083107573194E-3</c:v>
                </c:pt>
                <c:pt idx="3">
                  <c:v>2.6541076144198147E-2</c:v>
                </c:pt>
                <c:pt idx="4">
                  <c:v>2.0809102977814582E-2</c:v>
                </c:pt>
                <c:pt idx="5">
                  <c:v>7.2568836721699614E-2</c:v>
                </c:pt>
                <c:pt idx="6">
                  <c:v>0.11628137957937955</c:v>
                </c:pt>
                <c:pt idx="7">
                  <c:v>0.11802531678339623</c:v>
                </c:pt>
                <c:pt idx="8">
                  <c:v>0.1220307294229528</c:v>
                </c:pt>
                <c:pt idx="9">
                  <c:v>0.11981672635735777</c:v>
                </c:pt>
                <c:pt idx="10">
                  <c:v>0.11384156935121142</c:v>
                </c:pt>
                <c:pt idx="11">
                  <c:v>0.11600899575536555</c:v>
                </c:pt>
                <c:pt idx="12">
                  <c:v>0.13800069775189247</c:v>
                </c:pt>
                <c:pt idx="13">
                  <c:v>0.13661101180377475</c:v>
                </c:pt>
                <c:pt idx="14">
                  <c:v>0.14470737684959339</c:v>
                </c:pt>
                <c:pt idx="15">
                  <c:v>0.14226398378740954</c:v>
                </c:pt>
                <c:pt idx="16">
                  <c:v>0.13799801064897638</c:v>
                </c:pt>
                <c:pt idx="17">
                  <c:v>0.11115418629579411</c:v>
                </c:pt>
                <c:pt idx="18">
                  <c:v>8.0348838861580105E-2</c:v>
                </c:pt>
                <c:pt idx="19">
                  <c:v>6.9201434599047498E-2</c:v>
                </c:pt>
                <c:pt idx="20">
                  <c:v>5.7445130244308543E-2</c:v>
                </c:pt>
                <c:pt idx="21">
                  <c:v>3.8733857438488666E-2</c:v>
                </c:pt>
                <c:pt idx="22">
                  <c:v>3.6072181110935825E-2</c:v>
                </c:pt>
                <c:pt idx="23">
                  <c:v>2.945847617633952E-2</c:v>
                </c:pt>
                <c:pt idx="24">
                  <c:v>2.0811521381737023E-2</c:v>
                </c:pt>
                <c:pt idx="25">
                  <c:v>2.3223743925816352E-2</c:v>
                </c:pt>
                <c:pt idx="26">
                  <c:v>1.8246402037747272E-2</c:v>
                </c:pt>
                <c:pt idx="27">
                  <c:v>9.5679184416384185E-3</c:v>
                </c:pt>
                <c:pt idx="28">
                  <c:v>9.0438415764485941E-3</c:v>
                </c:pt>
                <c:pt idx="29">
                  <c:v>1.0317175489265232E-2</c:v>
                </c:pt>
                <c:pt idx="30">
                  <c:v>6.0460968236573532E-3</c:v>
                </c:pt>
                <c:pt idx="31">
                  <c:v>1.5210500263116263E-2</c:v>
                </c:pt>
                <c:pt idx="32">
                  <c:v>5.8426822674841842E-3</c:v>
                </c:pt>
                <c:pt idx="33">
                  <c:v>1.0663634096996524E-2</c:v>
                </c:pt>
                <c:pt idx="34">
                  <c:v>8.3732274078330074E-3</c:v>
                </c:pt>
                <c:pt idx="35">
                  <c:v>1.3360780325396433E-2</c:v>
                </c:pt>
                <c:pt idx="36">
                  <c:v>5.4743684626387444E-3</c:v>
                </c:pt>
                <c:pt idx="37">
                  <c:v>5.771025885429543E-3</c:v>
                </c:pt>
                <c:pt idx="38">
                  <c:v>6.1748096001602781E-3</c:v>
                </c:pt>
                <c:pt idx="39">
                  <c:v>5.1198485122652387E-3</c:v>
                </c:pt>
                <c:pt idx="40">
                  <c:v>9.198708930548586E-3</c:v>
                </c:pt>
                <c:pt idx="41">
                  <c:v>3.3472487558786077E-3</c:v>
                </c:pt>
                <c:pt idx="42">
                  <c:v>6.6201540154885025E-3</c:v>
                </c:pt>
                <c:pt idx="43">
                  <c:v>4.4318576732383782E-3</c:v>
                </c:pt>
                <c:pt idx="44">
                  <c:v>3.6110338144073398E-3</c:v>
                </c:pt>
                <c:pt idx="45">
                  <c:v>8.3761832345982615E-3</c:v>
                </c:pt>
                <c:pt idx="46">
                  <c:v>3.3593407709717046E-3</c:v>
                </c:pt>
                <c:pt idx="47">
                  <c:v>5.9864428858454376E-3</c:v>
                </c:pt>
                <c:pt idx="48">
                  <c:v>4.0890714545563931E-3</c:v>
                </c:pt>
                <c:pt idx="49">
                  <c:v>2.9617374200630871E-3</c:v>
                </c:pt>
                <c:pt idx="50">
                  <c:v>2.262998121920413E-3</c:v>
                </c:pt>
                <c:pt idx="51">
                  <c:v>3.2397641827966229E-3</c:v>
                </c:pt>
                <c:pt idx="52">
                  <c:v>4.1613548303042203E-3</c:v>
                </c:pt>
                <c:pt idx="53">
                  <c:v>2.5627009400673094E-3</c:v>
                </c:pt>
                <c:pt idx="54">
                  <c:v>6.6721048940598026E-4</c:v>
                </c:pt>
                <c:pt idx="55">
                  <c:v>1.5680207848071919E-3</c:v>
                </c:pt>
                <c:pt idx="56">
                  <c:v>1.9593542023989834E-3</c:v>
                </c:pt>
                <c:pt idx="57">
                  <c:v>2.3174569730049967E-3</c:v>
                </c:pt>
                <c:pt idx="58">
                  <c:v>3.9884838075806232E-3</c:v>
                </c:pt>
                <c:pt idx="59">
                  <c:v>1.2135904041543025E-3</c:v>
                </c:pt>
                <c:pt idx="60">
                  <c:v>2.5736285386243839E-3</c:v>
                </c:pt>
                <c:pt idx="61">
                  <c:v>2.5491757981465577E-4</c:v>
                </c:pt>
                <c:pt idx="62">
                  <c:v>2.8599853565513167E-4</c:v>
                </c:pt>
                <c:pt idx="63">
                  <c:v>1.6173741179812194E-3</c:v>
                </c:pt>
                <c:pt idx="64">
                  <c:v>9.3511578852452861E-5</c:v>
                </c:pt>
                <c:pt idx="65">
                  <c:v>4.9487688997708269E-4</c:v>
                </c:pt>
                <c:pt idx="66">
                  <c:v>3.6911993910965929E-4</c:v>
                </c:pt>
                <c:pt idx="67">
                  <c:v>0</c:v>
                </c:pt>
                <c:pt idx="68">
                  <c:v>0</c:v>
                </c:pt>
                <c:pt idx="69">
                  <c:v>0</c:v>
                </c:pt>
                <c:pt idx="70">
                  <c:v>1.1160481536644077E-4</c:v>
                </c:pt>
                <c:pt idx="71">
                  <c:v>1.0811156672997925E-4</c:v>
                </c:pt>
                <c:pt idx="72">
                  <c:v>0</c:v>
                </c:pt>
                <c:pt idx="73">
                  <c:v>4.0038003597306059E-5</c:v>
                </c:pt>
                <c:pt idx="74">
                  <c:v>1.012146399911133E-5</c:v>
                </c:pt>
                <c:pt idx="75">
                  <c:v>1.2183376393411472E-3</c:v>
                </c:pt>
                <c:pt idx="76">
                  <c:v>0</c:v>
                </c:pt>
                <c:pt idx="77">
                  <c:v>8.5091954028819034E-6</c:v>
                </c:pt>
                <c:pt idx="78">
                  <c:v>0</c:v>
                </c:pt>
                <c:pt idx="79">
                  <c:v>1.3435571748222738E-6</c:v>
                </c:pt>
                <c:pt idx="80">
                  <c:v>9.4138572184132972E-5</c:v>
                </c:pt>
                <c:pt idx="81">
                  <c:v>1.012146399911133E-5</c:v>
                </c:pt>
                <c:pt idx="82">
                  <c:v>1.4230957517175542E-3</c:v>
                </c:pt>
                <c:pt idx="83">
                  <c:v>0</c:v>
                </c:pt>
                <c:pt idx="84">
                  <c:v>0</c:v>
                </c:pt>
                <c:pt idx="85">
                  <c:v>9.3099554657898216E-4</c:v>
                </c:pt>
              </c:numCache>
            </c:numRef>
          </c:yVal>
          <c:smooth val="1"/>
        </c:ser>
        <c:ser>
          <c:idx val="1"/>
          <c:order val="1"/>
          <c:tx>
            <c:strRef>
              <c:f>'EDU Cross-Country Comparisons'!$E$1</c:f>
              <c:strCache>
                <c:ptCount val="1"/>
                <c:pt idx="0">
                  <c:v>Normalized CGE (CAN)</c:v>
                </c:pt>
              </c:strCache>
            </c:strRef>
          </c:tx>
          <c:marker>
            <c:symbol val="x"/>
            <c:size val="7"/>
          </c:marker>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'EDU Cross-Country Comparisons'!$E$2:$E$92</c:f>
              <c:numCache>
                <c:formatCode>General</c:formatCode>
                <c:ptCount val="91"/>
                <c:pt idx="0">
                  <c:v>0</c:v>
                </c:pt>
                <c:pt idx="1">
                  <c:v>0</c:v>
                </c:pt>
                <c:pt idx="2">
                  <c:v>0</c:v>
                </c:pt>
                <c:pt idx="3">
                  <c:v>0</c:v>
                </c:pt>
                <c:pt idx="4">
                  <c:v>0.13723156853752463</c:v>
                </c:pt>
                <c:pt idx="5">
                  <c:v>0.13723156853752463</c:v>
                </c:pt>
                <c:pt idx="6">
                  <c:v>0.19251773027216207</c:v>
                </c:pt>
                <c:pt idx="7">
                  <c:v>0.19251773027216207</c:v>
                </c:pt>
                <c:pt idx="8">
                  <c:v>0.19251773027216207</c:v>
                </c:pt>
                <c:pt idx="9">
                  <c:v>0.19251773027216207</c:v>
                </c:pt>
                <c:pt idx="10">
                  <c:v>0.19251773027216207</c:v>
                </c:pt>
                <c:pt idx="11">
                  <c:v>0.19251773027216207</c:v>
                </c:pt>
                <c:pt idx="12">
                  <c:v>0.18878487291627372</c:v>
                </c:pt>
                <c:pt idx="13">
                  <c:v>0.18878487291627372</c:v>
                </c:pt>
                <c:pt idx="14">
                  <c:v>0.20176080198969165</c:v>
                </c:pt>
                <c:pt idx="15">
                  <c:v>0.19960044734913793</c:v>
                </c:pt>
                <c:pt idx="16">
                  <c:v>0.19805696240974893</c:v>
                </c:pt>
                <c:pt idx="17">
                  <c:v>0.19354961597702086</c:v>
                </c:pt>
                <c:pt idx="18">
                  <c:v>0.17638507569178249</c:v>
                </c:pt>
                <c:pt idx="19">
                  <c:v>0.1732451533047196</c:v>
                </c:pt>
                <c:pt idx="20">
                  <c:v>0.14930588680614637</c:v>
                </c:pt>
                <c:pt idx="21">
                  <c:v>0.14156714981913748</c:v>
                </c:pt>
                <c:pt idx="22">
                  <c:v>0.12074983054049708</c:v>
                </c:pt>
                <c:pt idx="23">
                  <c:v>9.4692298213426535E-2</c:v>
                </c:pt>
                <c:pt idx="24">
                  <c:v>6.9363774755574453E-2</c:v>
                </c:pt>
                <c:pt idx="25">
                  <c:v>5.2277525302542573E-2</c:v>
                </c:pt>
                <c:pt idx="26">
                  <c:v>4.1453805186744228E-2</c:v>
                </c:pt>
                <c:pt idx="27">
                  <c:v>3.653903266647756E-2</c:v>
                </c:pt>
                <c:pt idx="28">
                  <c:v>2.8451505457410348E-2</c:v>
                </c:pt>
                <c:pt idx="29">
                  <c:v>2.3670670618812534E-2</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2"/>
          <c:order val="2"/>
          <c:tx>
            <c:strRef>
              <c:f>'EDU Cross-Country Comparisons'!$H$1</c:f>
              <c:strCache>
                <c:ptCount val="1"/>
                <c:pt idx="0">
                  <c:v>Normalized CGE (USA)</c:v>
                </c:pt>
              </c:strCache>
            </c:strRef>
          </c:tx>
          <c:marker>
            <c:symbol val="circle"/>
            <c:size val="7"/>
          </c:marker>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'EDU Cross-Country Comparisons'!$H$2:$H$92</c:f>
              <c:numCache>
                <c:formatCode>General</c:formatCode>
                <c:ptCount val="91"/>
                <c:pt idx="0">
                  <c:v>0</c:v>
                </c:pt>
                <c:pt idx="1">
                  <c:v>0</c:v>
                </c:pt>
                <c:pt idx="2">
                  <c:v>0</c:v>
                </c:pt>
                <c:pt idx="3">
                  <c:v>0</c:v>
                </c:pt>
                <c:pt idx="4">
                  <c:v>0</c:v>
                </c:pt>
                <c:pt idx="5">
                  <c:v>0.14407703663248672</c:v>
                </c:pt>
                <c:pt idx="6">
                  <c:v>0.16805952890120116</c:v>
                </c:pt>
                <c:pt idx="7">
                  <c:v>0.16959421348269479</c:v>
                </c:pt>
                <c:pt idx="8">
                  <c:v>0.17003639994298739</c:v>
                </c:pt>
                <c:pt idx="9">
                  <c:v>0.17037454502724303</c:v>
                </c:pt>
                <c:pt idx="10">
                  <c:v>0.17058262777931699</c:v>
                </c:pt>
                <c:pt idx="11">
                  <c:v>0.17079073175566184</c:v>
                </c:pt>
                <c:pt idx="12">
                  <c:v>0.17063466969160637</c:v>
                </c:pt>
                <c:pt idx="13">
                  <c:v>0.17050460735942471</c:v>
                </c:pt>
                <c:pt idx="14">
                  <c:v>0.17024448269506134</c:v>
                </c:pt>
                <c:pt idx="15">
                  <c:v>0.16894392304605729</c:v>
                </c:pt>
                <c:pt idx="16">
                  <c:v>0.16493818149873729</c:v>
                </c:pt>
                <c:pt idx="17">
                  <c:v>0.15669257347160767</c:v>
                </c:pt>
                <c:pt idx="18">
                  <c:v>9.7568695032388297E-2</c:v>
                </c:pt>
                <c:pt idx="19">
                  <c:v>7.5641094225352382E-2</c:v>
                </c:pt>
                <c:pt idx="20">
                  <c:v>6.4976428696143909E-2</c:v>
                </c:pt>
                <c:pt idx="21">
                  <c:v>5.673082066901429E-2</c:v>
                </c:pt>
                <c:pt idx="22">
                  <c:v>4.5526719070169794E-2</c:v>
                </c:pt>
                <c:pt idx="23">
                  <c:v>3.4517095465741221E-2</c:v>
                </c:pt>
                <c:pt idx="24">
                  <c:v>2.8534482876634959E-2</c:v>
                </c:pt>
                <c:pt idx="25">
                  <c:v>2.3852429936532749E-2</c:v>
                </c:pt>
                <c:pt idx="26">
                  <c:v>2.0913150697279385E-2</c:v>
                </c:pt>
                <c:pt idx="27">
                  <c:v>1.8598138816091708E-2</c:v>
                </c:pt>
                <c:pt idx="28">
                  <c:v>1.6985431692278723E-2</c:v>
                </c:pt>
                <c:pt idx="29">
                  <c:v>1.526868107000167E-2</c:v>
                </c:pt>
                <c:pt idx="30">
                  <c:v>1.3707998879061357E-2</c:v>
                </c:pt>
                <c:pt idx="31">
                  <c:v>1.2765757983819912E-2</c:v>
                </c:pt>
                <c:pt idx="32">
                  <c:v>1.1965235790347972E-2</c:v>
                </c:pt>
                <c:pt idx="33">
                  <c:v>1.0820733960545208E-2</c:v>
                </c:pt>
                <c:pt idx="34">
                  <c:v>1.02950872997242E-2</c:v>
                </c:pt>
                <c:pt idx="35">
                  <c:v>9.5721886322783761E-3</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dLbls>
          <c:showLegendKey val="0"/>
          <c:showVal val="0"/>
          <c:showCatName val="0"/>
          <c:showSerName val="0"/>
          <c:showPercent val="0"/>
          <c:showBubbleSize val="0"/>
        </c:dLbls>
        <c:axId val="144028800"/>
        <c:axId val="144030720"/>
      </c:scatterChart>
      <c:valAx>
        <c:axId val="144028800"/>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44030720"/>
        <c:crosses val="autoZero"/>
        <c:crossBetween val="midCat"/>
      </c:valAx>
      <c:valAx>
        <c:axId val="144030720"/>
        <c:scaling>
          <c:orientation val="minMax"/>
        </c:scaling>
        <c:delete val="0"/>
        <c:axPos val="l"/>
        <c:majorGridlines/>
        <c:title>
          <c:tx>
            <c:rich>
              <a:bodyPr/>
              <a:lstStyle/>
              <a:p>
                <a:pPr>
                  <a:defRPr/>
                </a:pPr>
                <a:r>
                  <a:rPr lang="en-US"/>
                  <a:t>Normalized</a:t>
                </a:r>
                <a:r>
                  <a:rPr lang="en-US" baseline="0"/>
                  <a:t> CGE</a:t>
                </a:r>
                <a:endParaRPr lang="en-US"/>
              </a:p>
            </c:rich>
          </c:tx>
          <c:layout/>
          <c:overlay val="0"/>
        </c:title>
        <c:numFmt formatCode="General" sourceLinked="1"/>
        <c:majorTickMark val="none"/>
        <c:minorTickMark val="none"/>
        <c:tickLblPos val="nextTo"/>
        <c:crossAx val="144028800"/>
        <c:crosses val="autoZero"/>
        <c:crossBetween val="midCat"/>
      </c:valAx>
    </c:plotArea>
    <c:legend>
      <c:legendPos val="r"/>
      <c:layout>
        <c:manualLayout>
          <c:xMode val="edge"/>
          <c:yMode val="edge"/>
          <c:x val="0.80802897106216154"/>
          <c:y val="0.28672051915840618"/>
          <c:w val="0.17291245556330775"/>
          <c:h val="0.36683603869904613"/>
        </c:manualLayout>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a:t>
            </a:r>
            <a:r>
              <a:rPr lang="en-US" baseline="0"/>
              <a:t> CGH for NTA High Income European Countries</a:t>
            </a:r>
            <a:endParaRPr lang="en-US"/>
          </a:p>
        </c:rich>
      </c:tx>
      <c:layout/>
      <c:overlay val="0"/>
    </c:title>
    <c:autoTitleDeleted val="0"/>
    <c:plotArea>
      <c:layout/>
      <c:scatterChart>
        <c:scatterStyle val="smoothMarker"/>
        <c:varyColors val="0"/>
        <c:ser>
          <c:idx val="0"/>
          <c:order val="0"/>
          <c:tx>
            <c:strRef>
              <c:f>'Health Corss-Country Comparison'!$B$1</c:f>
              <c:strCache>
                <c:ptCount val="1"/>
                <c:pt idx="0">
                  <c:v>Normalized CGH (AUT)</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Comparison'!$B$2:$B$112</c:f>
              <c:numCache>
                <c:formatCode>General</c:formatCode>
                <c:ptCount val="111"/>
                <c:pt idx="0">
                  <c:v>6.0853756839168369E-2</c:v>
                </c:pt>
                <c:pt idx="1">
                  <c:v>2.3987980104064652E-2</c:v>
                </c:pt>
                <c:pt idx="2">
                  <c:v>2.044270789685634E-2</c:v>
                </c:pt>
                <c:pt idx="3">
                  <c:v>2.0178482144632612E-2</c:v>
                </c:pt>
                <c:pt idx="4">
                  <c:v>1.9683354631995716E-2</c:v>
                </c:pt>
                <c:pt idx="5">
                  <c:v>2.025102450709429E-2</c:v>
                </c:pt>
                <c:pt idx="6">
                  <c:v>1.9392643694015544E-2</c:v>
                </c:pt>
                <c:pt idx="7">
                  <c:v>1.8485144297079772E-2</c:v>
                </c:pt>
                <c:pt idx="8">
                  <c:v>1.8015355143585769E-2</c:v>
                </c:pt>
                <c:pt idx="9">
                  <c:v>1.8281875788849159E-2</c:v>
                </c:pt>
                <c:pt idx="10">
                  <c:v>1.8283636322677453E-2</c:v>
                </c:pt>
                <c:pt idx="11">
                  <c:v>1.8093740122713659E-2</c:v>
                </c:pt>
                <c:pt idx="12">
                  <c:v>1.837825199791801E-2</c:v>
                </c:pt>
                <c:pt idx="13">
                  <c:v>1.9052008294017431E-2</c:v>
                </c:pt>
                <c:pt idx="14">
                  <c:v>1.9809763750447629E-2</c:v>
                </c:pt>
                <c:pt idx="15">
                  <c:v>2.1229723859447672E-2</c:v>
                </c:pt>
                <c:pt idx="16">
                  <c:v>2.1464933968489947E-2</c:v>
                </c:pt>
                <c:pt idx="17">
                  <c:v>2.2320675530591836E-2</c:v>
                </c:pt>
                <c:pt idx="18">
                  <c:v>2.237939894231376E-2</c:v>
                </c:pt>
                <c:pt idx="19">
                  <c:v>2.2337289018830978E-2</c:v>
                </c:pt>
                <c:pt idx="20">
                  <c:v>2.5717025483065439E-2</c:v>
                </c:pt>
                <c:pt idx="21">
                  <c:v>2.5877563541629383E-2</c:v>
                </c:pt>
                <c:pt idx="22">
                  <c:v>2.6027421544890125E-2</c:v>
                </c:pt>
                <c:pt idx="23">
                  <c:v>2.6475849657918153E-2</c:v>
                </c:pt>
                <c:pt idx="24">
                  <c:v>2.6926161666123705E-2</c:v>
                </c:pt>
                <c:pt idx="25">
                  <c:v>2.860194593756752E-2</c:v>
                </c:pt>
                <c:pt idx="26">
                  <c:v>2.8934951841054303E-2</c:v>
                </c:pt>
                <c:pt idx="27">
                  <c:v>2.913878725357576E-2</c:v>
                </c:pt>
                <c:pt idx="28">
                  <c:v>2.9390530572994199E-2</c:v>
                </c:pt>
                <c:pt idx="29">
                  <c:v>2.9223220658253956E-2</c:v>
                </c:pt>
                <c:pt idx="30">
                  <c:v>3.0612491067169907E-2</c:v>
                </c:pt>
                <c:pt idx="31">
                  <c:v>3.0360583782541084E-2</c:v>
                </c:pt>
                <c:pt idx="32">
                  <c:v>2.993627250333598E-2</c:v>
                </c:pt>
                <c:pt idx="33">
                  <c:v>2.976236988533365E-2</c:v>
                </c:pt>
                <c:pt idx="34">
                  <c:v>2.9549048047046406E-2</c:v>
                </c:pt>
                <c:pt idx="35">
                  <c:v>3.1130909078561711E-2</c:v>
                </c:pt>
                <c:pt idx="36">
                  <c:v>3.1032756218101289E-2</c:v>
                </c:pt>
                <c:pt idx="37">
                  <c:v>3.134680383785405E-2</c:v>
                </c:pt>
                <c:pt idx="38">
                  <c:v>3.110311558060647E-2</c:v>
                </c:pt>
                <c:pt idx="39">
                  <c:v>3.1136931468048388E-2</c:v>
                </c:pt>
                <c:pt idx="40">
                  <c:v>3.4108836551513727E-2</c:v>
                </c:pt>
                <c:pt idx="41">
                  <c:v>3.4253082543243829E-2</c:v>
                </c:pt>
                <c:pt idx="42">
                  <c:v>3.5069117868454278E-2</c:v>
                </c:pt>
                <c:pt idx="43">
                  <c:v>3.5302847331352555E-2</c:v>
                </c:pt>
                <c:pt idx="44">
                  <c:v>3.6331191258039554E-2</c:v>
                </c:pt>
                <c:pt idx="45">
                  <c:v>4.0095426450660727E-2</c:v>
                </c:pt>
                <c:pt idx="46">
                  <c:v>4.1522128350382895E-2</c:v>
                </c:pt>
                <c:pt idx="47">
                  <c:v>4.1457933955808234E-2</c:v>
                </c:pt>
                <c:pt idx="48">
                  <c:v>4.2360167248916003E-2</c:v>
                </c:pt>
                <c:pt idx="49">
                  <c:v>4.4125914489033982E-2</c:v>
                </c:pt>
                <c:pt idx="50">
                  <c:v>5.0220764820497331E-2</c:v>
                </c:pt>
                <c:pt idx="51">
                  <c:v>5.2193167116840015E-2</c:v>
                </c:pt>
                <c:pt idx="52">
                  <c:v>5.1543418551058665E-2</c:v>
                </c:pt>
                <c:pt idx="53">
                  <c:v>5.3425996427780516E-2</c:v>
                </c:pt>
                <c:pt idx="54">
                  <c:v>5.3817445545351755E-2</c:v>
                </c:pt>
                <c:pt idx="55">
                  <c:v>6.2583565012843401E-2</c:v>
                </c:pt>
                <c:pt idx="56">
                  <c:v>6.3251734093663012E-2</c:v>
                </c:pt>
                <c:pt idx="57">
                  <c:v>6.4353090581723213E-2</c:v>
                </c:pt>
                <c:pt idx="58">
                  <c:v>6.9591478400084145E-2</c:v>
                </c:pt>
                <c:pt idx="59">
                  <c:v>6.7518552101768964E-2</c:v>
                </c:pt>
                <c:pt idx="60">
                  <c:v>7.0284316651219675E-2</c:v>
                </c:pt>
                <c:pt idx="61">
                  <c:v>7.4528672355357581E-2</c:v>
                </c:pt>
                <c:pt idx="62">
                  <c:v>7.5478387369796174E-2</c:v>
                </c:pt>
                <c:pt idx="63">
                  <c:v>7.5478719019654986E-2</c:v>
                </c:pt>
                <c:pt idx="64">
                  <c:v>7.6738102015995249E-2</c:v>
                </c:pt>
                <c:pt idx="65">
                  <c:v>8.6649600615849379E-2</c:v>
                </c:pt>
                <c:pt idx="66">
                  <c:v>9.5239855771923648E-2</c:v>
                </c:pt>
                <c:pt idx="67">
                  <c:v>9.0192442480496723E-2</c:v>
                </c:pt>
                <c:pt idx="68">
                  <c:v>9.2405634972239303E-2</c:v>
                </c:pt>
                <c:pt idx="69">
                  <c:v>9.2747640365111184E-2</c:v>
                </c:pt>
                <c:pt idx="70">
                  <c:v>0.10372110660814816</c:v>
                </c:pt>
                <c:pt idx="71">
                  <c:v>0.10575416673375225</c:v>
                </c:pt>
                <c:pt idx="72">
                  <c:v>0.10695168308359015</c:v>
                </c:pt>
                <c:pt idx="73">
                  <c:v>0.11099654054947768</c:v>
                </c:pt>
                <c:pt idx="74">
                  <c:v>0.11293722844065944</c:v>
                </c:pt>
                <c:pt idx="75">
                  <c:v>0.12357206778003799</c:v>
                </c:pt>
                <c:pt idx="76">
                  <c:v>0.12461738474060509</c:v>
                </c:pt>
                <c:pt idx="77">
                  <c:v>0.12628325888034236</c:v>
                </c:pt>
                <c:pt idx="78">
                  <c:v>0.1268803154125295</c:v>
                </c:pt>
                <c:pt idx="79">
                  <c:v>0.12771344775287558</c:v>
                </c:pt>
                <c:pt idx="80">
                  <c:v>0.13536698113008869</c:v>
                </c:pt>
                <c:pt idx="81">
                  <c:v>0.13776023159921677</c:v>
                </c:pt>
                <c:pt idx="82">
                  <c:v>0.14024928858354496</c:v>
                </c:pt>
                <c:pt idx="83">
                  <c:v>0.14279599995121972</c:v>
                </c:pt>
                <c:pt idx="84">
                  <c:v>0.14386174282363304</c:v>
                </c:pt>
                <c:pt idx="85">
                  <c:v>0.16060462719959254</c:v>
                </c:pt>
                <c:pt idx="86">
                  <c:v>0.15763686618959252</c:v>
                </c:pt>
                <c:pt idx="87">
                  <c:v>0.1436552892369479</c:v>
                </c:pt>
                <c:pt idx="88">
                  <c:v>0.14356119056354283</c:v>
                </c:pt>
                <c:pt idx="89">
                  <c:v>0.13364806780924146</c:v>
                </c:pt>
                <c:pt idx="90">
                  <c:v>0.13640583556771202</c:v>
                </c:pt>
              </c:numCache>
            </c:numRef>
          </c:yVal>
          <c:smooth val="1"/>
        </c:ser>
        <c:ser>
          <c:idx val="1"/>
          <c:order val="1"/>
          <c:tx>
            <c:strRef>
              <c:f>'Health Corss-Country Comparison'!$E$1</c:f>
              <c:strCache>
                <c:ptCount val="1"/>
                <c:pt idx="0">
                  <c:v>Normalized CGH (FIN)</c:v>
                </c:pt>
              </c:strCache>
            </c:strRef>
          </c:tx>
          <c:marker>
            <c:symbol val="diamond"/>
            <c:size val="7"/>
          </c:marker>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Comparison'!$E$2:$E$112</c:f>
              <c:numCache>
                <c:formatCode>General</c:formatCode>
                <c:ptCount val="111"/>
                <c:pt idx="0">
                  <c:v>3.1267351911220556E-2</c:v>
                </c:pt>
                <c:pt idx="1">
                  <c:v>3.1261710322863741E-2</c:v>
                </c:pt>
                <c:pt idx="2">
                  <c:v>3.1267342159077206E-2</c:v>
                </c:pt>
                <c:pt idx="3">
                  <c:v>3.1263859584862684E-2</c:v>
                </c:pt>
                <c:pt idx="4">
                  <c:v>3.1268711552604064E-2</c:v>
                </c:pt>
                <c:pt idx="5">
                  <c:v>2.1352793675416738E-2</c:v>
                </c:pt>
                <c:pt idx="6">
                  <c:v>2.1352278163722409E-2</c:v>
                </c:pt>
                <c:pt idx="7">
                  <c:v>2.1348822374448642E-2</c:v>
                </c:pt>
                <c:pt idx="8">
                  <c:v>2.13548423983103E-2</c:v>
                </c:pt>
                <c:pt idx="9">
                  <c:v>2.1352045037670936E-2</c:v>
                </c:pt>
                <c:pt idx="10">
                  <c:v>2.1856400913116112E-2</c:v>
                </c:pt>
                <c:pt idx="11">
                  <c:v>2.2360756788561295E-2</c:v>
                </c:pt>
                <c:pt idx="12">
                  <c:v>2.3870601751674499E-2</c:v>
                </c:pt>
                <c:pt idx="13">
                  <c:v>2.5382326110857199E-2</c:v>
                </c:pt>
                <c:pt idx="14">
                  <c:v>2.689405047003993E-2</c:v>
                </c:pt>
                <c:pt idx="15">
                  <c:v>2.840577482922263E-2</c:v>
                </c:pt>
                <c:pt idx="16">
                  <c:v>2.9917499188405361E-2</c:v>
                </c:pt>
                <c:pt idx="17">
                  <c:v>3.1429223547588057E-2</c:v>
                </c:pt>
                <c:pt idx="18">
                  <c:v>3.1789994714620171E-2</c:v>
                </c:pt>
                <c:pt idx="19">
                  <c:v>3.2150765881652242E-2</c:v>
                </c:pt>
                <c:pt idx="20">
                  <c:v>3.2511537048684348E-2</c:v>
                </c:pt>
                <c:pt idx="21">
                  <c:v>3.2872308215716427E-2</c:v>
                </c:pt>
                <c:pt idx="22">
                  <c:v>3.3233079382748366E-2</c:v>
                </c:pt>
                <c:pt idx="23">
                  <c:v>3.4147484477342532E-2</c:v>
                </c:pt>
                <c:pt idx="24">
                  <c:v>3.5061889571936372E-2</c:v>
                </c:pt>
                <c:pt idx="25">
                  <c:v>3.5976294666530205E-2</c:v>
                </c:pt>
                <c:pt idx="26">
                  <c:v>3.6890699761124038E-2</c:v>
                </c:pt>
                <c:pt idx="27">
                  <c:v>3.7805104855718211E-2</c:v>
                </c:pt>
                <c:pt idx="28">
                  <c:v>3.8042219209224466E-2</c:v>
                </c:pt>
                <c:pt idx="29">
                  <c:v>3.8279333562730722E-2</c:v>
                </c:pt>
                <c:pt idx="30">
                  <c:v>3.8516447916236984E-2</c:v>
                </c:pt>
                <c:pt idx="31">
                  <c:v>3.875356226974324E-2</c:v>
                </c:pt>
                <c:pt idx="32">
                  <c:v>3.8990676623249503E-2</c:v>
                </c:pt>
                <c:pt idx="33">
                  <c:v>3.9324071869505317E-2</c:v>
                </c:pt>
                <c:pt idx="34">
                  <c:v>3.9657467115761146E-2</c:v>
                </c:pt>
                <c:pt idx="35">
                  <c:v>3.9990862362017286E-2</c:v>
                </c:pt>
                <c:pt idx="36">
                  <c:v>4.0324257608273108E-2</c:v>
                </c:pt>
                <c:pt idx="37">
                  <c:v>4.0657652854528922E-2</c:v>
                </c:pt>
                <c:pt idx="38">
                  <c:v>4.0119981013131079E-2</c:v>
                </c:pt>
                <c:pt idx="39">
                  <c:v>3.9582309171733242E-2</c:v>
                </c:pt>
                <c:pt idx="40">
                  <c:v>3.9044637330335398E-2</c:v>
                </c:pt>
                <c:pt idx="41">
                  <c:v>3.8506965488937554E-2</c:v>
                </c:pt>
                <c:pt idx="42">
                  <c:v>3.7969293647539711E-2</c:v>
                </c:pt>
                <c:pt idx="43">
                  <c:v>3.9229863938660965E-2</c:v>
                </c:pt>
                <c:pt idx="44">
                  <c:v>4.0490434229781894E-2</c:v>
                </c:pt>
                <c:pt idx="45">
                  <c:v>4.1751004520903155E-2</c:v>
                </c:pt>
                <c:pt idx="46">
                  <c:v>4.301157481202441E-2</c:v>
                </c:pt>
                <c:pt idx="47">
                  <c:v>4.4272145103145671E-2</c:v>
                </c:pt>
                <c:pt idx="48">
                  <c:v>4.4891230597444001E-2</c:v>
                </c:pt>
                <c:pt idx="49">
                  <c:v>4.5510316091742671E-2</c:v>
                </c:pt>
                <c:pt idx="50">
                  <c:v>4.6129401586041334E-2</c:v>
                </c:pt>
                <c:pt idx="51">
                  <c:v>4.6748487080339997E-2</c:v>
                </c:pt>
                <c:pt idx="52">
                  <c:v>4.736757257463866E-2</c:v>
                </c:pt>
                <c:pt idx="53">
                  <c:v>4.859333604038233E-2</c:v>
                </c:pt>
                <c:pt idx="54">
                  <c:v>4.9819099506126008E-2</c:v>
                </c:pt>
                <c:pt idx="55">
                  <c:v>5.1044862971869678E-2</c:v>
                </c:pt>
                <c:pt idx="56">
                  <c:v>5.2270626437613363E-2</c:v>
                </c:pt>
                <c:pt idx="57">
                  <c:v>5.3496389903357033E-2</c:v>
                </c:pt>
                <c:pt idx="58">
                  <c:v>5.4544036160489202E-2</c:v>
                </c:pt>
                <c:pt idx="59">
                  <c:v>5.5591682417621378E-2</c:v>
                </c:pt>
                <c:pt idx="60">
                  <c:v>5.6639328674753547E-2</c:v>
                </c:pt>
                <c:pt idx="61">
                  <c:v>5.7686974931886043E-2</c:v>
                </c:pt>
                <c:pt idx="62">
                  <c:v>5.8734621189018218E-2</c:v>
                </c:pt>
                <c:pt idx="63">
                  <c:v>6.0949110743278169E-2</c:v>
                </c:pt>
                <c:pt idx="64">
                  <c:v>6.3163600297538119E-2</c:v>
                </c:pt>
                <c:pt idx="65">
                  <c:v>6.5378089851798077E-2</c:v>
                </c:pt>
                <c:pt idx="66">
                  <c:v>6.759257940605802E-2</c:v>
                </c:pt>
                <c:pt idx="67">
                  <c:v>6.9807068960317992E-2</c:v>
                </c:pt>
                <c:pt idx="68">
                  <c:v>7.3243950929744839E-2</c:v>
                </c:pt>
                <c:pt idx="69">
                  <c:v>7.6680832899171672E-2</c:v>
                </c:pt>
                <c:pt idx="70">
                  <c:v>8.0117714868598866E-2</c:v>
                </c:pt>
                <c:pt idx="71">
                  <c:v>8.3554596838025713E-2</c:v>
                </c:pt>
                <c:pt idx="72">
                  <c:v>8.699147880745256E-2</c:v>
                </c:pt>
                <c:pt idx="73">
                  <c:v>9.3500782651128933E-2</c:v>
                </c:pt>
                <c:pt idx="74">
                  <c:v>0.10001008649480533</c:v>
                </c:pt>
                <c:pt idx="75">
                  <c:v>0.10651939033848172</c:v>
                </c:pt>
                <c:pt idx="76">
                  <c:v>0.11302869418215811</c:v>
                </c:pt>
                <c:pt idx="77">
                  <c:v>0.11953799802583448</c:v>
                </c:pt>
                <c:pt idx="78">
                  <c:v>0.12769270691921697</c:v>
                </c:pt>
                <c:pt idx="79">
                  <c:v>0.13584741581259949</c:v>
                </c:pt>
                <c:pt idx="80">
                  <c:v>0.14400212470598195</c:v>
                </c:pt>
                <c:pt idx="81">
                  <c:v>0.15215683359936444</c:v>
                </c:pt>
                <c:pt idx="82">
                  <c:v>0.16031154249274696</c:v>
                </c:pt>
                <c:pt idx="83">
                  <c:v>0.17366071636173633</c:v>
                </c:pt>
                <c:pt idx="84">
                  <c:v>0.18700989023072567</c:v>
                </c:pt>
                <c:pt idx="85">
                  <c:v>0.20035906409971505</c:v>
                </c:pt>
                <c:pt idx="86">
                  <c:v>0.21370823796870442</c:v>
                </c:pt>
                <c:pt idx="87">
                  <c:v>0.22705741183769346</c:v>
                </c:pt>
                <c:pt idx="88">
                  <c:v>0.24313566537221093</c:v>
                </c:pt>
                <c:pt idx="89">
                  <c:v>0.2592139189067284</c:v>
                </c:pt>
                <c:pt idx="90">
                  <c:v>0.31479406755260553</c:v>
                </c:pt>
              </c:numCache>
            </c:numRef>
          </c:yVal>
          <c:smooth val="1"/>
        </c:ser>
        <c:ser>
          <c:idx val="2"/>
          <c:order val="2"/>
          <c:tx>
            <c:strRef>
              <c:f>'Health Corss-Country Comparison'!$H$1</c:f>
              <c:strCache>
                <c:ptCount val="1"/>
                <c:pt idx="0">
                  <c:v>Normalized CGH (FRA)</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Comparison'!$H$2:$H$112</c:f>
              <c:numCache>
                <c:formatCode>General</c:formatCode>
                <c:ptCount val="111"/>
                <c:pt idx="0">
                  <c:v>2.5282686779600022E-2</c:v>
                </c:pt>
                <c:pt idx="1">
                  <c:v>2.5282686779600022E-2</c:v>
                </c:pt>
                <c:pt idx="2">
                  <c:v>1.9080584683594245E-2</c:v>
                </c:pt>
                <c:pt idx="3">
                  <c:v>1.8715755148535081E-2</c:v>
                </c:pt>
                <c:pt idx="4">
                  <c:v>1.8715755148535081E-2</c:v>
                </c:pt>
                <c:pt idx="5">
                  <c:v>1.8715755148535081E-2</c:v>
                </c:pt>
                <c:pt idx="6">
                  <c:v>1.8715755148535081E-2</c:v>
                </c:pt>
                <c:pt idx="7">
                  <c:v>1.8715755148535081E-2</c:v>
                </c:pt>
                <c:pt idx="8">
                  <c:v>1.8715755148535081E-2</c:v>
                </c:pt>
                <c:pt idx="9">
                  <c:v>1.8715755148535081E-2</c:v>
                </c:pt>
                <c:pt idx="10">
                  <c:v>3.137534001508805E-2</c:v>
                </c:pt>
                <c:pt idx="11">
                  <c:v>3.137534001508805E-2</c:v>
                </c:pt>
                <c:pt idx="12">
                  <c:v>3.137534001508805E-2</c:v>
                </c:pt>
                <c:pt idx="13">
                  <c:v>3.137534001508805E-2</c:v>
                </c:pt>
                <c:pt idx="14">
                  <c:v>3.137534001508805E-2</c:v>
                </c:pt>
                <c:pt idx="15">
                  <c:v>3.137534001508805E-2</c:v>
                </c:pt>
                <c:pt idx="16">
                  <c:v>3.137534001508805E-2</c:v>
                </c:pt>
                <c:pt idx="17">
                  <c:v>3.137534001508805E-2</c:v>
                </c:pt>
                <c:pt idx="18">
                  <c:v>3.137534001508805E-2</c:v>
                </c:pt>
                <c:pt idx="19">
                  <c:v>3.137534001508805E-2</c:v>
                </c:pt>
                <c:pt idx="20">
                  <c:v>3.0390300270428307E-2</c:v>
                </c:pt>
                <c:pt idx="21">
                  <c:v>3.0390300270428307E-2</c:v>
                </c:pt>
                <c:pt idx="22">
                  <c:v>3.0390300270428307E-2</c:v>
                </c:pt>
                <c:pt idx="23">
                  <c:v>3.0390300270428307E-2</c:v>
                </c:pt>
                <c:pt idx="24">
                  <c:v>3.0390300270428307E-2</c:v>
                </c:pt>
                <c:pt idx="25">
                  <c:v>3.0390300270428307E-2</c:v>
                </c:pt>
                <c:pt idx="26">
                  <c:v>3.0390300270428307E-2</c:v>
                </c:pt>
                <c:pt idx="27">
                  <c:v>3.0390300270428307E-2</c:v>
                </c:pt>
                <c:pt idx="28">
                  <c:v>3.0390300270428307E-2</c:v>
                </c:pt>
                <c:pt idx="29">
                  <c:v>3.0390300270428307E-2</c:v>
                </c:pt>
                <c:pt idx="30">
                  <c:v>3.816116936718849E-2</c:v>
                </c:pt>
                <c:pt idx="31">
                  <c:v>3.816116936718849E-2</c:v>
                </c:pt>
                <c:pt idx="32">
                  <c:v>3.816116936718849E-2</c:v>
                </c:pt>
                <c:pt idx="33">
                  <c:v>3.816116936718849E-2</c:v>
                </c:pt>
                <c:pt idx="34">
                  <c:v>3.816116936718849E-2</c:v>
                </c:pt>
                <c:pt idx="35">
                  <c:v>3.816116936718849E-2</c:v>
                </c:pt>
                <c:pt idx="36">
                  <c:v>3.816116936718849E-2</c:v>
                </c:pt>
                <c:pt idx="37">
                  <c:v>3.816116936718849E-2</c:v>
                </c:pt>
                <c:pt idx="38">
                  <c:v>3.816116936718849E-2</c:v>
                </c:pt>
                <c:pt idx="39">
                  <c:v>3.816116936718849E-2</c:v>
                </c:pt>
                <c:pt idx="40">
                  <c:v>3.3381902457913448E-2</c:v>
                </c:pt>
                <c:pt idx="41">
                  <c:v>3.3381902457913448E-2</c:v>
                </c:pt>
                <c:pt idx="42">
                  <c:v>3.3381902457913448E-2</c:v>
                </c:pt>
                <c:pt idx="43">
                  <c:v>3.3381902457913448E-2</c:v>
                </c:pt>
                <c:pt idx="44">
                  <c:v>3.3381902457913448E-2</c:v>
                </c:pt>
                <c:pt idx="45">
                  <c:v>3.3381902457913448E-2</c:v>
                </c:pt>
                <c:pt idx="46">
                  <c:v>3.3381902457913448E-2</c:v>
                </c:pt>
                <c:pt idx="47">
                  <c:v>3.3381902457913448E-2</c:v>
                </c:pt>
                <c:pt idx="48">
                  <c:v>3.3381902457913448E-2</c:v>
                </c:pt>
                <c:pt idx="49">
                  <c:v>3.3381902457913448E-2</c:v>
                </c:pt>
                <c:pt idx="50">
                  <c:v>4.3159333997499022E-2</c:v>
                </c:pt>
                <c:pt idx="51">
                  <c:v>4.3159333997499022E-2</c:v>
                </c:pt>
                <c:pt idx="52">
                  <c:v>4.3159333997499022E-2</c:v>
                </c:pt>
                <c:pt idx="53">
                  <c:v>4.3159333997499022E-2</c:v>
                </c:pt>
                <c:pt idx="54">
                  <c:v>4.3159333997499022E-2</c:v>
                </c:pt>
                <c:pt idx="55">
                  <c:v>4.3159333997499022E-2</c:v>
                </c:pt>
                <c:pt idx="56">
                  <c:v>4.3159333997499022E-2</c:v>
                </c:pt>
                <c:pt idx="57">
                  <c:v>4.3159333997499022E-2</c:v>
                </c:pt>
                <c:pt idx="58">
                  <c:v>4.3159333997499022E-2</c:v>
                </c:pt>
                <c:pt idx="59">
                  <c:v>4.3159333997499022E-2</c:v>
                </c:pt>
                <c:pt idx="60">
                  <c:v>7.6212889873859227E-2</c:v>
                </c:pt>
                <c:pt idx="61">
                  <c:v>7.6212889873859227E-2</c:v>
                </c:pt>
                <c:pt idx="62">
                  <c:v>7.6212889873859227E-2</c:v>
                </c:pt>
                <c:pt idx="63">
                  <c:v>7.6212889873859227E-2</c:v>
                </c:pt>
                <c:pt idx="64">
                  <c:v>7.6212889873859227E-2</c:v>
                </c:pt>
                <c:pt idx="65">
                  <c:v>7.6212889873859227E-2</c:v>
                </c:pt>
                <c:pt idx="66">
                  <c:v>7.6212889873859227E-2</c:v>
                </c:pt>
                <c:pt idx="67">
                  <c:v>7.6212889873859227E-2</c:v>
                </c:pt>
                <c:pt idx="68">
                  <c:v>7.6212889873859227E-2</c:v>
                </c:pt>
                <c:pt idx="69">
                  <c:v>7.6212889873859227E-2</c:v>
                </c:pt>
                <c:pt idx="70">
                  <c:v>0.10102129825788234</c:v>
                </c:pt>
                <c:pt idx="71">
                  <c:v>0.10102129825788234</c:v>
                </c:pt>
                <c:pt idx="72">
                  <c:v>0.10102129825788234</c:v>
                </c:pt>
                <c:pt idx="73">
                  <c:v>0.10102129825788234</c:v>
                </c:pt>
                <c:pt idx="74">
                  <c:v>0.10102129825788234</c:v>
                </c:pt>
                <c:pt idx="75">
                  <c:v>0.10102129825788234</c:v>
                </c:pt>
                <c:pt idx="76">
                  <c:v>0.10102129825788234</c:v>
                </c:pt>
                <c:pt idx="77">
                  <c:v>0.10102129825788234</c:v>
                </c:pt>
                <c:pt idx="78">
                  <c:v>0.10102129825788234</c:v>
                </c:pt>
                <c:pt idx="79">
                  <c:v>0.10102129825788234</c:v>
                </c:pt>
                <c:pt idx="80">
                  <c:v>8.9127855414953605E-2</c:v>
                </c:pt>
                <c:pt idx="81">
                  <c:v>8.9127855414953605E-2</c:v>
                </c:pt>
                <c:pt idx="82">
                  <c:v>8.9127855414953605E-2</c:v>
                </c:pt>
                <c:pt idx="83">
                  <c:v>8.9127855414953605E-2</c:v>
                </c:pt>
                <c:pt idx="84">
                  <c:v>8.9127855414953605E-2</c:v>
                </c:pt>
                <c:pt idx="85">
                  <c:v>8.9127855414953605E-2</c:v>
                </c:pt>
                <c:pt idx="86">
                  <c:v>8.9127855414953605E-2</c:v>
                </c:pt>
                <c:pt idx="87">
                  <c:v>8.9127855414953605E-2</c:v>
                </c:pt>
                <c:pt idx="88">
                  <c:v>8.9127855414953605E-2</c:v>
                </c:pt>
                <c:pt idx="89">
                  <c:v>8.9127855414953605E-2</c:v>
                </c:pt>
                <c:pt idx="90">
                  <c:v>8.9127855414953605E-2</c:v>
                </c:pt>
                <c:pt idx="91">
                  <c:v>8.9127855414953605E-2</c:v>
                </c:pt>
                <c:pt idx="92">
                  <c:v>8.8835991786906279E-2</c:v>
                </c:pt>
                <c:pt idx="93">
                  <c:v>8.8835991786906279E-2</c:v>
                </c:pt>
                <c:pt idx="94">
                  <c:v>8.8835991786906279E-2</c:v>
                </c:pt>
                <c:pt idx="95">
                  <c:v>8.8835991786906279E-2</c:v>
                </c:pt>
                <c:pt idx="96">
                  <c:v>8.8835991786906279E-2</c:v>
                </c:pt>
                <c:pt idx="97">
                  <c:v>8.8835991786906279E-2</c:v>
                </c:pt>
                <c:pt idx="98">
                  <c:v>8.8835991786906279E-2</c:v>
                </c:pt>
                <c:pt idx="99">
                  <c:v>8.8835991786906279E-2</c:v>
                </c:pt>
                <c:pt idx="100">
                  <c:v>8.8835991786906279E-2</c:v>
                </c:pt>
              </c:numCache>
            </c:numRef>
          </c:yVal>
          <c:smooth val="1"/>
        </c:ser>
        <c:ser>
          <c:idx val="3"/>
          <c:order val="3"/>
          <c:tx>
            <c:strRef>
              <c:f>'Health Corss-Country Comparison'!$K$1</c:f>
              <c:strCache>
                <c:ptCount val="1"/>
                <c:pt idx="0">
                  <c:v>Normalized CGH (GER)</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Comparison'!$K$2:$K$112</c:f>
              <c:numCache>
                <c:formatCode>General</c:formatCode>
                <c:ptCount val="111"/>
                <c:pt idx="0">
                  <c:v>7.3185962486352729E-2</c:v>
                </c:pt>
                <c:pt idx="1">
                  <c:v>4.514880049098309E-2</c:v>
                </c:pt>
                <c:pt idx="2">
                  <c:v>3.793058286443303E-2</c:v>
                </c:pt>
                <c:pt idx="3">
                  <c:v>2.8065450581751555E-2</c:v>
                </c:pt>
                <c:pt idx="4">
                  <c:v>2.752516301974002E-2</c:v>
                </c:pt>
                <c:pt idx="5">
                  <c:v>2.7168162625807814E-2</c:v>
                </c:pt>
                <c:pt idx="6">
                  <c:v>2.6986780054352351E-2</c:v>
                </c:pt>
                <c:pt idx="7">
                  <c:v>2.7080239056578661E-2</c:v>
                </c:pt>
                <c:pt idx="8">
                  <c:v>3.034019132552743E-2</c:v>
                </c:pt>
                <c:pt idx="9">
                  <c:v>2.6159756171460991E-2</c:v>
                </c:pt>
                <c:pt idx="10">
                  <c:v>2.6191361290789906E-2</c:v>
                </c:pt>
                <c:pt idx="11">
                  <c:v>2.9357647782102515E-2</c:v>
                </c:pt>
                <c:pt idx="12">
                  <c:v>2.5195222901040058E-2</c:v>
                </c:pt>
                <c:pt idx="13">
                  <c:v>2.8627754948990572E-2</c:v>
                </c:pt>
                <c:pt idx="14">
                  <c:v>2.9746142622723432E-2</c:v>
                </c:pt>
                <c:pt idx="15">
                  <c:v>3.1598112977330464E-2</c:v>
                </c:pt>
                <c:pt idx="16">
                  <c:v>3.2416786271797379E-2</c:v>
                </c:pt>
                <c:pt idx="17">
                  <c:v>3.3355079816000333E-2</c:v>
                </c:pt>
                <c:pt idx="18">
                  <c:v>3.6027595891469949E-2</c:v>
                </c:pt>
                <c:pt idx="19">
                  <c:v>3.1800490543228969E-2</c:v>
                </c:pt>
                <c:pt idx="20">
                  <c:v>3.1783407739124615E-2</c:v>
                </c:pt>
                <c:pt idx="21">
                  <c:v>2.9831633809565723E-2</c:v>
                </c:pt>
                <c:pt idx="22">
                  <c:v>2.7594716961066586E-2</c:v>
                </c:pt>
                <c:pt idx="23">
                  <c:v>2.7127118391135747E-2</c:v>
                </c:pt>
                <c:pt idx="24">
                  <c:v>3.0003218360205818E-2</c:v>
                </c:pt>
                <c:pt idx="25">
                  <c:v>3.1404608145701757E-2</c:v>
                </c:pt>
                <c:pt idx="26">
                  <c:v>2.9853046453609776E-2</c:v>
                </c:pt>
                <c:pt idx="27">
                  <c:v>3.0844446844112437E-2</c:v>
                </c:pt>
                <c:pt idx="28">
                  <c:v>3.1411940199370179E-2</c:v>
                </c:pt>
                <c:pt idx="29">
                  <c:v>2.9289181268555359E-2</c:v>
                </c:pt>
                <c:pt idx="30">
                  <c:v>3.0079314962268278E-2</c:v>
                </c:pt>
                <c:pt idx="31">
                  <c:v>3.0588173495041473E-2</c:v>
                </c:pt>
                <c:pt idx="32">
                  <c:v>2.9927915455390211E-2</c:v>
                </c:pt>
                <c:pt idx="33">
                  <c:v>3.3974897951708619E-2</c:v>
                </c:pt>
                <c:pt idx="34">
                  <c:v>3.4086704171113161E-2</c:v>
                </c:pt>
                <c:pt idx="35">
                  <c:v>3.6676515893551837E-2</c:v>
                </c:pt>
                <c:pt idx="36">
                  <c:v>3.7530474254320684E-2</c:v>
                </c:pt>
                <c:pt idx="37">
                  <c:v>4.2435275256651347E-2</c:v>
                </c:pt>
                <c:pt idx="38">
                  <c:v>3.8308713094553477E-2</c:v>
                </c:pt>
                <c:pt idx="39">
                  <c:v>3.9498479402869588E-2</c:v>
                </c:pt>
                <c:pt idx="40">
                  <c:v>3.8823083184322454E-2</c:v>
                </c:pt>
                <c:pt idx="41">
                  <c:v>3.9827495927312669E-2</c:v>
                </c:pt>
                <c:pt idx="42">
                  <c:v>3.976490154456494E-2</c:v>
                </c:pt>
                <c:pt idx="43">
                  <c:v>4.1226526892779052E-2</c:v>
                </c:pt>
                <c:pt idx="44">
                  <c:v>4.3171281096433728E-2</c:v>
                </c:pt>
                <c:pt idx="45">
                  <c:v>4.1794521170808174E-2</c:v>
                </c:pt>
                <c:pt idx="46">
                  <c:v>4.8061534706294436E-2</c:v>
                </c:pt>
                <c:pt idx="47">
                  <c:v>4.5924393455734493E-2</c:v>
                </c:pt>
                <c:pt idx="48">
                  <c:v>5.2862080357761368E-2</c:v>
                </c:pt>
                <c:pt idx="49">
                  <c:v>5.3206242249136483E-2</c:v>
                </c:pt>
                <c:pt idx="50">
                  <c:v>4.9703101861888803E-2</c:v>
                </c:pt>
                <c:pt idx="51">
                  <c:v>5.5457510217283165E-2</c:v>
                </c:pt>
                <c:pt idx="52">
                  <c:v>5.4994949993198677E-2</c:v>
                </c:pt>
                <c:pt idx="53">
                  <c:v>5.6891115852123149E-2</c:v>
                </c:pt>
                <c:pt idx="54">
                  <c:v>6.0520923023866718E-2</c:v>
                </c:pt>
                <c:pt idx="55">
                  <c:v>7.2301280427520723E-2</c:v>
                </c:pt>
                <c:pt idx="56">
                  <c:v>6.4661948022556134E-2</c:v>
                </c:pt>
                <c:pt idx="57">
                  <c:v>6.6272894564158261E-2</c:v>
                </c:pt>
                <c:pt idx="58">
                  <c:v>7.2080750829111265E-2</c:v>
                </c:pt>
                <c:pt idx="59">
                  <c:v>7.5331570842882611E-2</c:v>
                </c:pt>
                <c:pt idx="60">
                  <c:v>7.9913654128880213E-2</c:v>
                </c:pt>
                <c:pt idx="61">
                  <c:v>8.2875377524443267E-2</c:v>
                </c:pt>
                <c:pt idx="62">
                  <c:v>8.908581912878337E-2</c:v>
                </c:pt>
                <c:pt idx="63">
                  <c:v>8.676105819506659E-2</c:v>
                </c:pt>
                <c:pt idx="64">
                  <c:v>8.8949206014262414E-2</c:v>
                </c:pt>
                <c:pt idx="65">
                  <c:v>9.4471213890546274E-2</c:v>
                </c:pt>
                <c:pt idx="66">
                  <c:v>9.453942198902747E-2</c:v>
                </c:pt>
                <c:pt idx="67">
                  <c:v>9.650425086843939E-2</c:v>
                </c:pt>
                <c:pt idx="68">
                  <c:v>9.7081226953819585E-2</c:v>
                </c:pt>
                <c:pt idx="69">
                  <c:v>9.8457936676736704E-2</c:v>
                </c:pt>
                <c:pt idx="70">
                  <c:v>0.10209651798496819</c:v>
                </c:pt>
                <c:pt idx="71">
                  <c:v>0.10554985154329069</c:v>
                </c:pt>
                <c:pt idx="72">
                  <c:v>0.10280495175452939</c:v>
                </c:pt>
                <c:pt idx="73">
                  <c:v>0.11250729720999253</c:v>
                </c:pt>
                <c:pt idx="74">
                  <c:v>0.11877408889213546</c:v>
                </c:pt>
                <c:pt idx="75">
                  <c:v>0.12655966704301125</c:v>
                </c:pt>
                <c:pt idx="76">
                  <c:v>0.12944041571873693</c:v>
                </c:pt>
                <c:pt idx="77">
                  <c:v>0.14237605103305956</c:v>
                </c:pt>
                <c:pt idx="78">
                  <c:v>0.14936943508791578</c:v>
                </c:pt>
                <c:pt idx="79">
                  <c:v>0.15649882999409295</c:v>
                </c:pt>
                <c:pt idx="80">
                  <c:v>0.16530960760841218</c:v>
                </c:pt>
                <c:pt idx="81">
                  <c:v>0.17298041924878796</c:v>
                </c:pt>
                <c:pt idx="82">
                  <c:v>0.17932275163891642</c:v>
                </c:pt>
                <c:pt idx="83">
                  <c:v>0.18993052483344536</c:v>
                </c:pt>
                <c:pt idx="84">
                  <c:v>0.19738526876170903</c:v>
                </c:pt>
                <c:pt idx="85">
                  <c:v>0.22394388505936952</c:v>
                </c:pt>
                <c:pt idx="86">
                  <c:v>0.24327562668212346</c:v>
                </c:pt>
                <c:pt idx="87">
                  <c:v>0.2707974538920942</c:v>
                </c:pt>
                <c:pt idx="88">
                  <c:v>0.29748735672420634</c:v>
                </c:pt>
                <c:pt idx="89">
                  <c:v>0.30909234858625978</c:v>
                </c:pt>
                <c:pt idx="90">
                  <c:v>0.33299873289621296</c:v>
                </c:pt>
              </c:numCache>
            </c:numRef>
          </c:yVal>
          <c:smooth val="1"/>
        </c:ser>
        <c:ser>
          <c:idx val="4"/>
          <c:order val="4"/>
          <c:tx>
            <c:strRef>
              <c:f>'Health Corss-Country Comparison'!$N$1</c:f>
              <c:strCache>
                <c:ptCount val="1"/>
                <c:pt idx="0">
                  <c:v>Normalized CGH (ITA)</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Comparison'!$N$2:$N$112</c:f>
              <c:numCache>
                <c:formatCode>General</c:formatCode>
                <c:ptCount val="111"/>
                <c:pt idx="0">
                  <c:v>4.4049188994323078E-2</c:v>
                </c:pt>
                <c:pt idx="1">
                  <c:v>4.4815261846398689E-2</c:v>
                </c:pt>
                <c:pt idx="2">
                  <c:v>4.5581334698473919E-2</c:v>
                </c:pt>
                <c:pt idx="3">
                  <c:v>4.6347407550549155E-2</c:v>
                </c:pt>
                <c:pt idx="4">
                  <c:v>4.696026583220865E-2</c:v>
                </c:pt>
                <c:pt idx="5">
                  <c:v>4.7534820471265456E-2</c:v>
                </c:pt>
                <c:pt idx="6">
                  <c:v>4.7956160539906909E-2</c:v>
                </c:pt>
                <c:pt idx="7">
                  <c:v>4.8147678752925714E-2</c:v>
                </c:pt>
                <c:pt idx="8">
                  <c:v>4.7496516828661232E-2</c:v>
                </c:pt>
                <c:pt idx="9">
                  <c:v>4.6577229406171032E-2</c:v>
                </c:pt>
                <c:pt idx="10">
                  <c:v>4.5428120128058573E-2</c:v>
                </c:pt>
                <c:pt idx="11">
                  <c:v>4.4164099922134596E-2</c:v>
                </c:pt>
                <c:pt idx="12">
                  <c:v>4.2900079716210619E-2</c:v>
                </c:pt>
                <c:pt idx="13">
                  <c:v>4.1674363152890477E-2</c:v>
                </c:pt>
                <c:pt idx="14">
                  <c:v>4.0563557517381089E-2</c:v>
                </c:pt>
                <c:pt idx="15">
                  <c:v>4.0180521091343853E-2</c:v>
                </c:pt>
                <c:pt idx="16">
                  <c:v>3.9874091950513536E-2</c:v>
                </c:pt>
                <c:pt idx="17">
                  <c:v>3.9682573737494731E-2</c:v>
                </c:pt>
                <c:pt idx="18">
                  <c:v>3.9529359167079371E-2</c:v>
                </c:pt>
                <c:pt idx="19">
                  <c:v>3.9605966452287429E-2</c:v>
                </c:pt>
                <c:pt idx="20">
                  <c:v>3.9797484665306235E-2</c:v>
                </c:pt>
                <c:pt idx="21">
                  <c:v>4.0180521091343853E-2</c:v>
                </c:pt>
                <c:pt idx="22">
                  <c:v>4.0640164802588377E-2</c:v>
                </c:pt>
                <c:pt idx="23">
                  <c:v>4.1214719441645183E-2</c:v>
                </c:pt>
                <c:pt idx="24">
                  <c:v>4.1980792293720419E-2</c:v>
                </c:pt>
                <c:pt idx="25">
                  <c:v>4.2861776073606778E-2</c:v>
                </c:pt>
                <c:pt idx="26">
                  <c:v>4.3589545283078172E-2</c:v>
                </c:pt>
                <c:pt idx="27">
                  <c:v>4.4202403564738438E-2</c:v>
                </c:pt>
                <c:pt idx="28">
                  <c:v>4.4700350918587178E-2</c:v>
                </c:pt>
                <c:pt idx="29">
                  <c:v>4.5083387344624797E-2</c:v>
                </c:pt>
                <c:pt idx="30">
                  <c:v>4.5351512842851271E-2</c:v>
                </c:pt>
                <c:pt idx="31">
                  <c:v>4.5466423770662415E-2</c:v>
                </c:pt>
                <c:pt idx="32">
                  <c:v>4.5466423770662415E-2</c:v>
                </c:pt>
                <c:pt idx="33">
                  <c:v>4.5466423770662415E-2</c:v>
                </c:pt>
                <c:pt idx="34">
                  <c:v>4.5466423770662415E-2</c:v>
                </c:pt>
                <c:pt idx="35">
                  <c:v>4.5466423770662415E-2</c:v>
                </c:pt>
                <c:pt idx="36">
                  <c:v>4.5466423770662415E-2</c:v>
                </c:pt>
                <c:pt idx="37">
                  <c:v>4.5466423770662415E-2</c:v>
                </c:pt>
                <c:pt idx="38">
                  <c:v>4.5466423770662415E-2</c:v>
                </c:pt>
                <c:pt idx="39">
                  <c:v>4.5887763839303479E-2</c:v>
                </c:pt>
                <c:pt idx="40">
                  <c:v>4.6730443976586392E-2</c:v>
                </c:pt>
                <c:pt idx="41">
                  <c:v>4.8032767825113822E-2</c:v>
                </c:pt>
                <c:pt idx="42">
                  <c:v>4.9756431742283475E-2</c:v>
                </c:pt>
                <c:pt idx="43">
                  <c:v>5.1939739370698033E-2</c:v>
                </c:pt>
                <c:pt idx="44">
                  <c:v>5.4544387067753275E-2</c:v>
                </c:pt>
                <c:pt idx="45">
                  <c:v>5.7608678476053818E-2</c:v>
                </c:pt>
                <c:pt idx="46">
                  <c:v>6.0251629815713671E-2</c:v>
                </c:pt>
                <c:pt idx="47">
                  <c:v>6.2434937444127848E-2</c:v>
                </c:pt>
                <c:pt idx="48">
                  <c:v>6.4196905003900948E-2</c:v>
                </c:pt>
                <c:pt idx="49">
                  <c:v>6.5499228852428773E-2</c:v>
                </c:pt>
                <c:pt idx="50">
                  <c:v>6.6341908989711679E-2</c:v>
                </c:pt>
                <c:pt idx="51">
                  <c:v>6.6801552700956585E-2</c:v>
                </c:pt>
                <c:pt idx="52">
                  <c:v>6.6801552700956585E-2</c:v>
                </c:pt>
                <c:pt idx="53">
                  <c:v>6.6801552700956585E-2</c:v>
                </c:pt>
                <c:pt idx="54">
                  <c:v>6.6801552700956585E-2</c:v>
                </c:pt>
                <c:pt idx="55">
                  <c:v>6.6801552700956585E-2</c:v>
                </c:pt>
                <c:pt idx="56">
                  <c:v>6.6801552700956585E-2</c:v>
                </c:pt>
                <c:pt idx="57">
                  <c:v>6.6801552700956585E-2</c:v>
                </c:pt>
                <c:pt idx="58">
                  <c:v>6.6801552700956585E-2</c:v>
                </c:pt>
                <c:pt idx="59">
                  <c:v>6.7759143766050245E-2</c:v>
                </c:pt>
                <c:pt idx="60">
                  <c:v>6.9674325896238704E-2</c:v>
                </c:pt>
                <c:pt idx="61">
                  <c:v>7.2776920947143081E-2</c:v>
                </c:pt>
                <c:pt idx="62">
                  <c:v>7.6837107063141494E-2</c:v>
                </c:pt>
                <c:pt idx="63">
                  <c:v>8.189318788683779E-2</c:v>
                </c:pt>
                <c:pt idx="64">
                  <c:v>8.7868556133024273E-2</c:v>
                </c:pt>
                <c:pt idx="65">
                  <c:v>9.4878122729512099E-2</c:v>
                </c:pt>
                <c:pt idx="66">
                  <c:v>0.10081518733309475</c:v>
                </c:pt>
                <c:pt idx="67">
                  <c:v>0.1058329645141876</c:v>
                </c:pt>
                <c:pt idx="68">
                  <c:v>0.10985484698758216</c:v>
                </c:pt>
                <c:pt idx="69">
                  <c:v>0.11368521124795833</c:v>
                </c:pt>
                <c:pt idx="70">
                  <c:v>0.11736236093791912</c:v>
                </c:pt>
                <c:pt idx="71">
                  <c:v>0.12096290334267264</c:v>
                </c:pt>
                <c:pt idx="72">
                  <c:v>0.12448683846221846</c:v>
                </c:pt>
                <c:pt idx="73">
                  <c:v>0.12889175736165065</c:v>
                </c:pt>
                <c:pt idx="74">
                  <c:v>0.13417766004096959</c:v>
                </c:pt>
                <c:pt idx="75">
                  <c:v>0.14030624285757143</c:v>
                </c:pt>
                <c:pt idx="76">
                  <c:v>0.14559214553688998</c:v>
                </c:pt>
                <c:pt idx="77">
                  <c:v>0.14999706443632219</c:v>
                </c:pt>
                <c:pt idx="78">
                  <c:v>0.15348269591326416</c:v>
                </c:pt>
                <c:pt idx="79">
                  <c:v>0.15608734361031978</c:v>
                </c:pt>
                <c:pt idx="80">
                  <c:v>0.15777270388488523</c:v>
                </c:pt>
                <c:pt idx="81">
                  <c:v>0.15861538402216813</c:v>
                </c:pt>
                <c:pt idx="82">
                  <c:v>0.15861538402216813</c:v>
                </c:pt>
                <c:pt idx="83">
                  <c:v>0.15865368766477198</c:v>
                </c:pt>
                <c:pt idx="84">
                  <c:v>0.15869199130737582</c:v>
                </c:pt>
                <c:pt idx="85">
                  <c:v>0.15873029494997967</c:v>
                </c:pt>
                <c:pt idx="86">
                  <c:v>0.1587685985925831</c:v>
                </c:pt>
                <c:pt idx="87">
                  <c:v>0.15880690223518734</c:v>
                </c:pt>
                <c:pt idx="88">
                  <c:v>0.15880690223518734</c:v>
                </c:pt>
                <c:pt idx="89">
                  <c:v>0.15880690223518734</c:v>
                </c:pt>
                <c:pt idx="90">
                  <c:v>0.15880690223518734</c:v>
                </c:pt>
                <c:pt idx="91">
                  <c:v>0.15880690223518734</c:v>
                </c:pt>
                <c:pt idx="92">
                  <c:v>0.15880690223518734</c:v>
                </c:pt>
                <c:pt idx="93">
                  <c:v>0.15880690223518734</c:v>
                </c:pt>
                <c:pt idx="94">
                  <c:v>0.15888350952039423</c:v>
                </c:pt>
                <c:pt idx="95">
                  <c:v>0.1591133313760173</c:v>
                </c:pt>
                <c:pt idx="96">
                  <c:v>0.15961127872986602</c:v>
                </c:pt>
                <c:pt idx="97">
                  <c:v>0.16064547708016733</c:v>
                </c:pt>
                <c:pt idx="98">
                  <c:v>0.16152646086005371</c:v>
                </c:pt>
                <c:pt idx="99">
                  <c:v>0.16236914099733701</c:v>
                </c:pt>
                <c:pt idx="100">
                  <c:v>0.16321182113461913</c:v>
                </c:pt>
              </c:numCache>
            </c:numRef>
          </c:yVal>
          <c:smooth val="1"/>
        </c:ser>
        <c:ser>
          <c:idx val="5"/>
          <c:order val="5"/>
          <c:tx>
            <c:strRef>
              <c:f>'Health Corss-Country Comparison'!$Q$1</c:f>
              <c:strCache>
                <c:ptCount val="1"/>
                <c:pt idx="0">
                  <c:v>Normalized CGH (SVN)</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Comparison'!$Q$2:$Q$112</c:f>
              <c:numCache>
                <c:formatCode>General</c:formatCode>
                <c:ptCount val="111"/>
                <c:pt idx="0">
                  <c:v>0.11398630247423253</c:v>
                </c:pt>
                <c:pt idx="1">
                  <c:v>3.6412130048870749E-2</c:v>
                </c:pt>
                <c:pt idx="2">
                  <c:v>3.5045649531237281E-2</c:v>
                </c:pt>
                <c:pt idx="3">
                  <c:v>3.2268830436630626E-2</c:v>
                </c:pt>
                <c:pt idx="4">
                  <c:v>2.9375453868146571E-2</c:v>
                </c:pt>
                <c:pt idx="5">
                  <c:v>2.6836896384120856E-2</c:v>
                </c:pt>
                <c:pt idx="6">
                  <c:v>2.4373887901711296E-2</c:v>
                </c:pt>
                <c:pt idx="7">
                  <c:v>2.2255897031869715E-2</c:v>
                </c:pt>
                <c:pt idx="8">
                  <c:v>2.041329416048375E-2</c:v>
                </c:pt>
                <c:pt idx="9">
                  <c:v>1.9324726402709505E-2</c:v>
                </c:pt>
                <c:pt idx="10">
                  <c:v>1.8625195695231574E-2</c:v>
                </c:pt>
                <c:pt idx="11">
                  <c:v>1.8017161168028199E-2</c:v>
                </c:pt>
                <c:pt idx="12">
                  <c:v>1.7611117819998641E-2</c:v>
                </c:pt>
                <c:pt idx="13">
                  <c:v>1.7532209257586619E-2</c:v>
                </c:pt>
                <c:pt idx="14">
                  <c:v>1.7814510025949977E-2</c:v>
                </c:pt>
                <c:pt idx="15">
                  <c:v>1.8208801914839232E-2</c:v>
                </c:pt>
                <c:pt idx="16">
                  <c:v>1.8611932929279498E-2</c:v>
                </c:pt>
                <c:pt idx="17">
                  <c:v>1.9087060271696054E-2</c:v>
                </c:pt>
                <c:pt idx="18">
                  <c:v>1.9676149338608059E-2</c:v>
                </c:pt>
                <c:pt idx="19">
                  <c:v>2.0390354559216391E-2</c:v>
                </c:pt>
                <c:pt idx="20">
                  <c:v>2.114302314078708E-2</c:v>
                </c:pt>
                <c:pt idx="21">
                  <c:v>2.1866780194226922E-2</c:v>
                </c:pt>
                <c:pt idx="22">
                  <c:v>2.254316551999952E-2</c:v>
                </c:pt>
                <c:pt idx="23">
                  <c:v>2.3409537027747816E-2</c:v>
                </c:pt>
                <c:pt idx="24">
                  <c:v>2.4670357126216024E-2</c:v>
                </c:pt>
                <c:pt idx="25">
                  <c:v>2.6098044443641735E-2</c:v>
                </c:pt>
                <c:pt idx="26">
                  <c:v>2.7431522437567631E-2</c:v>
                </c:pt>
                <c:pt idx="27">
                  <c:v>2.8187009652929397E-2</c:v>
                </c:pt>
                <c:pt idx="28">
                  <c:v>2.8624784839804976E-2</c:v>
                </c:pt>
                <c:pt idx="29">
                  <c:v>2.9260177583851046E-2</c:v>
                </c:pt>
                <c:pt idx="30">
                  <c:v>2.9926456631823539E-2</c:v>
                </c:pt>
                <c:pt idx="31">
                  <c:v>3.0525531098397202E-2</c:v>
                </c:pt>
                <c:pt idx="32">
                  <c:v>3.0925848558956179E-2</c:v>
                </c:pt>
                <c:pt idx="33">
                  <c:v>3.1129136976674809E-2</c:v>
                </c:pt>
                <c:pt idx="34">
                  <c:v>3.1315917297084342E-2</c:v>
                </c:pt>
                <c:pt idx="35">
                  <c:v>3.1521954830715078E-2</c:v>
                </c:pt>
                <c:pt idx="36">
                  <c:v>3.1721693703761593E-2</c:v>
                </c:pt>
                <c:pt idx="37">
                  <c:v>3.1886662871376793E-2</c:v>
                </c:pt>
                <c:pt idx="38">
                  <c:v>3.2367542172611313E-2</c:v>
                </c:pt>
                <c:pt idx="39">
                  <c:v>3.3265397224838733E-2</c:v>
                </c:pt>
                <c:pt idx="40">
                  <c:v>3.4278824838814233E-2</c:v>
                </c:pt>
                <c:pt idx="41">
                  <c:v>3.5203168308354314E-2</c:v>
                </c:pt>
                <c:pt idx="42">
                  <c:v>3.5766684026002096E-2</c:v>
                </c:pt>
                <c:pt idx="43">
                  <c:v>3.6978642561711975E-2</c:v>
                </c:pt>
                <c:pt idx="44">
                  <c:v>3.9268362072735492E-2</c:v>
                </c:pt>
                <c:pt idx="45">
                  <c:v>4.1814400707988926E-2</c:v>
                </c:pt>
                <c:pt idx="46">
                  <c:v>4.4178185995507206E-2</c:v>
                </c:pt>
                <c:pt idx="47">
                  <c:v>4.5361935203998137E-2</c:v>
                </c:pt>
                <c:pt idx="48">
                  <c:v>4.7124931298127691E-2</c:v>
                </c:pt>
                <c:pt idx="49">
                  <c:v>5.0812984822413636E-2</c:v>
                </c:pt>
                <c:pt idx="50">
                  <c:v>5.4860779684898421E-2</c:v>
                </c:pt>
                <c:pt idx="51">
                  <c:v>5.8428547585323266E-2</c:v>
                </c:pt>
                <c:pt idx="52">
                  <c:v>6.0468231060611409E-2</c:v>
                </c:pt>
                <c:pt idx="53">
                  <c:v>6.2728853885131192E-2</c:v>
                </c:pt>
                <c:pt idx="54">
                  <c:v>6.6088664733816915E-2</c:v>
                </c:pt>
                <c:pt idx="55">
                  <c:v>6.9235589612460138E-2</c:v>
                </c:pt>
                <c:pt idx="56">
                  <c:v>7.2328771891251739E-2</c:v>
                </c:pt>
                <c:pt idx="57">
                  <c:v>7.5716406909374645E-2</c:v>
                </c:pt>
                <c:pt idx="58">
                  <c:v>7.9241338968092517E-2</c:v>
                </c:pt>
                <c:pt idx="59">
                  <c:v>8.2111362301931043E-2</c:v>
                </c:pt>
                <c:pt idx="60">
                  <c:v>8.4755371270623839E-2</c:v>
                </c:pt>
                <c:pt idx="61">
                  <c:v>8.793463240120776E-2</c:v>
                </c:pt>
                <c:pt idx="62">
                  <c:v>9.2735411259476291E-2</c:v>
                </c:pt>
                <c:pt idx="63">
                  <c:v>9.8742911785666479E-2</c:v>
                </c:pt>
                <c:pt idx="64">
                  <c:v>0.1047028181624034</c:v>
                </c:pt>
                <c:pt idx="65">
                  <c:v>0.11039960234639626</c:v>
                </c:pt>
                <c:pt idx="66">
                  <c:v>0.1167708292951536</c:v>
                </c:pt>
                <c:pt idx="67">
                  <c:v>0.12425232047020421</c:v>
                </c:pt>
                <c:pt idx="68">
                  <c:v>0.13168527491943258</c:v>
                </c:pt>
                <c:pt idx="69">
                  <c:v>0.13795987212688493</c:v>
                </c:pt>
                <c:pt idx="70">
                  <c:v>0.14333276549404472</c:v>
                </c:pt>
                <c:pt idx="71">
                  <c:v>0.14984000404662459</c:v>
                </c:pt>
                <c:pt idx="72">
                  <c:v>0.15738211510992164</c:v>
                </c:pt>
                <c:pt idx="73">
                  <c:v>0.16474414906750476</c:v>
                </c:pt>
                <c:pt idx="74">
                  <c:v>0.17259171289486885</c:v>
                </c:pt>
                <c:pt idx="75">
                  <c:v>0.1823026336197085</c:v>
                </c:pt>
                <c:pt idx="76">
                  <c:v>0.19088594283931526</c:v>
                </c:pt>
                <c:pt idx="77">
                  <c:v>0.19873736155924876</c:v>
                </c:pt>
                <c:pt idx="78">
                  <c:v>0.20739035966913263</c:v>
                </c:pt>
                <c:pt idx="79">
                  <c:v>0.21656363245615529</c:v>
                </c:pt>
                <c:pt idx="80">
                  <c:v>0.22581297489399307</c:v>
                </c:pt>
                <c:pt idx="81">
                  <c:v>0.23479859098479688</c:v>
                </c:pt>
                <c:pt idx="82">
                  <c:v>0.24349259263344414</c:v>
                </c:pt>
                <c:pt idx="83">
                  <c:v>0.24741041122548565</c:v>
                </c:pt>
                <c:pt idx="84">
                  <c:v>0.25093095244669972</c:v>
                </c:pt>
                <c:pt idx="85">
                  <c:v>0.2540905330870375</c:v>
                </c:pt>
                <c:pt idx="86">
                  <c:v>0.2571715199713846</c:v>
                </c:pt>
                <c:pt idx="87">
                  <c:v>0.26029548553172771</c:v>
                </c:pt>
                <c:pt idx="88">
                  <c:v>0.26330886507861795</c:v>
                </c:pt>
                <c:pt idx="89">
                  <c:v>0.26605898607153378</c:v>
                </c:pt>
                <c:pt idx="90">
                  <c:v>0.2660458241700317</c:v>
                </c:pt>
              </c:numCache>
            </c:numRef>
          </c:yVal>
          <c:smooth val="1"/>
        </c:ser>
        <c:ser>
          <c:idx val="6"/>
          <c:order val="6"/>
          <c:tx>
            <c:strRef>
              <c:f>'Health Corss-Country Comparison'!$T$1</c:f>
              <c:strCache>
                <c:ptCount val="1"/>
                <c:pt idx="0">
                  <c:v>Normalized CGH (ESP)</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Comparison'!$T$2:$T$112</c:f>
              <c:numCache>
                <c:formatCode>General</c:formatCode>
                <c:ptCount val="111"/>
                <c:pt idx="0">
                  <c:v>0.10773538484692009</c:v>
                </c:pt>
                <c:pt idx="1">
                  <c:v>2.7086903827326616E-2</c:v>
                </c:pt>
                <c:pt idx="2">
                  <c:v>2.70854546759321E-2</c:v>
                </c:pt>
                <c:pt idx="3">
                  <c:v>2.7082325569474552E-2</c:v>
                </c:pt>
                <c:pt idx="4">
                  <c:v>2.7082575858322504E-2</c:v>
                </c:pt>
                <c:pt idx="5">
                  <c:v>2.7083332091934836E-2</c:v>
                </c:pt>
                <c:pt idx="6">
                  <c:v>1.8136555011172919E-2</c:v>
                </c:pt>
                <c:pt idx="7">
                  <c:v>1.8136657999745742E-2</c:v>
                </c:pt>
                <c:pt idx="8">
                  <c:v>1.8136941237062162E-2</c:v>
                </c:pt>
                <c:pt idx="9">
                  <c:v>1.8136474489322863E-2</c:v>
                </c:pt>
                <c:pt idx="10">
                  <c:v>1.813630687582277E-2</c:v>
                </c:pt>
                <c:pt idx="11">
                  <c:v>1.7473397038840158E-2</c:v>
                </c:pt>
                <c:pt idx="12">
                  <c:v>1.7472845751449476E-2</c:v>
                </c:pt>
                <c:pt idx="13">
                  <c:v>1.7472575055769081E-2</c:v>
                </c:pt>
                <c:pt idx="14">
                  <c:v>1.747215821604451E-2</c:v>
                </c:pt>
                <c:pt idx="15">
                  <c:v>1.7471445698462398E-2</c:v>
                </c:pt>
                <c:pt idx="16">
                  <c:v>2.0972286074119849E-2</c:v>
                </c:pt>
                <c:pt idx="17">
                  <c:v>2.0972333883061751E-2</c:v>
                </c:pt>
                <c:pt idx="18">
                  <c:v>2.0972340641520489E-2</c:v>
                </c:pt>
                <c:pt idx="19">
                  <c:v>2.0972886428120879E-2</c:v>
                </c:pt>
                <c:pt idx="20">
                  <c:v>2.0973106217569485E-2</c:v>
                </c:pt>
                <c:pt idx="21">
                  <c:v>2.2538319977633205E-2</c:v>
                </c:pt>
                <c:pt idx="22">
                  <c:v>2.2540322231078724E-2</c:v>
                </c:pt>
                <c:pt idx="23">
                  <c:v>2.2542290037071904E-2</c:v>
                </c:pt>
                <c:pt idx="24">
                  <c:v>2.2544775068085894E-2</c:v>
                </c:pt>
                <c:pt idx="25">
                  <c:v>2.2546659709518375E-2</c:v>
                </c:pt>
                <c:pt idx="26">
                  <c:v>2.7357879535296108E-2</c:v>
                </c:pt>
                <c:pt idx="27">
                  <c:v>2.736352948255347E-2</c:v>
                </c:pt>
                <c:pt idx="28">
                  <c:v>2.7370343759380932E-2</c:v>
                </c:pt>
                <c:pt idx="29">
                  <c:v>2.7376763035643216E-2</c:v>
                </c:pt>
                <c:pt idx="30">
                  <c:v>2.7390942597420458E-2</c:v>
                </c:pt>
                <c:pt idx="31">
                  <c:v>2.7828186980826109E-2</c:v>
                </c:pt>
                <c:pt idx="32">
                  <c:v>2.7843449400753163E-2</c:v>
                </c:pt>
                <c:pt idx="33">
                  <c:v>2.7859934379177161E-2</c:v>
                </c:pt>
                <c:pt idx="34">
                  <c:v>2.7871742686643265E-2</c:v>
                </c:pt>
                <c:pt idx="35">
                  <c:v>2.7884333645771926E-2</c:v>
                </c:pt>
                <c:pt idx="36">
                  <c:v>2.9219128097155964E-2</c:v>
                </c:pt>
                <c:pt idx="37">
                  <c:v>2.922609478488835E-2</c:v>
                </c:pt>
                <c:pt idx="38">
                  <c:v>2.9231942708128757E-2</c:v>
                </c:pt>
                <c:pt idx="39">
                  <c:v>2.9239330181136319E-2</c:v>
                </c:pt>
                <c:pt idx="40">
                  <c:v>2.9245315344588404E-2</c:v>
                </c:pt>
                <c:pt idx="41">
                  <c:v>3.0520812323114526E-2</c:v>
                </c:pt>
                <c:pt idx="42">
                  <c:v>3.0521738357165814E-2</c:v>
                </c:pt>
                <c:pt idx="43">
                  <c:v>3.0523352843557405E-2</c:v>
                </c:pt>
                <c:pt idx="44">
                  <c:v>3.0524471641699195E-2</c:v>
                </c:pt>
                <c:pt idx="45">
                  <c:v>3.0524175472076902E-2</c:v>
                </c:pt>
                <c:pt idx="46">
                  <c:v>3.5670885502437119E-2</c:v>
                </c:pt>
                <c:pt idx="47">
                  <c:v>3.5670831070151926E-2</c:v>
                </c:pt>
                <c:pt idx="48">
                  <c:v>3.5671508632325238E-2</c:v>
                </c:pt>
                <c:pt idx="49">
                  <c:v>3.5673623962392535E-2</c:v>
                </c:pt>
                <c:pt idx="50">
                  <c:v>3.5676291699935414E-2</c:v>
                </c:pt>
                <c:pt idx="51">
                  <c:v>4.6298388316117052E-2</c:v>
                </c:pt>
                <c:pt idx="52">
                  <c:v>4.629636696757955E-2</c:v>
                </c:pt>
                <c:pt idx="53">
                  <c:v>4.6294579187619096E-2</c:v>
                </c:pt>
                <c:pt idx="54">
                  <c:v>4.6293200657527671E-2</c:v>
                </c:pt>
                <c:pt idx="55">
                  <c:v>4.6291890830166549E-2</c:v>
                </c:pt>
                <c:pt idx="56">
                  <c:v>5.6455468262098345E-2</c:v>
                </c:pt>
                <c:pt idx="57">
                  <c:v>5.6449853346014787E-2</c:v>
                </c:pt>
                <c:pt idx="58">
                  <c:v>5.6439530608832743E-2</c:v>
                </c:pt>
                <c:pt idx="59">
                  <c:v>5.6423369415287847E-2</c:v>
                </c:pt>
                <c:pt idx="60">
                  <c:v>5.6403784214963053E-2</c:v>
                </c:pt>
                <c:pt idx="61">
                  <c:v>6.9031670562966177E-2</c:v>
                </c:pt>
                <c:pt idx="62">
                  <c:v>6.8981935526322646E-2</c:v>
                </c:pt>
                <c:pt idx="63">
                  <c:v>6.8953910529577653E-2</c:v>
                </c:pt>
                <c:pt idx="64">
                  <c:v>6.8932467152577559E-2</c:v>
                </c:pt>
                <c:pt idx="65">
                  <c:v>7.5118696018452433E-2</c:v>
                </c:pt>
                <c:pt idx="66">
                  <c:v>9.1724406718249038E-2</c:v>
                </c:pt>
                <c:pt idx="67">
                  <c:v>9.1683523690224436E-2</c:v>
                </c:pt>
                <c:pt idx="68">
                  <c:v>9.16232958315185E-2</c:v>
                </c:pt>
                <c:pt idx="69">
                  <c:v>9.1557130651264876E-2</c:v>
                </c:pt>
                <c:pt idx="70">
                  <c:v>9.5346681915210799E-2</c:v>
                </c:pt>
                <c:pt idx="71">
                  <c:v>0.11020965905553329</c:v>
                </c:pt>
                <c:pt idx="72">
                  <c:v>0.1100863471439423</c:v>
                </c:pt>
                <c:pt idx="73">
                  <c:v>0.10995966913194091</c:v>
                </c:pt>
                <c:pt idx="74">
                  <c:v>0.10982721350133079</c:v>
                </c:pt>
                <c:pt idx="75">
                  <c:v>0.1145867078552206</c:v>
                </c:pt>
                <c:pt idx="76">
                  <c:v>0.13648322750948397</c:v>
                </c:pt>
                <c:pt idx="77">
                  <c:v>0.13632455605514604</c:v>
                </c:pt>
                <c:pt idx="78">
                  <c:v>0.13613973355074363</c:v>
                </c:pt>
                <c:pt idx="79">
                  <c:v>0.13592099024273041</c:v>
                </c:pt>
                <c:pt idx="80">
                  <c:v>0.14912331919662161</c:v>
                </c:pt>
                <c:pt idx="81">
                  <c:v>0.14858847641143244</c:v>
                </c:pt>
                <c:pt idx="82">
                  <c:v>0.1484646226672163</c:v>
                </c:pt>
                <c:pt idx="83">
                  <c:v>0.14836639326884291</c:v>
                </c:pt>
                <c:pt idx="84">
                  <c:v>0.14828182404639162</c:v>
                </c:pt>
                <c:pt idx="85">
                  <c:v>0.16952699360023823</c:v>
                </c:pt>
                <c:pt idx="86">
                  <c:v>0.19018988447286603</c:v>
                </c:pt>
                <c:pt idx="87">
                  <c:v>0.19023191458737171</c:v>
                </c:pt>
                <c:pt idx="88">
                  <c:v>0.19027224214458929</c:v>
                </c:pt>
                <c:pt idx="89">
                  <c:v>0.19031194014040914</c:v>
                </c:pt>
                <c:pt idx="90">
                  <c:v>0.19282910209708962</c:v>
                </c:pt>
              </c:numCache>
            </c:numRef>
          </c:yVal>
          <c:smooth val="1"/>
        </c:ser>
        <c:ser>
          <c:idx val="7"/>
          <c:order val="7"/>
          <c:tx>
            <c:strRef>
              <c:f>'Health Corss-Country Comparison'!$W$1</c:f>
              <c:strCache>
                <c:ptCount val="1"/>
                <c:pt idx="0">
                  <c:v>Normalized CGH (SWE)</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Comparison'!$W$2:$W$112</c:f>
              <c:numCache>
                <c:formatCode>General</c:formatCode>
                <c:ptCount val="111"/>
                <c:pt idx="0">
                  <c:v>0.13730132540511678</c:v>
                </c:pt>
                <c:pt idx="1">
                  <c:v>7.13930754064067E-2</c:v>
                </c:pt>
                <c:pt idx="2">
                  <c:v>5.9376071322188792E-2</c:v>
                </c:pt>
                <c:pt idx="3">
                  <c:v>5.4704416868088468E-2</c:v>
                </c:pt>
                <c:pt idx="4">
                  <c:v>5.7906728410951618E-2</c:v>
                </c:pt>
                <c:pt idx="5">
                  <c:v>6.0963740324147531E-2</c:v>
                </c:pt>
                <c:pt idx="6">
                  <c:v>4.9048130747771736E-2</c:v>
                </c:pt>
                <c:pt idx="7">
                  <c:v>4.6622332144131438E-2</c:v>
                </c:pt>
                <c:pt idx="8">
                  <c:v>4.5667631356672157E-2</c:v>
                </c:pt>
                <c:pt idx="9">
                  <c:v>4.4122405055752122E-2</c:v>
                </c:pt>
                <c:pt idx="10">
                  <c:v>4.4273294382646232E-2</c:v>
                </c:pt>
                <c:pt idx="11">
                  <c:v>4.4397210170595607E-2</c:v>
                </c:pt>
                <c:pt idx="12">
                  <c:v>4.5478004128063798E-2</c:v>
                </c:pt>
                <c:pt idx="13">
                  <c:v>4.5527888925992237E-2</c:v>
                </c:pt>
                <c:pt idx="14">
                  <c:v>4.8431736635515497E-2</c:v>
                </c:pt>
                <c:pt idx="15">
                  <c:v>5.3045836707119383E-2</c:v>
                </c:pt>
                <c:pt idx="16">
                  <c:v>5.5596526045899368E-2</c:v>
                </c:pt>
                <c:pt idx="17">
                  <c:v>5.6062355813658163E-2</c:v>
                </c:pt>
                <c:pt idx="18">
                  <c:v>5.2084668769960978E-2</c:v>
                </c:pt>
                <c:pt idx="19">
                  <c:v>5.4922285066989908E-2</c:v>
                </c:pt>
                <c:pt idx="20">
                  <c:v>4.8131485398992535E-2</c:v>
                </c:pt>
                <c:pt idx="21">
                  <c:v>4.804019784369485E-2</c:v>
                </c:pt>
                <c:pt idx="22">
                  <c:v>4.9614315079701918E-2</c:v>
                </c:pt>
                <c:pt idx="23">
                  <c:v>5.1655951991931848E-2</c:v>
                </c:pt>
                <c:pt idx="24">
                  <c:v>5.2271858630592291E-2</c:v>
                </c:pt>
                <c:pt idx="25">
                  <c:v>5.345229219095908E-2</c:v>
                </c:pt>
                <c:pt idx="26">
                  <c:v>5.4775912995413026E-2</c:v>
                </c:pt>
                <c:pt idx="27">
                  <c:v>5.8514380496730189E-2</c:v>
                </c:pt>
                <c:pt idx="28">
                  <c:v>5.7418312366606397E-2</c:v>
                </c:pt>
                <c:pt idx="29">
                  <c:v>5.7149551924345697E-2</c:v>
                </c:pt>
                <c:pt idx="30">
                  <c:v>5.8371518235040006E-2</c:v>
                </c:pt>
                <c:pt idx="31">
                  <c:v>5.6709785744820759E-2</c:v>
                </c:pt>
                <c:pt idx="32">
                  <c:v>5.5030309215729288E-2</c:v>
                </c:pt>
                <c:pt idx="33">
                  <c:v>5.5104047721592504E-2</c:v>
                </c:pt>
                <c:pt idx="34">
                  <c:v>5.7366217688378546E-2</c:v>
                </c:pt>
                <c:pt idx="35">
                  <c:v>5.761798155128002E-2</c:v>
                </c:pt>
                <c:pt idx="36">
                  <c:v>5.6989693083296294E-2</c:v>
                </c:pt>
                <c:pt idx="37">
                  <c:v>5.6792168782442615E-2</c:v>
                </c:pt>
                <c:pt idx="38">
                  <c:v>5.6782419310534744E-2</c:v>
                </c:pt>
                <c:pt idx="39">
                  <c:v>5.5143500584579862E-2</c:v>
                </c:pt>
                <c:pt idx="40">
                  <c:v>5.440588803826913E-2</c:v>
                </c:pt>
                <c:pt idx="41">
                  <c:v>5.6731429572456443E-2</c:v>
                </c:pt>
                <c:pt idx="42">
                  <c:v>5.5295754837541358E-2</c:v>
                </c:pt>
                <c:pt idx="43">
                  <c:v>5.4604289791594401E-2</c:v>
                </c:pt>
                <c:pt idx="44">
                  <c:v>5.8166584335536481E-2</c:v>
                </c:pt>
                <c:pt idx="45">
                  <c:v>5.8083291347203463E-2</c:v>
                </c:pt>
                <c:pt idx="46">
                  <c:v>5.855061603398793E-2</c:v>
                </c:pt>
                <c:pt idx="47">
                  <c:v>5.9782819290185585E-2</c:v>
                </c:pt>
                <c:pt idx="48">
                  <c:v>6.0697222260425808E-2</c:v>
                </c:pt>
                <c:pt idx="49">
                  <c:v>6.1871286165812833E-2</c:v>
                </c:pt>
                <c:pt idx="50">
                  <c:v>6.5003141525021513E-2</c:v>
                </c:pt>
                <c:pt idx="51">
                  <c:v>6.5659995945695313E-2</c:v>
                </c:pt>
                <c:pt idx="52">
                  <c:v>6.6532378692012839E-2</c:v>
                </c:pt>
                <c:pt idx="53">
                  <c:v>6.8496767288492202E-2</c:v>
                </c:pt>
                <c:pt idx="54">
                  <c:v>6.8477300842916367E-2</c:v>
                </c:pt>
                <c:pt idx="55">
                  <c:v>6.8495077380028149E-2</c:v>
                </c:pt>
                <c:pt idx="56">
                  <c:v>7.2737105105387848E-2</c:v>
                </c:pt>
                <c:pt idx="57">
                  <c:v>7.2936254318226132E-2</c:v>
                </c:pt>
                <c:pt idx="58">
                  <c:v>7.3980455257800018E-2</c:v>
                </c:pt>
                <c:pt idx="59">
                  <c:v>7.8053622129715131E-2</c:v>
                </c:pt>
                <c:pt idx="60">
                  <c:v>8.0097988894078861E-2</c:v>
                </c:pt>
                <c:pt idx="61">
                  <c:v>8.0002281578183301E-2</c:v>
                </c:pt>
                <c:pt idx="62">
                  <c:v>8.5361241303549287E-2</c:v>
                </c:pt>
                <c:pt idx="63">
                  <c:v>9.1141898187171291E-2</c:v>
                </c:pt>
                <c:pt idx="64">
                  <c:v>9.834064825803436E-2</c:v>
                </c:pt>
                <c:pt idx="65">
                  <c:v>0.10471859028897269</c:v>
                </c:pt>
                <c:pt idx="66">
                  <c:v>0.11056268373647513</c:v>
                </c:pt>
                <c:pt idx="67">
                  <c:v>0.11607217530809898</c:v>
                </c:pt>
                <c:pt idx="68">
                  <c:v>0.12198721241285103</c:v>
                </c:pt>
                <c:pt idx="69">
                  <c:v>0.12913422528612312</c:v>
                </c:pt>
                <c:pt idx="70">
                  <c:v>0.1376435643673232</c:v>
                </c:pt>
                <c:pt idx="71">
                  <c:v>0.14711202399658105</c:v>
                </c:pt>
                <c:pt idx="72">
                  <c:v>0.15738796738748928</c:v>
                </c:pt>
                <c:pt idx="73">
                  <c:v>0.16936987337283885</c:v>
                </c:pt>
                <c:pt idx="74">
                  <c:v>0.18393343951939597</c:v>
                </c:pt>
                <c:pt idx="75">
                  <c:v>0.20119218217840784</c:v>
                </c:pt>
                <c:pt idx="76">
                  <c:v>0.22061400767138206</c:v>
                </c:pt>
                <c:pt idx="77">
                  <c:v>0.24187451856970324</c:v>
                </c:pt>
                <c:pt idx="78">
                  <c:v>0.26612363258666705</c:v>
                </c:pt>
                <c:pt idx="79">
                  <c:v>0.29422287805653308</c:v>
                </c:pt>
                <c:pt idx="80">
                  <c:v>0.32598041787039256</c:v>
                </c:pt>
                <c:pt idx="81">
                  <c:v>0.36044935081831342</c:v>
                </c:pt>
                <c:pt idx="82">
                  <c:v>0.3971587124106688</c:v>
                </c:pt>
                <c:pt idx="83">
                  <c:v>0.43811364403650893</c:v>
                </c:pt>
                <c:pt idx="84">
                  <c:v>0.48493710778610138</c:v>
                </c:pt>
                <c:pt idx="85">
                  <c:v>0.53723814983593809</c:v>
                </c:pt>
                <c:pt idx="86">
                  <c:v>0.59329468846469113</c:v>
                </c:pt>
                <c:pt idx="87">
                  <c:v>0.65067748025531258</c:v>
                </c:pt>
                <c:pt idx="88">
                  <c:v>0.70707395047125321</c:v>
                </c:pt>
                <c:pt idx="89">
                  <c:v>0.76065932295375593</c:v>
                </c:pt>
                <c:pt idx="90">
                  <c:v>0.88341851261822224</c:v>
                </c:pt>
              </c:numCache>
            </c:numRef>
          </c:yVal>
          <c:smooth val="1"/>
        </c:ser>
        <c:ser>
          <c:idx val="8"/>
          <c:order val="8"/>
          <c:tx>
            <c:strRef>
              <c:f>'Health Corss-Country Comparison'!$Z$1</c:f>
              <c:strCache>
                <c:ptCount val="1"/>
                <c:pt idx="0">
                  <c:v>Normalized CGH (GBR)</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Comparison'!$Z$2:$Z$112</c:f>
              <c:numCache>
                <c:formatCode>General</c:formatCode>
                <c:ptCount val="111"/>
                <c:pt idx="0">
                  <c:v>6.4419936375490858E-2</c:v>
                </c:pt>
                <c:pt idx="1">
                  <c:v>2.7659415576952728E-2</c:v>
                </c:pt>
                <c:pt idx="2">
                  <c:v>2.5568578395152919E-2</c:v>
                </c:pt>
                <c:pt idx="3">
                  <c:v>2.5136423224952936E-2</c:v>
                </c:pt>
                <c:pt idx="4">
                  <c:v>2.4604044151718175E-2</c:v>
                </c:pt>
                <c:pt idx="5">
                  <c:v>2.3994376452107485E-2</c:v>
                </c:pt>
                <c:pt idx="6">
                  <c:v>2.335769063821096E-2</c:v>
                </c:pt>
                <c:pt idx="7">
                  <c:v>2.2755710012525299E-2</c:v>
                </c:pt>
                <c:pt idx="8">
                  <c:v>2.2240163389474831E-2</c:v>
                </c:pt>
                <c:pt idx="9">
                  <c:v>2.1838767724647695E-2</c:v>
                </c:pt>
                <c:pt idx="10">
                  <c:v>2.1555693363959336E-2</c:v>
                </c:pt>
                <c:pt idx="11">
                  <c:v>2.1388350693729206E-2</c:v>
                </c:pt>
                <c:pt idx="12">
                  <c:v>2.1351921017749312E-2</c:v>
                </c:pt>
                <c:pt idx="13">
                  <c:v>2.150448477994945E-2</c:v>
                </c:pt>
                <c:pt idx="14">
                  <c:v>2.1965446724888552E-2</c:v>
                </c:pt>
                <c:pt idx="15">
                  <c:v>2.289793499206691E-2</c:v>
                </c:pt>
                <c:pt idx="16">
                  <c:v>2.4423008588800331E-2</c:v>
                </c:pt>
                <c:pt idx="17">
                  <c:v>2.6485811534173644E-2</c:v>
                </c:pt>
                <c:pt idx="18">
                  <c:v>2.8773357747621481E-2</c:v>
                </c:pt>
                <c:pt idx="19">
                  <c:v>3.0830750875649442E-2</c:v>
                </c:pt>
                <c:pt idx="20">
                  <c:v>3.2353750554412503E-2</c:v>
                </c:pt>
                <c:pt idx="21">
                  <c:v>3.3352923558356867E-2</c:v>
                </c:pt>
                <c:pt idx="22">
                  <c:v>3.403093312061109E-2</c:v>
                </c:pt>
                <c:pt idx="23">
                  <c:v>3.4584472807364847E-2</c:v>
                </c:pt>
                <c:pt idx="24">
                  <c:v>3.5123919595159175E-2</c:v>
                </c:pt>
                <c:pt idx="25">
                  <c:v>3.5695925039232509E-2</c:v>
                </c:pt>
                <c:pt idx="26">
                  <c:v>3.6330120957863241E-2</c:v>
                </c:pt>
                <c:pt idx="27">
                  <c:v>3.707109426759448E-2</c:v>
                </c:pt>
                <c:pt idx="28">
                  <c:v>3.7977424258449174E-2</c:v>
                </c:pt>
                <c:pt idx="29">
                  <c:v>3.9071415987792672E-2</c:v>
                </c:pt>
                <c:pt idx="30">
                  <c:v>4.0284468548564246E-2</c:v>
                </c:pt>
                <c:pt idx="31">
                  <c:v>4.148778173691367E-2</c:v>
                </c:pt>
                <c:pt idx="32">
                  <c:v>4.2593067117247675E-2</c:v>
                </c:pt>
                <c:pt idx="33">
                  <c:v>4.3602339065521738E-2</c:v>
                </c:pt>
                <c:pt idx="34">
                  <c:v>4.4562774962559601E-2</c:v>
                </c:pt>
                <c:pt idx="35">
                  <c:v>4.5507830461226591E-2</c:v>
                </c:pt>
                <c:pt idx="36">
                  <c:v>4.6463236217922949E-2</c:v>
                </c:pt>
                <c:pt idx="37">
                  <c:v>4.7488344795590068E-2</c:v>
                </c:pt>
                <c:pt idx="38">
                  <c:v>4.867489342704296E-2</c:v>
                </c:pt>
                <c:pt idx="39">
                  <c:v>5.0084129193877128E-2</c:v>
                </c:pt>
                <c:pt idx="40">
                  <c:v>5.1678656617701574E-2</c:v>
                </c:pt>
                <c:pt idx="41">
                  <c:v>5.3326941974895382E-2</c:v>
                </c:pt>
                <c:pt idx="42">
                  <c:v>5.4889533227140699E-2</c:v>
                </c:pt>
                <c:pt idx="43">
                  <c:v>5.6308357578177683E-2</c:v>
                </c:pt>
                <c:pt idx="44">
                  <c:v>5.7631899240064142E-2</c:v>
                </c:pt>
                <c:pt idx="45">
                  <c:v>5.897824472034869E-2</c:v>
                </c:pt>
                <c:pt idx="46">
                  <c:v>6.0470719450611277E-2</c:v>
                </c:pt>
                <c:pt idx="47">
                  <c:v>6.219558202503131E-2</c:v>
                </c:pt>
                <c:pt idx="48">
                  <c:v>6.4211458130006893E-2</c:v>
                </c:pt>
                <c:pt idx="49">
                  <c:v>6.6546150793361625E-2</c:v>
                </c:pt>
                <c:pt idx="50">
                  <c:v>6.9129806405904645E-2</c:v>
                </c:pt>
                <c:pt idx="51">
                  <c:v>7.1790077899320653E-2</c:v>
                </c:pt>
                <c:pt idx="52">
                  <c:v>7.440781938215886E-2</c:v>
                </c:pt>
                <c:pt idx="53">
                  <c:v>7.7048213895176992E-2</c:v>
                </c:pt>
                <c:pt idx="54">
                  <c:v>7.9878907007339309E-2</c:v>
                </c:pt>
                <c:pt idx="55">
                  <c:v>8.2988778708023E-2</c:v>
                </c:pt>
                <c:pt idx="56">
                  <c:v>8.6333157020663784E-2</c:v>
                </c:pt>
                <c:pt idx="57">
                  <c:v>8.9849696816120331E-2</c:v>
                </c:pt>
                <c:pt idx="58">
                  <c:v>9.3568103373598041E-2</c:v>
                </c:pt>
                <c:pt idx="59">
                  <c:v>9.7582491740139998E-2</c:v>
                </c:pt>
                <c:pt idx="60">
                  <c:v>0.10192872631375645</c:v>
                </c:pt>
                <c:pt idx="61">
                  <c:v>0.1064874369538507</c:v>
                </c:pt>
                <c:pt idx="62">
                  <c:v>0.11104971238210423</c:v>
                </c:pt>
                <c:pt idx="63">
                  <c:v>0.1155086630828428</c:v>
                </c:pt>
                <c:pt idx="64">
                  <c:v>0.11995756510199215</c:v>
                </c:pt>
                <c:pt idx="65">
                  <c:v>0.12462724427241105</c:v>
                </c:pt>
                <c:pt idx="66">
                  <c:v>0.12978498624511806</c:v>
                </c:pt>
                <c:pt idx="67">
                  <c:v>0.13564433033685536</c:v>
                </c:pt>
                <c:pt idx="68">
                  <c:v>0.1422625992691528</c:v>
                </c:pt>
                <c:pt idx="69">
                  <c:v>0.14947925385117472</c:v>
                </c:pt>
                <c:pt idx="70">
                  <c:v>0.15700032278344855</c:v>
                </c:pt>
                <c:pt idx="71">
                  <c:v>0.16463228678511929</c:v>
                </c:pt>
                <c:pt idx="72">
                  <c:v>0.17252901943445573</c:v>
                </c:pt>
                <c:pt idx="73">
                  <c:v>0.18127982429074113</c:v>
                </c:pt>
                <c:pt idx="74">
                  <c:v>0.19191872963477039</c:v>
                </c:pt>
                <c:pt idx="75">
                  <c:v>0.20624379605553111</c:v>
                </c:pt>
                <c:pt idx="76">
                  <c:v>0.22621581169520788</c:v>
                </c:pt>
                <c:pt idx="77">
                  <c:v>0.24953238736666117</c:v>
                </c:pt>
                <c:pt idx="78">
                  <c:v>0.26962290708126396</c:v>
                </c:pt>
                <c:pt idx="79">
                  <c:v>0.28438665896203325</c:v>
                </c:pt>
                <c:pt idx="80">
                  <c:v>0.29639895114034442</c:v>
                </c:pt>
                <c:pt idx="81">
                  <c:v>0.30848478157330822</c:v>
                </c:pt>
                <c:pt idx="82">
                  <c:v>0.32237848542860925</c:v>
                </c:pt>
                <c:pt idx="83">
                  <c:v>0.33877821216169263</c:v>
                </c:pt>
                <c:pt idx="84">
                  <c:v>0.35754631919287189</c:v>
                </c:pt>
                <c:pt idx="85">
                  <c:v>0.37798349715732332</c:v>
                </c:pt>
                <c:pt idx="86">
                  <c:v>0.39901686854277268</c:v>
                </c:pt>
                <c:pt idx="87">
                  <c:v>0.41925330485730056</c:v>
                </c:pt>
                <c:pt idx="88">
                  <c:v>0.43725517575246586</c:v>
                </c:pt>
                <c:pt idx="89">
                  <c:v>0.45207870162991459</c:v>
                </c:pt>
                <c:pt idx="90">
                  <c:v>0.46355720351184249</c:v>
                </c:pt>
              </c:numCache>
            </c:numRef>
          </c:yVal>
          <c:smooth val="1"/>
        </c:ser>
        <c:dLbls>
          <c:showLegendKey val="0"/>
          <c:showVal val="0"/>
          <c:showCatName val="0"/>
          <c:showSerName val="0"/>
          <c:showPercent val="0"/>
          <c:showBubbleSize val="0"/>
        </c:dLbls>
        <c:axId val="170994688"/>
        <c:axId val="171013248"/>
      </c:scatterChart>
      <c:valAx>
        <c:axId val="170994688"/>
        <c:scaling>
          <c:orientation val="minMax"/>
          <c:max val="49"/>
          <c:min val="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71013248"/>
        <c:crosses val="autoZero"/>
        <c:crossBetween val="midCat"/>
      </c:valAx>
      <c:valAx>
        <c:axId val="171013248"/>
        <c:scaling>
          <c:orientation val="minMax"/>
          <c:max val="0.15000000000000002"/>
        </c:scaling>
        <c:delete val="0"/>
        <c:axPos val="l"/>
        <c:majorGridlines/>
        <c:title>
          <c:tx>
            <c:rich>
              <a:bodyPr/>
              <a:lstStyle/>
              <a:p>
                <a:pPr>
                  <a:defRPr/>
                </a:pPr>
                <a:r>
                  <a:rPr lang="en-US"/>
                  <a:t>Normalized CGH</a:t>
                </a:r>
              </a:p>
            </c:rich>
          </c:tx>
          <c:layout/>
          <c:overlay val="0"/>
        </c:title>
        <c:numFmt formatCode="General" sourceLinked="1"/>
        <c:majorTickMark val="none"/>
        <c:minorTickMark val="none"/>
        <c:tickLblPos val="nextTo"/>
        <c:crossAx val="170994688"/>
        <c:crosses val="autoZero"/>
        <c:crossBetween val="midCat"/>
      </c:valAx>
    </c:plotArea>
    <c:legend>
      <c:legendPos val="r"/>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 CFH for</a:t>
            </a:r>
            <a:r>
              <a:rPr lang="en-US" baseline="0"/>
              <a:t> NTA High Income European Countries</a:t>
            </a:r>
            <a:endParaRPr lang="en-US"/>
          </a:p>
        </c:rich>
      </c:tx>
      <c:layout>
        <c:manualLayout>
          <c:xMode val="edge"/>
          <c:yMode val="edge"/>
          <c:x val="0.10786811023622048"/>
          <c:y val="0"/>
        </c:manualLayout>
      </c:layout>
      <c:overlay val="0"/>
    </c:title>
    <c:autoTitleDeleted val="0"/>
    <c:plotArea>
      <c:layout/>
      <c:scatterChart>
        <c:scatterStyle val="smoothMarker"/>
        <c:varyColors val="0"/>
        <c:ser>
          <c:idx val="0"/>
          <c:order val="0"/>
          <c:tx>
            <c:strRef>
              <c:f>'Health Corss-Country Comparison'!$C$1</c:f>
              <c:strCache>
                <c:ptCount val="1"/>
                <c:pt idx="0">
                  <c:v>Normalized CFH (AUT)</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Comparison'!$C$2:$C$112</c:f>
              <c:numCache>
                <c:formatCode>General</c:formatCode>
                <c:ptCount val="111"/>
                <c:pt idx="0">
                  <c:v>6.0967590228919837E-3</c:v>
                </c:pt>
                <c:pt idx="1">
                  <c:v>5.0160385949060849E-3</c:v>
                </c:pt>
                <c:pt idx="2">
                  <c:v>3.9353184768733561E-3</c:v>
                </c:pt>
                <c:pt idx="3">
                  <c:v>3.1363522710160349E-3</c:v>
                </c:pt>
                <c:pt idx="4">
                  <c:v>2.6209237266525678E-3</c:v>
                </c:pt>
                <c:pt idx="5">
                  <c:v>2.4089801569875786E-3</c:v>
                </c:pt>
                <c:pt idx="6">
                  <c:v>2.5805408620591191E-3</c:v>
                </c:pt>
                <c:pt idx="7">
                  <c:v>2.8524494537293665E-3</c:v>
                </c:pt>
                <c:pt idx="8">
                  <c:v>3.0684312788583899E-3</c:v>
                </c:pt>
                <c:pt idx="9">
                  <c:v>3.2923498260498847E-3</c:v>
                </c:pt>
                <c:pt idx="10">
                  <c:v>3.4569160356055662E-3</c:v>
                </c:pt>
                <c:pt idx="11">
                  <c:v>3.5722145738444023E-3</c:v>
                </c:pt>
                <c:pt idx="12">
                  <c:v>3.8298748986823278E-3</c:v>
                </c:pt>
                <c:pt idx="13">
                  <c:v>4.1810595537591375E-3</c:v>
                </c:pt>
                <c:pt idx="14">
                  <c:v>4.5498080133985841E-3</c:v>
                </c:pt>
                <c:pt idx="15">
                  <c:v>4.9494789479293515E-3</c:v>
                </c:pt>
                <c:pt idx="16">
                  <c:v>5.4061986173731319E-3</c:v>
                </c:pt>
                <c:pt idx="17">
                  <c:v>5.7731722853398707E-3</c:v>
                </c:pt>
                <c:pt idx="18">
                  <c:v>6.1679010170726419E-3</c:v>
                </c:pt>
                <c:pt idx="19">
                  <c:v>6.5201903451360963E-3</c:v>
                </c:pt>
                <c:pt idx="20">
                  <c:v>6.9697181719005161E-3</c:v>
                </c:pt>
                <c:pt idx="21">
                  <c:v>7.4771672516637036E-3</c:v>
                </c:pt>
                <c:pt idx="22">
                  <c:v>7.9339275249686349E-3</c:v>
                </c:pt>
                <c:pt idx="23">
                  <c:v>8.3792502174991623E-3</c:v>
                </c:pt>
                <c:pt idx="24">
                  <c:v>8.8187901143192346E-3</c:v>
                </c:pt>
                <c:pt idx="25">
                  <c:v>9.2337618855463689E-3</c:v>
                </c:pt>
                <c:pt idx="26">
                  <c:v>9.5433839943834982E-3</c:v>
                </c:pt>
                <c:pt idx="27">
                  <c:v>9.9683223087883421E-3</c:v>
                </c:pt>
                <c:pt idx="28">
                  <c:v>1.0391210903086433E-2</c:v>
                </c:pt>
                <c:pt idx="29">
                  <c:v>1.0993134009505724E-2</c:v>
                </c:pt>
                <c:pt idx="30">
                  <c:v>1.1506510943048196E-2</c:v>
                </c:pt>
                <c:pt idx="31">
                  <c:v>1.1939722526633669E-2</c:v>
                </c:pt>
                <c:pt idx="32">
                  <c:v>1.226870430851958E-2</c:v>
                </c:pt>
                <c:pt idx="33">
                  <c:v>1.2577160063695443E-2</c:v>
                </c:pt>
                <c:pt idx="34">
                  <c:v>1.2827047073765672E-2</c:v>
                </c:pt>
                <c:pt idx="35">
                  <c:v>1.3122040014358219E-2</c:v>
                </c:pt>
                <c:pt idx="36">
                  <c:v>1.3505696910020296E-2</c:v>
                </c:pt>
                <c:pt idx="37">
                  <c:v>1.3876338563431468E-2</c:v>
                </c:pt>
                <c:pt idx="38">
                  <c:v>1.4252980289703324E-2</c:v>
                </c:pt>
                <c:pt idx="39">
                  <c:v>1.4603145198953517E-2</c:v>
                </c:pt>
                <c:pt idx="40">
                  <c:v>1.4893817702744481E-2</c:v>
                </c:pt>
                <c:pt idx="41">
                  <c:v>1.5197346132872979E-2</c:v>
                </c:pt>
                <c:pt idx="42">
                  <c:v>1.5463990139485606E-2</c:v>
                </c:pt>
                <c:pt idx="43">
                  <c:v>1.574061680683916E-2</c:v>
                </c:pt>
                <c:pt idx="44">
                  <c:v>1.6130947303532542E-2</c:v>
                </c:pt>
                <c:pt idx="45">
                  <c:v>1.6534244689787113E-2</c:v>
                </c:pt>
                <c:pt idx="46">
                  <c:v>1.6901662210648601E-2</c:v>
                </c:pt>
                <c:pt idx="47">
                  <c:v>1.7293954400757375E-2</c:v>
                </c:pt>
                <c:pt idx="48">
                  <c:v>1.7661878695000782E-2</c:v>
                </c:pt>
                <c:pt idx="49">
                  <c:v>1.79089321134762E-2</c:v>
                </c:pt>
                <c:pt idx="50">
                  <c:v>1.821551482183436E-2</c:v>
                </c:pt>
                <c:pt idx="51">
                  <c:v>1.855146001093631E-2</c:v>
                </c:pt>
                <c:pt idx="52">
                  <c:v>1.8966042481021066E-2</c:v>
                </c:pt>
                <c:pt idx="53">
                  <c:v>1.9319223854217953E-2</c:v>
                </c:pt>
                <c:pt idx="54">
                  <c:v>1.9651186145486495E-2</c:v>
                </c:pt>
                <c:pt idx="55">
                  <c:v>1.9988865832353115E-2</c:v>
                </c:pt>
                <c:pt idx="56">
                  <c:v>2.0310323191841742E-2</c:v>
                </c:pt>
                <c:pt idx="57">
                  <c:v>2.0664734769046521E-2</c:v>
                </c:pt>
                <c:pt idx="58">
                  <c:v>2.1043605988245687E-2</c:v>
                </c:pt>
                <c:pt idx="59">
                  <c:v>2.1473802347696986E-2</c:v>
                </c:pt>
                <c:pt idx="60">
                  <c:v>2.1871582568081107E-2</c:v>
                </c:pt>
                <c:pt idx="61">
                  <c:v>2.2265366872599987E-2</c:v>
                </c:pt>
                <c:pt idx="62">
                  <c:v>2.2469740363770415E-2</c:v>
                </c:pt>
                <c:pt idx="63">
                  <c:v>2.2436782426616668E-2</c:v>
                </c:pt>
                <c:pt idx="64">
                  <c:v>2.2378767567770012E-2</c:v>
                </c:pt>
                <c:pt idx="65">
                  <c:v>2.2204314782946401E-2</c:v>
                </c:pt>
                <c:pt idx="66">
                  <c:v>2.1856398583718094E-2</c:v>
                </c:pt>
                <c:pt idx="67">
                  <c:v>2.124204201708944E-2</c:v>
                </c:pt>
                <c:pt idx="68">
                  <c:v>2.0748878987446193E-2</c:v>
                </c:pt>
                <c:pt idx="69">
                  <c:v>1.9935034101067565E-2</c:v>
                </c:pt>
                <c:pt idx="70">
                  <c:v>1.9372730754614053E-2</c:v>
                </c:pt>
                <c:pt idx="71">
                  <c:v>1.9065112182866027E-2</c:v>
                </c:pt>
                <c:pt idx="72">
                  <c:v>1.9570744627282772E-2</c:v>
                </c:pt>
                <c:pt idx="73">
                  <c:v>2.0305803455171949E-2</c:v>
                </c:pt>
                <c:pt idx="74">
                  <c:v>2.1492321737786511E-2</c:v>
                </c:pt>
                <c:pt idx="75">
                  <c:v>2.2360005794325958E-2</c:v>
                </c:pt>
                <c:pt idx="76">
                  <c:v>2.3278413372075171E-2</c:v>
                </c:pt>
                <c:pt idx="77">
                  <c:v>2.3522907507483603E-2</c:v>
                </c:pt>
                <c:pt idx="78">
                  <c:v>2.3929032286270274E-2</c:v>
                </c:pt>
                <c:pt idx="79">
                  <c:v>2.4127639099293496E-2</c:v>
                </c:pt>
                <c:pt idx="80">
                  <c:v>2.4420403476818148E-2</c:v>
                </c:pt>
                <c:pt idx="81">
                  <c:v>2.4703194802149116E-2</c:v>
                </c:pt>
                <c:pt idx="82">
                  <c:v>2.5058753205967382E-2</c:v>
                </c:pt>
                <c:pt idx="83">
                  <c:v>2.5198170127794801E-2</c:v>
                </c:pt>
                <c:pt idx="84">
                  <c:v>2.5563573263207327E-2</c:v>
                </c:pt>
                <c:pt idx="85">
                  <c:v>2.5901083095753858E-2</c:v>
                </c:pt>
                <c:pt idx="86">
                  <c:v>2.6197430841516087E-2</c:v>
                </c:pt>
                <c:pt idx="87">
                  <c:v>2.6469370707458039E-2</c:v>
                </c:pt>
                <c:pt idx="88">
                  <c:v>2.6691518151419139E-2</c:v>
                </c:pt>
                <c:pt idx="89">
                  <c:v>2.69100577408448E-2</c:v>
                </c:pt>
                <c:pt idx="90">
                  <c:v>2.7128597020317256E-2</c:v>
                </c:pt>
              </c:numCache>
            </c:numRef>
          </c:yVal>
          <c:smooth val="1"/>
        </c:ser>
        <c:ser>
          <c:idx val="1"/>
          <c:order val="1"/>
          <c:tx>
            <c:strRef>
              <c:f>'Health Corss-Country Comparison'!$F$1</c:f>
              <c:strCache>
                <c:ptCount val="1"/>
                <c:pt idx="0">
                  <c:v>Normalized CFH (FIN)</c:v>
                </c:pt>
              </c:strCache>
            </c:strRef>
          </c:tx>
          <c:marker>
            <c:symbol val="diamond"/>
            <c:size val="7"/>
          </c:marker>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Comparison'!$F$2:$F$112</c:f>
              <c:numCache>
                <c:formatCode>General</c:formatCode>
                <c:ptCount val="111"/>
                <c:pt idx="0">
                  <c:v>7.3959314420002226E-3</c:v>
                </c:pt>
                <c:pt idx="1">
                  <c:v>7.8589997539811537E-3</c:v>
                </c:pt>
                <c:pt idx="2">
                  <c:v>7.9788332725523031E-3</c:v>
                </c:pt>
                <c:pt idx="3">
                  <c:v>7.794438367064449E-3</c:v>
                </c:pt>
                <c:pt idx="4">
                  <c:v>7.7697541728941897E-3</c:v>
                </c:pt>
                <c:pt idx="5">
                  <c:v>7.6998452642792108E-3</c:v>
                </c:pt>
                <c:pt idx="6">
                  <c:v>7.3743316206870873E-3</c:v>
                </c:pt>
                <c:pt idx="7">
                  <c:v>6.940019257671598E-3</c:v>
                </c:pt>
                <c:pt idx="8">
                  <c:v>6.8500658225795017E-3</c:v>
                </c:pt>
                <c:pt idx="9">
                  <c:v>7.0033622712531848E-3</c:v>
                </c:pt>
                <c:pt idx="10">
                  <c:v>7.2988952154816175E-3</c:v>
                </c:pt>
                <c:pt idx="11">
                  <c:v>7.6455304006536849E-3</c:v>
                </c:pt>
                <c:pt idx="12">
                  <c:v>8.101540366616684E-3</c:v>
                </c:pt>
                <c:pt idx="13">
                  <c:v>8.2992456199384203E-3</c:v>
                </c:pt>
                <c:pt idx="14">
                  <c:v>8.1670870097837554E-3</c:v>
                </c:pt>
                <c:pt idx="15">
                  <c:v>7.7646185114036356E-3</c:v>
                </c:pt>
                <c:pt idx="16">
                  <c:v>7.4915090924732881E-3</c:v>
                </c:pt>
                <c:pt idx="17">
                  <c:v>7.4581850406340326E-3</c:v>
                </c:pt>
                <c:pt idx="18">
                  <c:v>7.3928959599602849E-3</c:v>
                </c:pt>
                <c:pt idx="19">
                  <c:v>7.2125554494847114E-3</c:v>
                </c:pt>
                <c:pt idx="20">
                  <c:v>7.0802682352239946E-3</c:v>
                </c:pt>
                <c:pt idx="21">
                  <c:v>6.8230536460931182E-3</c:v>
                </c:pt>
                <c:pt idx="22">
                  <c:v>7.0075286191511243E-3</c:v>
                </c:pt>
                <c:pt idx="23">
                  <c:v>7.7535167530932555E-3</c:v>
                </c:pt>
                <c:pt idx="24">
                  <c:v>8.4909408455610662E-3</c:v>
                </c:pt>
                <c:pt idx="25">
                  <c:v>8.9909309358186546E-3</c:v>
                </c:pt>
                <c:pt idx="26">
                  <c:v>9.4628594684271605E-3</c:v>
                </c:pt>
                <c:pt idx="27">
                  <c:v>9.5027979518357078E-3</c:v>
                </c:pt>
                <c:pt idx="28">
                  <c:v>9.2865942555595739E-3</c:v>
                </c:pt>
                <c:pt idx="29">
                  <c:v>9.2206798684198558E-3</c:v>
                </c:pt>
                <c:pt idx="30">
                  <c:v>8.9785969872030625E-3</c:v>
                </c:pt>
                <c:pt idx="31">
                  <c:v>8.9082158216367072E-3</c:v>
                </c:pt>
                <c:pt idx="32">
                  <c:v>9.6064220388273388E-3</c:v>
                </c:pt>
                <c:pt idx="33">
                  <c:v>1.0225277396907324E-2</c:v>
                </c:pt>
                <c:pt idx="34">
                  <c:v>1.0553054189340598E-2</c:v>
                </c:pt>
                <c:pt idx="35">
                  <c:v>1.0922474621001583E-2</c:v>
                </c:pt>
                <c:pt idx="36">
                  <c:v>1.0870225925823446E-2</c:v>
                </c:pt>
                <c:pt idx="37">
                  <c:v>1.0220381583845937E-2</c:v>
                </c:pt>
                <c:pt idx="38">
                  <c:v>9.5119270719576949E-3</c:v>
                </c:pt>
                <c:pt idx="39">
                  <c:v>9.2569309922262265E-3</c:v>
                </c:pt>
                <c:pt idx="40">
                  <c:v>9.3016434159345299E-3</c:v>
                </c:pt>
                <c:pt idx="41">
                  <c:v>9.209681560244343E-3</c:v>
                </c:pt>
                <c:pt idx="42">
                  <c:v>9.325868815842223E-3</c:v>
                </c:pt>
                <c:pt idx="43">
                  <c:v>9.6622684604428799E-3</c:v>
                </c:pt>
                <c:pt idx="44">
                  <c:v>1.0365400250322711E-2</c:v>
                </c:pt>
                <c:pt idx="45">
                  <c:v>1.0561821942553073E-2</c:v>
                </c:pt>
                <c:pt idx="46">
                  <c:v>1.0956757003713621E-2</c:v>
                </c:pt>
                <c:pt idx="47">
                  <c:v>1.1347467969126933E-2</c:v>
                </c:pt>
                <c:pt idx="48">
                  <c:v>1.1667603977111642E-2</c:v>
                </c:pt>
                <c:pt idx="49">
                  <c:v>1.2349186962183217E-2</c:v>
                </c:pt>
                <c:pt idx="50">
                  <c:v>1.3791940451334561E-2</c:v>
                </c:pt>
                <c:pt idx="51">
                  <c:v>1.496318162158309E-2</c:v>
                </c:pt>
                <c:pt idx="52">
                  <c:v>1.5473555696270021E-2</c:v>
                </c:pt>
                <c:pt idx="53">
                  <c:v>1.5932184863764444E-2</c:v>
                </c:pt>
                <c:pt idx="54">
                  <c:v>1.6095100403575643E-2</c:v>
                </c:pt>
                <c:pt idx="55">
                  <c:v>1.6151299689349908E-2</c:v>
                </c:pt>
                <c:pt idx="56">
                  <c:v>1.6845991436204837E-2</c:v>
                </c:pt>
                <c:pt idx="57">
                  <c:v>1.7972634615599729E-2</c:v>
                </c:pt>
                <c:pt idx="58">
                  <c:v>1.8991178426825565E-2</c:v>
                </c:pt>
                <c:pt idx="59">
                  <c:v>2.01684703671208E-2</c:v>
                </c:pt>
                <c:pt idx="60">
                  <c:v>2.0230682514844354E-2</c:v>
                </c:pt>
                <c:pt idx="61">
                  <c:v>1.969617975904021E-2</c:v>
                </c:pt>
                <c:pt idx="62">
                  <c:v>1.9590426087251436E-2</c:v>
                </c:pt>
                <c:pt idx="63">
                  <c:v>1.9737128652670279E-2</c:v>
                </c:pt>
                <c:pt idx="64">
                  <c:v>2.0444485955422493E-2</c:v>
                </c:pt>
                <c:pt idx="65">
                  <c:v>2.1274332114968236E-2</c:v>
                </c:pt>
                <c:pt idx="66">
                  <c:v>2.2833635289470803E-2</c:v>
                </c:pt>
                <c:pt idx="67">
                  <c:v>2.4510477656950368E-2</c:v>
                </c:pt>
                <c:pt idx="68">
                  <c:v>2.5761632993550835E-2</c:v>
                </c:pt>
                <c:pt idx="69">
                  <c:v>2.6800468973871141E-2</c:v>
                </c:pt>
                <c:pt idx="70">
                  <c:v>2.7748557220460993E-2</c:v>
                </c:pt>
                <c:pt idx="71">
                  <c:v>2.8566431506863232E-2</c:v>
                </c:pt>
                <c:pt idx="72">
                  <c:v>2.9044336056167502E-2</c:v>
                </c:pt>
                <c:pt idx="73">
                  <c:v>2.9028914546163236E-2</c:v>
                </c:pt>
                <c:pt idx="74">
                  <c:v>2.8544988632158819E-2</c:v>
                </c:pt>
                <c:pt idx="75">
                  <c:v>2.8379171882914226E-2</c:v>
                </c:pt>
                <c:pt idx="76">
                  <c:v>2.8729891931288967E-2</c:v>
                </c:pt>
                <c:pt idx="77">
                  <c:v>2.9258211415846256E-2</c:v>
                </c:pt>
                <c:pt idx="78">
                  <c:v>2.9298538191541903E-2</c:v>
                </c:pt>
                <c:pt idx="79">
                  <c:v>2.9675273114589028E-2</c:v>
                </c:pt>
                <c:pt idx="80">
                  <c:v>3.0047303536468041E-2</c:v>
                </c:pt>
                <c:pt idx="81">
                  <c:v>3.0475900988093895E-2</c:v>
                </c:pt>
                <c:pt idx="82">
                  <c:v>3.1430006348008521E-2</c:v>
                </c:pt>
                <c:pt idx="83">
                  <c:v>3.3027805018250721E-2</c:v>
                </c:pt>
                <c:pt idx="84">
                  <c:v>3.3986834533729242E-2</c:v>
                </c:pt>
                <c:pt idx="85">
                  <c:v>3.4628891418806755E-2</c:v>
                </c:pt>
                <c:pt idx="86">
                  <c:v>3.5065963278741827E-2</c:v>
                </c:pt>
                <c:pt idx="87">
                  <c:v>3.5438880820955809E-2</c:v>
                </c:pt>
                <c:pt idx="88">
                  <c:v>3.5869864002747047E-2</c:v>
                </c:pt>
                <c:pt idx="89">
                  <c:v>3.5947005209490325E-2</c:v>
                </c:pt>
                <c:pt idx="90">
                  <c:v>3.5888853479560806E-2</c:v>
                </c:pt>
              </c:numCache>
            </c:numRef>
          </c:yVal>
          <c:smooth val="1"/>
        </c:ser>
        <c:ser>
          <c:idx val="2"/>
          <c:order val="2"/>
          <c:tx>
            <c:strRef>
              <c:f>'Health Corss-Country Comparison'!$I$1</c:f>
              <c:strCache>
                <c:ptCount val="1"/>
                <c:pt idx="0">
                  <c:v>Normalized CFH (FRA)</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Comparison'!$I$2:$I$112</c:f>
              <c:numCache>
                <c:formatCode>General</c:formatCode>
                <c:ptCount val="111"/>
                <c:pt idx="0">
                  <c:v>2.8608218141410796E-3</c:v>
                </c:pt>
                <c:pt idx="1">
                  <c:v>2.7966004824707962E-3</c:v>
                </c:pt>
                <c:pt idx="2">
                  <c:v>2.7491710867991147E-3</c:v>
                </c:pt>
                <c:pt idx="3">
                  <c:v>2.7262456614712918E-3</c:v>
                </c:pt>
                <c:pt idx="4">
                  <c:v>2.7607791209476986E-3</c:v>
                </c:pt>
                <c:pt idx="5">
                  <c:v>2.86259002035404E-3</c:v>
                </c:pt>
                <c:pt idx="6">
                  <c:v>3.0109765837469807E-3</c:v>
                </c:pt>
                <c:pt idx="7">
                  <c:v>3.1839104320003728E-3</c:v>
                </c:pt>
                <c:pt idx="8">
                  <c:v>3.3772003089610806E-3</c:v>
                </c:pt>
                <c:pt idx="9">
                  <c:v>3.5930657632309562E-3</c:v>
                </c:pt>
                <c:pt idx="10">
                  <c:v>3.8244913809150813E-3</c:v>
                </c:pt>
                <c:pt idx="11">
                  <c:v>4.0549868898375231E-3</c:v>
                </c:pt>
                <c:pt idx="12">
                  <c:v>4.2615607395504723E-3</c:v>
                </c:pt>
                <c:pt idx="13">
                  <c:v>4.4015307028814491E-3</c:v>
                </c:pt>
                <c:pt idx="14">
                  <c:v>4.4420177298489317E-3</c:v>
                </c:pt>
                <c:pt idx="15">
                  <c:v>4.3727047639379353E-3</c:v>
                </c:pt>
                <c:pt idx="16">
                  <c:v>4.2133070865689E-3</c:v>
                </c:pt>
                <c:pt idx="17">
                  <c:v>4.0214711933516606E-3</c:v>
                </c:pt>
                <c:pt idx="18">
                  <c:v>3.9203830568849424E-3</c:v>
                </c:pt>
                <c:pt idx="19">
                  <c:v>3.9774287878385781E-3</c:v>
                </c:pt>
                <c:pt idx="20">
                  <c:v>4.1954517663729263E-3</c:v>
                </c:pt>
                <c:pt idx="21">
                  <c:v>4.5522880312359841E-3</c:v>
                </c:pt>
                <c:pt idx="22">
                  <c:v>5.0264704979248436E-3</c:v>
                </c:pt>
                <c:pt idx="23">
                  <c:v>5.6159136621701721E-3</c:v>
                </c:pt>
                <c:pt idx="24">
                  <c:v>6.319146880798961E-3</c:v>
                </c:pt>
                <c:pt idx="25">
                  <c:v>7.1473593955331208E-3</c:v>
                </c:pt>
                <c:pt idx="26">
                  <c:v>8.0900216780574151E-3</c:v>
                </c:pt>
                <c:pt idx="27">
                  <c:v>9.0919105390010486E-3</c:v>
                </c:pt>
                <c:pt idx="28">
                  <c:v>1.0049768784181682E-2</c:v>
                </c:pt>
                <c:pt idx="29">
                  <c:v>1.0864832139392787E-2</c:v>
                </c:pt>
                <c:pt idx="30">
                  <c:v>1.1499558195898632E-2</c:v>
                </c:pt>
                <c:pt idx="31">
                  <c:v>1.1942896369690221E-2</c:v>
                </c:pt>
                <c:pt idx="32">
                  <c:v>1.2237962033105933E-2</c:v>
                </c:pt>
                <c:pt idx="33">
                  <c:v>1.2473571986872494E-2</c:v>
                </c:pt>
                <c:pt idx="34">
                  <c:v>1.2722875479057087E-2</c:v>
                </c:pt>
                <c:pt idx="35">
                  <c:v>1.2995528571273413E-2</c:v>
                </c:pt>
                <c:pt idx="36">
                  <c:v>1.330000348044799E-2</c:v>
                </c:pt>
                <c:pt idx="37">
                  <c:v>1.3653953563231833E-2</c:v>
                </c:pt>
                <c:pt idx="38">
                  <c:v>1.4036942056759585E-2</c:v>
                </c:pt>
                <c:pt idx="39">
                  <c:v>1.4418595745539222E-2</c:v>
                </c:pt>
                <c:pt idx="40">
                  <c:v>1.4770188134606189E-2</c:v>
                </c:pt>
                <c:pt idx="41">
                  <c:v>1.5076693956381344E-2</c:v>
                </c:pt>
                <c:pt idx="42">
                  <c:v>1.533969354997307E-2</c:v>
                </c:pt>
                <c:pt idx="43">
                  <c:v>1.5547843638011816E-2</c:v>
                </c:pt>
                <c:pt idx="44">
                  <c:v>1.5686805577711044E-2</c:v>
                </c:pt>
                <c:pt idx="45">
                  <c:v>1.5771537486334253E-2</c:v>
                </c:pt>
                <c:pt idx="46">
                  <c:v>1.579730475402899E-2</c:v>
                </c:pt>
                <c:pt idx="47">
                  <c:v>1.5744164762237452E-2</c:v>
                </c:pt>
                <c:pt idx="48">
                  <c:v>1.5634692063073129E-2</c:v>
                </c:pt>
                <c:pt idx="49">
                  <c:v>1.547414462877247E-2</c:v>
                </c:pt>
                <c:pt idx="50">
                  <c:v>1.5302754981480511E-2</c:v>
                </c:pt>
                <c:pt idx="51">
                  <c:v>1.5203873322371006E-2</c:v>
                </c:pt>
                <c:pt idx="52">
                  <c:v>1.5234252176439105E-2</c:v>
                </c:pt>
                <c:pt idx="53">
                  <c:v>1.5377205202839046E-2</c:v>
                </c:pt>
                <c:pt idx="54">
                  <c:v>1.5543806417506439E-2</c:v>
                </c:pt>
                <c:pt idx="55">
                  <c:v>1.5647202525700607E-2</c:v>
                </c:pt>
                <c:pt idx="56">
                  <c:v>1.5629632722495703E-2</c:v>
                </c:pt>
                <c:pt idx="57">
                  <c:v>1.5507053665727112E-2</c:v>
                </c:pt>
                <c:pt idx="58">
                  <c:v>1.5372093320984066E-2</c:v>
                </c:pt>
                <c:pt idx="59">
                  <c:v>1.5273433616734777E-2</c:v>
                </c:pt>
                <c:pt idx="60">
                  <c:v>1.5244167612554578E-2</c:v>
                </c:pt>
                <c:pt idx="61">
                  <c:v>1.5280902167110975E-2</c:v>
                </c:pt>
                <c:pt idx="62">
                  <c:v>1.5359685377922518E-2</c:v>
                </c:pt>
                <c:pt idx="63">
                  <c:v>1.547908607184913E-2</c:v>
                </c:pt>
                <c:pt idx="64">
                  <c:v>1.5600480515033682E-2</c:v>
                </c:pt>
                <c:pt idx="65">
                  <c:v>1.5702500298055557E-2</c:v>
                </c:pt>
                <c:pt idx="66">
                  <c:v>1.583598487364735E-2</c:v>
                </c:pt>
                <c:pt idx="67">
                  <c:v>1.6063435295163495E-2</c:v>
                </c:pt>
                <c:pt idx="68">
                  <c:v>1.6394328727575177E-2</c:v>
                </c:pt>
                <c:pt idx="69">
                  <c:v>1.6754603754977601E-2</c:v>
                </c:pt>
                <c:pt idx="70">
                  <c:v>1.7082400071303263E-2</c:v>
                </c:pt>
                <c:pt idx="71">
                  <c:v>1.7359270562162053E-2</c:v>
                </c:pt>
                <c:pt idx="72">
                  <c:v>1.7603259183751194E-2</c:v>
                </c:pt>
                <c:pt idx="73">
                  <c:v>1.7874235824766063E-2</c:v>
                </c:pt>
                <c:pt idx="74">
                  <c:v>1.8113372195300868E-2</c:v>
                </c:pt>
                <c:pt idx="75">
                  <c:v>1.8209216455971493E-2</c:v>
                </c:pt>
                <c:pt idx="76">
                  <c:v>1.8156477059383735E-2</c:v>
                </c:pt>
                <c:pt idx="77">
                  <c:v>1.8094474507418565E-2</c:v>
                </c:pt>
                <c:pt idx="78">
                  <c:v>1.8129298353565377E-2</c:v>
                </c:pt>
                <c:pt idx="79">
                  <c:v>1.8268774428887656E-2</c:v>
                </c:pt>
                <c:pt idx="80">
                  <c:v>1.844049136989374E-2</c:v>
                </c:pt>
                <c:pt idx="81">
                  <c:v>1.8548191762062436E-2</c:v>
                </c:pt>
                <c:pt idx="82">
                  <c:v>1.861554711686244E-2</c:v>
                </c:pt>
                <c:pt idx="83">
                  <c:v>1.8622216783521373E-2</c:v>
                </c:pt>
                <c:pt idx="84">
                  <c:v>1.8597899142488546E-2</c:v>
                </c:pt>
                <c:pt idx="85">
                  <c:v>1.8531302688775154E-2</c:v>
                </c:pt>
                <c:pt idx="86">
                  <c:v>1.8462408771589785E-2</c:v>
                </c:pt>
                <c:pt idx="87">
                  <c:v>1.8383411038586605E-2</c:v>
                </c:pt>
                <c:pt idx="88">
                  <c:v>1.8256935469416861E-2</c:v>
                </c:pt>
                <c:pt idx="89">
                  <c:v>1.7893891388539321E-2</c:v>
                </c:pt>
                <c:pt idx="90">
                  <c:v>1.7097041403108106E-2</c:v>
                </c:pt>
                <c:pt idx="91">
                  <c:v>1.5882701245738165E-2</c:v>
                </c:pt>
                <c:pt idx="92">
                  <c:v>1.4507866451643996E-2</c:v>
                </c:pt>
                <c:pt idx="93">
                  <c:v>1.3133977400545324E-2</c:v>
                </c:pt>
                <c:pt idx="94">
                  <c:v>1.1734134239843026E-2</c:v>
                </c:pt>
                <c:pt idx="95">
                  <c:v>1.0243863439734737E-2</c:v>
                </c:pt>
                <c:pt idx="96">
                  <c:v>8.6554539910708508E-3</c:v>
                </c:pt>
                <c:pt idx="97">
                  <c:v>7.0126422784602249E-3</c:v>
                </c:pt>
                <c:pt idx="98">
                  <c:v>5.4194410652859274E-3</c:v>
                </c:pt>
                <c:pt idx="99">
                  <c:v>4.0790989791406997E-3</c:v>
                </c:pt>
                <c:pt idx="100">
                  <c:v>3.384093980871492E-3</c:v>
                </c:pt>
              </c:numCache>
            </c:numRef>
          </c:yVal>
          <c:smooth val="1"/>
        </c:ser>
        <c:ser>
          <c:idx val="3"/>
          <c:order val="3"/>
          <c:tx>
            <c:strRef>
              <c:f>'Health Corss-Country Comparison'!$L$1</c:f>
              <c:strCache>
                <c:ptCount val="1"/>
                <c:pt idx="0">
                  <c:v>Normalized CFH (GER)</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Comparison'!$L$2:$L$112</c:f>
              <c:numCache>
                <c:formatCode>General</c:formatCode>
                <c:ptCount val="111"/>
                <c:pt idx="0">
                  <c:v>2.6546712766519133E-2</c:v>
                </c:pt>
                <c:pt idx="1">
                  <c:v>1.5073772613807013E-2</c:v>
                </c:pt>
                <c:pt idx="2">
                  <c:v>8.5592001386052188E-3</c:v>
                </c:pt>
                <c:pt idx="3">
                  <c:v>5.128608396395869E-3</c:v>
                </c:pt>
                <c:pt idx="4">
                  <c:v>3.5448047933617438E-3</c:v>
                </c:pt>
                <c:pt idx="5">
                  <c:v>2.6610303660708312E-3</c:v>
                </c:pt>
                <c:pt idx="6">
                  <c:v>0</c:v>
                </c:pt>
                <c:pt idx="7">
                  <c:v>0</c:v>
                </c:pt>
                <c:pt idx="8">
                  <c:v>1.9028255412690592E-3</c:v>
                </c:pt>
                <c:pt idx="9">
                  <c:v>2.0585538155628792E-3</c:v>
                </c:pt>
                <c:pt idx="10">
                  <c:v>2.2649598813952376E-3</c:v>
                </c:pt>
                <c:pt idx="11">
                  <c:v>2.8725819879229426E-3</c:v>
                </c:pt>
                <c:pt idx="12">
                  <c:v>3.547298141692396E-3</c:v>
                </c:pt>
                <c:pt idx="13">
                  <c:v>3.8588700154142969E-3</c:v>
                </c:pt>
                <c:pt idx="14">
                  <c:v>3.8897136414527997E-3</c:v>
                </c:pt>
                <c:pt idx="15">
                  <c:v>3.717532675202917E-3</c:v>
                </c:pt>
                <c:pt idx="16">
                  <c:v>3.4078138789973909E-3</c:v>
                </c:pt>
                <c:pt idx="17">
                  <c:v>3.3112950563871338E-3</c:v>
                </c:pt>
                <c:pt idx="18">
                  <c:v>3.5859060357750243E-3</c:v>
                </c:pt>
                <c:pt idx="19">
                  <c:v>3.9555843026351737E-3</c:v>
                </c:pt>
                <c:pt idx="20">
                  <c:v>4.4333960054001465E-3</c:v>
                </c:pt>
                <c:pt idx="21">
                  <c:v>5.1038185963090859E-3</c:v>
                </c:pt>
                <c:pt idx="22">
                  <c:v>5.7119773432695769E-3</c:v>
                </c:pt>
                <c:pt idx="23">
                  <c:v>6.3075766693510907E-3</c:v>
                </c:pt>
                <c:pt idx="24">
                  <c:v>6.9551945599564523E-3</c:v>
                </c:pt>
                <c:pt idx="25">
                  <c:v>7.6955799953215484E-3</c:v>
                </c:pt>
                <c:pt idx="26">
                  <c:v>8.394124613460124E-3</c:v>
                </c:pt>
                <c:pt idx="27">
                  <c:v>9.0958673746830507E-3</c:v>
                </c:pt>
                <c:pt idx="28">
                  <c:v>9.7044918161628413E-3</c:v>
                </c:pt>
                <c:pt idx="29">
                  <c:v>1.0332677489244907E-2</c:v>
                </c:pt>
                <c:pt idx="30">
                  <c:v>1.0915863342258036E-2</c:v>
                </c:pt>
                <c:pt idx="31">
                  <c:v>1.1518317449656623E-2</c:v>
                </c:pt>
                <c:pt idx="32">
                  <c:v>1.2101768394999182E-2</c:v>
                </c:pt>
                <c:pt idx="33">
                  <c:v>1.2621321644791576E-2</c:v>
                </c:pt>
                <c:pt idx="34">
                  <c:v>1.3181206142306863E-2</c:v>
                </c:pt>
                <c:pt idx="35">
                  <c:v>1.3804593316367589E-2</c:v>
                </c:pt>
                <c:pt idx="36">
                  <c:v>1.4393772121778276E-2</c:v>
                </c:pt>
                <c:pt idx="37">
                  <c:v>1.4953401869722363E-2</c:v>
                </c:pt>
                <c:pt idx="38">
                  <c:v>1.5600564847964881E-2</c:v>
                </c:pt>
                <c:pt idx="39">
                  <c:v>1.6161887259273176E-2</c:v>
                </c:pt>
                <c:pt idx="40">
                  <c:v>1.6560227032984282E-2</c:v>
                </c:pt>
                <c:pt idx="41">
                  <c:v>1.7155756731346988E-2</c:v>
                </c:pt>
                <c:pt idx="42">
                  <c:v>1.7975540614862701E-2</c:v>
                </c:pt>
                <c:pt idx="43">
                  <c:v>1.890807769962639E-2</c:v>
                </c:pt>
                <c:pt idx="44">
                  <c:v>2.0057794996111218E-2</c:v>
                </c:pt>
                <c:pt idx="45">
                  <c:v>2.15501959266736E-2</c:v>
                </c:pt>
                <c:pt idx="46">
                  <c:v>2.3037101134630363E-2</c:v>
                </c:pt>
                <c:pt idx="47">
                  <c:v>2.4247659807808252E-2</c:v>
                </c:pt>
                <c:pt idx="48">
                  <c:v>2.530068728817338E-2</c:v>
                </c:pt>
                <c:pt idx="49">
                  <c:v>2.6301067526553566E-2</c:v>
                </c:pt>
                <c:pt idx="50">
                  <c:v>2.7132293745459585E-2</c:v>
                </c:pt>
                <c:pt idx="51">
                  <c:v>2.8077881227919446E-2</c:v>
                </c:pt>
                <c:pt idx="52">
                  <c:v>2.9254326476263866E-2</c:v>
                </c:pt>
                <c:pt idx="53">
                  <c:v>3.0560908635052425E-2</c:v>
                </c:pt>
                <c:pt idx="54">
                  <c:v>3.1708880675585444E-2</c:v>
                </c:pt>
                <c:pt idx="55">
                  <c:v>3.2816354328070563E-2</c:v>
                </c:pt>
                <c:pt idx="56">
                  <c:v>3.3619839613207907E-2</c:v>
                </c:pt>
                <c:pt idx="57">
                  <c:v>3.4321871701262392E-2</c:v>
                </c:pt>
                <c:pt idx="58">
                  <c:v>3.48567941545865E-2</c:v>
                </c:pt>
                <c:pt idx="59">
                  <c:v>3.545793412329222E-2</c:v>
                </c:pt>
                <c:pt idx="60">
                  <c:v>3.6002082215558728E-2</c:v>
                </c:pt>
                <c:pt idx="61">
                  <c:v>3.6421155974735962E-2</c:v>
                </c:pt>
                <c:pt idx="62">
                  <c:v>3.6701168375110296E-2</c:v>
                </c:pt>
                <c:pt idx="63">
                  <c:v>3.702085600165686E-2</c:v>
                </c:pt>
                <c:pt idx="64">
                  <c:v>3.7230673420112527E-2</c:v>
                </c:pt>
                <c:pt idx="65">
                  <c:v>3.7339656516986008E-2</c:v>
                </c:pt>
                <c:pt idx="66">
                  <c:v>3.7596464533670874E-2</c:v>
                </c:pt>
                <c:pt idx="67">
                  <c:v>3.7902115617703791E-2</c:v>
                </c:pt>
                <c:pt idx="68">
                  <c:v>3.7991525179824688E-2</c:v>
                </c:pt>
                <c:pt idx="69">
                  <c:v>3.8039877304155395E-2</c:v>
                </c:pt>
                <c:pt idx="70">
                  <c:v>3.8259898259204242E-2</c:v>
                </c:pt>
                <c:pt idx="71">
                  <c:v>3.8607984869061959E-2</c:v>
                </c:pt>
                <c:pt idx="72">
                  <c:v>3.9121349161048355E-2</c:v>
                </c:pt>
                <c:pt idx="73">
                  <c:v>4.0326224353378896E-2</c:v>
                </c:pt>
                <c:pt idx="74">
                  <c:v>4.2084205108801336E-2</c:v>
                </c:pt>
                <c:pt idx="75">
                  <c:v>4.3965160076594359E-2</c:v>
                </c:pt>
                <c:pt idx="76">
                  <c:v>4.5454474809220304E-2</c:v>
                </c:pt>
                <c:pt idx="77">
                  <c:v>4.6236670168736678E-2</c:v>
                </c:pt>
                <c:pt idx="78">
                  <c:v>4.5779691214638971E-2</c:v>
                </c:pt>
                <c:pt idx="79">
                  <c:v>4.4024462477902551E-2</c:v>
                </c:pt>
                <c:pt idx="80">
                  <c:v>4.2259030272172669E-2</c:v>
                </c:pt>
                <c:pt idx="81">
                  <c:v>4.0363291987681835E-2</c:v>
                </c:pt>
                <c:pt idx="82">
                  <c:v>3.88625483382114E-2</c:v>
                </c:pt>
                <c:pt idx="83">
                  <c:v>3.7414984177176432E-2</c:v>
                </c:pt>
                <c:pt idx="84">
                  <c:v>3.6276883521977984E-2</c:v>
                </c:pt>
                <c:pt idx="85">
                  <c:v>3.3875306687908155E-2</c:v>
                </c:pt>
                <c:pt idx="86">
                  <c:v>2.8099206237798734E-2</c:v>
                </c:pt>
                <c:pt idx="87">
                  <c:v>2.2317985513967457E-2</c:v>
                </c:pt>
                <c:pt idx="88">
                  <c:v>1.7851961925733288E-2</c:v>
                </c:pt>
                <c:pt idx="89">
                  <c:v>1.4279629509541416E-2</c:v>
                </c:pt>
                <c:pt idx="90">
                  <c:v>0</c:v>
                </c:pt>
              </c:numCache>
            </c:numRef>
          </c:yVal>
          <c:smooth val="1"/>
        </c:ser>
        <c:ser>
          <c:idx val="4"/>
          <c:order val="4"/>
          <c:tx>
            <c:strRef>
              <c:f>'Health Corss-Country Comparison'!$O$1</c:f>
              <c:strCache>
                <c:ptCount val="1"/>
                <c:pt idx="0">
                  <c:v>Normalized CFH (ITA)</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Comparison'!$O$2:$O$112</c:f>
              <c:numCache>
                <c:formatCode>General</c:formatCode>
                <c:ptCount val="111"/>
                <c:pt idx="0">
                  <c:v>4.8633354942020689E-3</c:v>
                </c:pt>
                <c:pt idx="1">
                  <c:v>4.9393251112989922E-3</c:v>
                </c:pt>
                <c:pt idx="2">
                  <c:v>4.9773199198473771E-3</c:v>
                </c:pt>
                <c:pt idx="3">
                  <c:v>5.0533095369443377E-3</c:v>
                </c:pt>
                <c:pt idx="4">
                  <c:v>5.0913043454927989E-3</c:v>
                </c:pt>
                <c:pt idx="5">
                  <c:v>5.1292991540412601E-3</c:v>
                </c:pt>
                <c:pt idx="6">
                  <c:v>5.1672939625896841E-3</c:v>
                </c:pt>
                <c:pt idx="7">
                  <c:v>5.1672939625896841E-3</c:v>
                </c:pt>
                <c:pt idx="8">
                  <c:v>5.0913043454927989E-3</c:v>
                </c:pt>
                <c:pt idx="9">
                  <c:v>5.0533095369443377E-3</c:v>
                </c:pt>
                <c:pt idx="10">
                  <c:v>5.0153147283958383E-3</c:v>
                </c:pt>
                <c:pt idx="11">
                  <c:v>4.9773199198473771E-3</c:v>
                </c:pt>
                <c:pt idx="12">
                  <c:v>4.901330302750531E-3</c:v>
                </c:pt>
                <c:pt idx="13">
                  <c:v>4.7873458771051465E-3</c:v>
                </c:pt>
                <c:pt idx="14">
                  <c:v>4.7113562600082232E-3</c:v>
                </c:pt>
                <c:pt idx="15">
                  <c:v>4.6733614514598001E-3</c:v>
                </c:pt>
                <c:pt idx="16">
                  <c:v>4.5973718343628768E-3</c:v>
                </c:pt>
                <c:pt idx="17">
                  <c:v>4.5213822172659544E-3</c:v>
                </c:pt>
                <c:pt idx="18">
                  <c:v>4.4453926001690701E-3</c:v>
                </c:pt>
                <c:pt idx="19">
                  <c:v>4.4453926001690701E-3</c:v>
                </c:pt>
                <c:pt idx="20">
                  <c:v>4.4453926001690701E-3</c:v>
                </c:pt>
                <c:pt idx="21">
                  <c:v>4.4453926001690701E-3</c:v>
                </c:pt>
                <c:pt idx="22">
                  <c:v>4.5213822172659544E-3</c:v>
                </c:pt>
                <c:pt idx="23">
                  <c:v>4.5973718343628768E-3</c:v>
                </c:pt>
                <c:pt idx="24">
                  <c:v>4.8253406856536077E-3</c:v>
                </c:pt>
                <c:pt idx="25">
                  <c:v>5.0913043454927989E-3</c:v>
                </c:pt>
                <c:pt idx="26">
                  <c:v>5.5092472395257986E-3</c:v>
                </c:pt>
                <c:pt idx="27">
                  <c:v>6.1171641763010281E-3</c:v>
                </c:pt>
                <c:pt idx="28">
                  <c:v>6.7250811130762584E-3</c:v>
                </c:pt>
                <c:pt idx="29">
                  <c:v>7.4849772840453717E-3</c:v>
                </c:pt>
                <c:pt idx="30">
                  <c:v>8.2828682635629099E-3</c:v>
                </c:pt>
                <c:pt idx="31">
                  <c:v>9.0807592430804072E-3</c:v>
                </c:pt>
                <c:pt idx="32">
                  <c:v>9.9546398396948687E-3</c:v>
                </c:pt>
                <c:pt idx="33">
                  <c:v>1.0676541202115445E-2</c:v>
                </c:pt>
                <c:pt idx="34">
                  <c:v>1.1398442564536097E-2</c:v>
                </c:pt>
                <c:pt idx="35">
                  <c:v>1.212034392695675E-2</c:v>
                </c:pt>
                <c:pt idx="36">
                  <c:v>1.2690266055183556E-2</c:v>
                </c:pt>
                <c:pt idx="37">
                  <c:v>1.3412167417604133E-2</c:v>
                </c:pt>
                <c:pt idx="38">
                  <c:v>1.4058079162927862E-2</c:v>
                </c:pt>
                <c:pt idx="39">
                  <c:v>1.4665996099703166E-2</c:v>
                </c:pt>
                <c:pt idx="40">
                  <c:v>1.5463887079220667E-2</c:v>
                </c:pt>
                <c:pt idx="41">
                  <c:v>1.6261778058738165E-2</c:v>
                </c:pt>
                <c:pt idx="42">
                  <c:v>1.7059669038255742E-2</c:v>
                </c:pt>
                <c:pt idx="43">
                  <c:v>1.78955548263217E-2</c:v>
                </c:pt>
                <c:pt idx="44">
                  <c:v>1.850347176309693E-2</c:v>
                </c:pt>
                <c:pt idx="45">
                  <c:v>1.9111388699872237E-2</c:v>
                </c:pt>
                <c:pt idx="46">
                  <c:v>1.9605321211002124E-2</c:v>
                </c:pt>
                <c:pt idx="47">
                  <c:v>1.983329006229289E-2</c:v>
                </c:pt>
                <c:pt idx="48">
                  <c:v>1.9985269296486658E-2</c:v>
                </c:pt>
                <c:pt idx="49">
                  <c:v>2.0099253722132004E-2</c:v>
                </c:pt>
                <c:pt idx="50">
                  <c:v>2.0213238147777389E-2</c:v>
                </c:pt>
                <c:pt idx="51">
                  <c:v>2.0327222573422773E-2</c:v>
                </c:pt>
                <c:pt idx="52">
                  <c:v>2.0365217381971234E-2</c:v>
                </c:pt>
                <c:pt idx="53">
                  <c:v>2.0403212190519621E-2</c:v>
                </c:pt>
                <c:pt idx="54">
                  <c:v>2.047920180761658E-2</c:v>
                </c:pt>
                <c:pt idx="55">
                  <c:v>2.0593186233261927E-2</c:v>
                </c:pt>
                <c:pt idx="56">
                  <c:v>2.0593186233261927E-2</c:v>
                </c:pt>
                <c:pt idx="57">
                  <c:v>2.0517196616165041E-2</c:v>
                </c:pt>
                <c:pt idx="58">
                  <c:v>2.0517196616165041E-2</c:v>
                </c:pt>
                <c:pt idx="59">
                  <c:v>2.0555191424713463E-2</c:v>
                </c:pt>
                <c:pt idx="60">
                  <c:v>2.0593186233261927E-2</c:v>
                </c:pt>
                <c:pt idx="61">
                  <c:v>2.0631181041810387E-2</c:v>
                </c:pt>
                <c:pt idx="62">
                  <c:v>2.0745165467455775E-2</c:v>
                </c:pt>
                <c:pt idx="63">
                  <c:v>2.0859149893101083E-2</c:v>
                </c:pt>
                <c:pt idx="64">
                  <c:v>2.0973134318746429E-2</c:v>
                </c:pt>
                <c:pt idx="65">
                  <c:v>2.1087118744391811E-2</c:v>
                </c:pt>
                <c:pt idx="66">
                  <c:v>2.1201103170037195E-2</c:v>
                </c:pt>
                <c:pt idx="67">
                  <c:v>2.1277092787134081E-2</c:v>
                </c:pt>
                <c:pt idx="68">
                  <c:v>2.135308240423104E-2</c:v>
                </c:pt>
                <c:pt idx="69">
                  <c:v>2.1429072021327926E-2</c:v>
                </c:pt>
                <c:pt idx="70">
                  <c:v>2.1429072021327926E-2</c:v>
                </c:pt>
                <c:pt idx="71">
                  <c:v>2.1429072021327926E-2</c:v>
                </c:pt>
                <c:pt idx="72">
                  <c:v>2.1391077212779427E-2</c:v>
                </c:pt>
                <c:pt idx="73">
                  <c:v>2.1429072021327926E-2</c:v>
                </c:pt>
                <c:pt idx="74">
                  <c:v>2.1429072021327926E-2</c:v>
                </c:pt>
                <c:pt idx="75">
                  <c:v>2.1429072021327926E-2</c:v>
                </c:pt>
                <c:pt idx="76">
                  <c:v>2.135308240423104E-2</c:v>
                </c:pt>
                <c:pt idx="77">
                  <c:v>2.1277092787134081E-2</c:v>
                </c:pt>
                <c:pt idx="78">
                  <c:v>2.1201103170037195E-2</c:v>
                </c:pt>
                <c:pt idx="79">
                  <c:v>2.1125113552940274E-2</c:v>
                </c:pt>
                <c:pt idx="80">
                  <c:v>2.1011129127294928E-2</c:v>
                </c:pt>
                <c:pt idx="81">
                  <c:v>2.0897144701649582E-2</c:v>
                </c:pt>
                <c:pt idx="82">
                  <c:v>2.0897144701649582E-2</c:v>
                </c:pt>
                <c:pt idx="83">
                  <c:v>2.0859149893101083E-2</c:v>
                </c:pt>
                <c:pt idx="84">
                  <c:v>2.0897144701649582E-2</c:v>
                </c:pt>
                <c:pt idx="85">
                  <c:v>2.0973134318746464E-2</c:v>
                </c:pt>
                <c:pt idx="86">
                  <c:v>2.1049123935843388E-2</c:v>
                </c:pt>
                <c:pt idx="87">
                  <c:v>2.1163108361488773E-2</c:v>
                </c:pt>
                <c:pt idx="88">
                  <c:v>2.1277092787134081E-2</c:v>
                </c:pt>
                <c:pt idx="89">
                  <c:v>2.1391077212779427E-2</c:v>
                </c:pt>
                <c:pt idx="90">
                  <c:v>2.1505061638424847E-2</c:v>
                </c:pt>
                <c:pt idx="91">
                  <c:v>2.1619046064070193E-2</c:v>
                </c:pt>
                <c:pt idx="92">
                  <c:v>2.1771025298263962E-2</c:v>
                </c:pt>
                <c:pt idx="93">
                  <c:v>2.1923004532457848E-2</c:v>
                </c:pt>
                <c:pt idx="94">
                  <c:v>2.2074983766651617E-2</c:v>
                </c:pt>
                <c:pt idx="95">
                  <c:v>2.2188968192297001E-2</c:v>
                </c:pt>
                <c:pt idx="96">
                  <c:v>2.2302952617942386E-2</c:v>
                </c:pt>
                <c:pt idx="97">
                  <c:v>2.234094742649077E-2</c:v>
                </c:pt>
                <c:pt idx="98">
                  <c:v>2.2454931852136192E-2</c:v>
                </c:pt>
                <c:pt idx="99">
                  <c:v>2.2492926660684576E-2</c:v>
                </c:pt>
                <c:pt idx="100">
                  <c:v>2.2606911086329999E-2</c:v>
                </c:pt>
              </c:numCache>
            </c:numRef>
          </c:yVal>
          <c:smooth val="1"/>
        </c:ser>
        <c:ser>
          <c:idx val="5"/>
          <c:order val="5"/>
          <c:tx>
            <c:strRef>
              <c:f>'Health Corss-Country Comparison'!$R$1</c:f>
              <c:strCache>
                <c:ptCount val="1"/>
                <c:pt idx="0">
                  <c:v>Normalized CFH (SVN)</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Comparison'!$R$2:$R$112</c:f>
              <c:numCache>
                <c:formatCode>General</c:formatCode>
                <c:ptCount val="111"/>
                <c:pt idx="0">
                  <c:v>0</c:v>
                </c:pt>
                <c:pt idx="1">
                  <c:v>6.4007068652340742E-4</c:v>
                </c:pt>
                <c:pt idx="2">
                  <c:v>1.2507515131708901E-3</c:v>
                </c:pt>
                <c:pt idx="3">
                  <c:v>1.7306945593349888E-3</c:v>
                </c:pt>
                <c:pt idx="4">
                  <c:v>2.0959506002783046E-3</c:v>
                </c:pt>
                <c:pt idx="5">
                  <c:v>2.3746754182604707E-3</c:v>
                </c:pt>
                <c:pt idx="6">
                  <c:v>2.5795180721127579E-3</c:v>
                </c:pt>
                <c:pt idx="7">
                  <c:v>2.729219228322094E-3</c:v>
                </c:pt>
                <c:pt idx="8">
                  <c:v>2.816981017317964E-3</c:v>
                </c:pt>
                <c:pt idx="9">
                  <c:v>2.9331273674563069E-3</c:v>
                </c:pt>
                <c:pt idx="10">
                  <c:v>2.9434233378239348E-3</c:v>
                </c:pt>
                <c:pt idx="11">
                  <c:v>2.9707473224149183E-3</c:v>
                </c:pt>
                <c:pt idx="12">
                  <c:v>2.9192772688100264E-3</c:v>
                </c:pt>
                <c:pt idx="13">
                  <c:v>2.7674643631712698E-3</c:v>
                </c:pt>
                <c:pt idx="14">
                  <c:v>2.6940422556853772E-3</c:v>
                </c:pt>
                <c:pt idx="15">
                  <c:v>2.8328929535879569E-3</c:v>
                </c:pt>
                <c:pt idx="16">
                  <c:v>3.1760545045881193E-3</c:v>
                </c:pt>
                <c:pt idx="17">
                  <c:v>3.5242489937311319E-3</c:v>
                </c:pt>
                <c:pt idx="18">
                  <c:v>3.983444708386694E-3</c:v>
                </c:pt>
                <c:pt idx="19">
                  <c:v>4.4578911429664463E-3</c:v>
                </c:pt>
                <c:pt idx="20">
                  <c:v>5.1279840962753726E-3</c:v>
                </c:pt>
                <c:pt idx="21">
                  <c:v>5.8748158261519466E-3</c:v>
                </c:pt>
                <c:pt idx="22">
                  <c:v>6.6939379346917542E-3</c:v>
                </c:pt>
                <c:pt idx="23">
                  <c:v>7.6873762026927533E-3</c:v>
                </c:pt>
                <c:pt idx="24">
                  <c:v>8.8277978337299324E-3</c:v>
                </c:pt>
                <c:pt idx="25">
                  <c:v>9.9783912145801189E-3</c:v>
                </c:pt>
                <c:pt idx="26">
                  <c:v>1.1069884808826242E-2</c:v>
                </c:pt>
                <c:pt idx="27">
                  <c:v>1.2172488547440822E-2</c:v>
                </c:pt>
                <c:pt idx="28">
                  <c:v>1.3163311542038257E-2</c:v>
                </c:pt>
                <c:pt idx="29">
                  <c:v>1.4062721623427766E-2</c:v>
                </c:pt>
                <c:pt idx="30">
                  <c:v>1.4612398564251221E-2</c:v>
                </c:pt>
                <c:pt idx="31">
                  <c:v>1.5023976311935871E-2</c:v>
                </c:pt>
                <c:pt idx="32">
                  <c:v>1.5250583801077714E-2</c:v>
                </c:pt>
                <c:pt idx="33">
                  <c:v>1.5294191199923528E-2</c:v>
                </c:pt>
                <c:pt idx="34">
                  <c:v>1.5211382976805033E-2</c:v>
                </c:pt>
                <c:pt idx="35">
                  <c:v>1.516951295596583E-2</c:v>
                </c:pt>
                <c:pt idx="36">
                  <c:v>1.5265082555918491E-2</c:v>
                </c:pt>
                <c:pt idx="37">
                  <c:v>1.5447777520024108E-2</c:v>
                </c:pt>
                <c:pt idx="38">
                  <c:v>1.5758933240689325E-2</c:v>
                </c:pt>
                <c:pt idx="39">
                  <c:v>1.6181567867178916E-2</c:v>
                </c:pt>
                <c:pt idx="40">
                  <c:v>1.6678269245991622E-2</c:v>
                </c:pt>
                <c:pt idx="41">
                  <c:v>1.7227656843013819E-2</c:v>
                </c:pt>
                <c:pt idx="42">
                  <c:v>1.7766503776876465E-2</c:v>
                </c:pt>
                <c:pt idx="43">
                  <c:v>1.8325268085857715E-2</c:v>
                </c:pt>
                <c:pt idx="44">
                  <c:v>1.8871562992204324E-2</c:v>
                </c:pt>
                <c:pt idx="45">
                  <c:v>1.9459066374244494E-2</c:v>
                </c:pt>
                <c:pt idx="46">
                  <c:v>2.0042280234431244E-2</c:v>
                </c:pt>
                <c:pt idx="47">
                  <c:v>2.0506719121805267E-2</c:v>
                </c:pt>
                <c:pt idx="48">
                  <c:v>2.0819397185424728E-2</c:v>
                </c:pt>
                <c:pt idx="49">
                  <c:v>2.0965115326929976E-2</c:v>
                </c:pt>
                <c:pt idx="50">
                  <c:v>2.1110638161369412E-2</c:v>
                </c:pt>
                <c:pt idx="51">
                  <c:v>2.1163427622708033E-2</c:v>
                </c:pt>
                <c:pt idx="52">
                  <c:v>2.1233765127992753E-2</c:v>
                </c:pt>
                <c:pt idx="53">
                  <c:v>2.124344236294538E-2</c:v>
                </c:pt>
                <c:pt idx="54">
                  <c:v>2.1246346322550638E-2</c:v>
                </c:pt>
                <c:pt idx="55">
                  <c:v>2.1208811855533319E-2</c:v>
                </c:pt>
                <c:pt idx="56">
                  <c:v>2.1183445610557568E-2</c:v>
                </c:pt>
                <c:pt idx="57">
                  <c:v>2.1168883726160222E-2</c:v>
                </c:pt>
                <c:pt idx="58">
                  <c:v>2.1140093360336492E-2</c:v>
                </c:pt>
                <c:pt idx="59">
                  <c:v>2.1160378991202149E-2</c:v>
                </c:pt>
                <c:pt idx="60">
                  <c:v>2.1146970536412495E-2</c:v>
                </c:pt>
                <c:pt idx="61">
                  <c:v>2.12016683516402E-2</c:v>
                </c:pt>
                <c:pt idx="62">
                  <c:v>2.14330388343104E-2</c:v>
                </c:pt>
                <c:pt idx="63">
                  <c:v>2.1735565533702917E-2</c:v>
                </c:pt>
                <c:pt idx="64">
                  <c:v>2.2179408403224396E-2</c:v>
                </c:pt>
                <c:pt idx="65">
                  <c:v>2.2626151286753913E-2</c:v>
                </c:pt>
                <c:pt idx="66">
                  <c:v>2.2878953596302418E-2</c:v>
                </c:pt>
                <c:pt idx="67">
                  <c:v>2.3090650015686796E-2</c:v>
                </c:pt>
                <c:pt idx="68">
                  <c:v>2.3395659810973638E-2</c:v>
                </c:pt>
                <c:pt idx="69">
                  <c:v>2.3795537547495131E-2</c:v>
                </c:pt>
                <c:pt idx="70">
                  <c:v>2.4233485037066189E-2</c:v>
                </c:pt>
                <c:pt idx="71">
                  <c:v>2.4655890161313452E-2</c:v>
                </c:pt>
                <c:pt idx="72">
                  <c:v>2.5107874770842423E-2</c:v>
                </c:pt>
                <c:pt idx="73">
                  <c:v>2.5610984457253159E-2</c:v>
                </c:pt>
                <c:pt idx="74">
                  <c:v>2.6172553428307939E-2</c:v>
                </c:pt>
                <c:pt idx="75">
                  <c:v>2.6784498470358999E-2</c:v>
                </c:pt>
                <c:pt idx="76">
                  <c:v>2.7427616361397251E-2</c:v>
                </c:pt>
                <c:pt idx="77">
                  <c:v>2.8081194688450203E-2</c:v>
                </c:pt>
                <c:pt idx="78">
                  <c:v>2.866348462127153E-2</c:v>
                </c:pt>
                <c:pt idx="79">
                  <c:v>2.9248769262435859E-2</c:v>
                </c:pt>
                <c:pt idx="80">
                  <c:v>2.9748214804163536E-2</c:v>
                </c:pt>
                <c:pt idx="81">
                  <c:v>3.0204696079403678E-2</c:v>
                </c:pt>
                <c:pt idx="82">
                  <c:v>3.0607967029594337E-2</c:v>
                </c:pt>
                <c:pt idx="83">
                  <c:v>3.0926642401094207E-2</c:v>
                </c:pt>
                <c:pt idx="84">
                  <c:v>3.1259018201583194E-2</c:v>
                </c:pt>
                <c:pt idx="85">
                  <c:v>3.1585289505465367E-2</c:v>
                </c:pt>
                <c:pt idx="86">
                  <c:v>3.1909235537344802E-2</c:v>
                </c:pt>
                <c:pt idx="87">
                  <c:v>3.2232238571471943E-2</c:v>
                </c:pt>
                <c:pt idx="88">
                  <c:v>3.2553936270495791E-2</c:v>
                </c:pt>
                <c:pt idx="89">
                  <c:v>3.2874429247147133E-2</c:v>
                </c:pt>
                <c:pt idx="90">
                  <c:v>3.2967859675769179E-2</c:v>
                </c:pt>
              </c:numCache>
            </c:numRef>
          </c:yVal>
          <c:smooth val="1"/>
        </c:ser>
        <c:ser>
          <c:idx val="6"/>
          <c:order val="6"/>
          <c:tx>
            <c:strRef>
              <c:f>'Health Corss-Country Comparison'!$U$1</c:f>
              <c:strCache>
                <c:ptCount val="1"/>
                <c:pt idx="0">
                  <c:v>Normalized CFH (ESP)</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Comparison'!$U$2:$U$112</c:f>
              <c:numCache>
                <c:formatCode>General</c:formatCode>
                <c:ptCount val="111"/>
                <c:pt idx="0">
                  <c:v>6.4014288751445079E-3</c:v>
                </c:pt>
                <c:pt idx="1">
                  <c:v>6.2546584113702848E-3</c:v>
                </c:pt>
                <c:pt idx="2">
                  <c:v>6.107887947596171E-3</c:v>
                </c:pt>
                <c:pt idx="3">
                  <c:v>6.0782240693600872E-3</c:v>
                </c:pt>
                <c:pt idx="4">
                  <c:v>5.4445207291273189E-3</c:v>
                </c:pt>
                <c:pt idx="5">
                  <c:v>5.5374133272465681E-3</c:v>
                </c:pt>
                <c:pt idx="6">
                  <c:v>5.2824940266489014E-3</c:v>
                </c:pt>
                <c:pt idx="7">
                  <c:v>5.1156662389870234E-3</c:v>
                </c:pt>
                <c:pt idx="8">
                  <c:v>4.6772086650855435E-3</c:v>
                </c:pt>
                <c:pt idx="9">
                  <c:v>4.4092610609128688E-3</c:v>
                </c:pt>
                <c:pt idx="10">
                  <c:v>4.2324373810199035E-3</c:v>
                </c:pt>
                <c:pt idx="11">
                  <c:v>3.946561689163481E-3</c:v>
                </c:pt>
                <c:pt idx="12">
                  <c:v>3.7492710159847745E-3</c:v>
                </c:pt>
                <c:pt idx="13">
                  <c:v>3.4700828219951406E-3</c:v>
                </c:pt>
                <c:pt idx="14">
                  <c:v>3.1561664928725472E-3</c:v>
                </c:pt>
                <c:pt idx="15">
                  <c:v>2.6254850681070368E-3</c:v>
                </c:pt>
                <c:pt idx="16">
                  <c:v>2.404980939767546E-3</c:v>
                </c:pt>
                <c:pt idx="17">
                  <c:v>1.9915494480621946E-3</c:v>
                </c:pt>
                <c:pt idx="18">
                  <c:v>2.306353487236928E-3</c:v>
                </c:pt>
                <c:pt idx="19">
                  <c:v>2.5609263734257901E-3</c:v>
                </c:pt>
                <c:pt idx="20">
                  <c:v>2.9676401708694207E-3</c:v>
                </c:pt>
                <c:pt idx="21">
                  <c:v>3.1637188505482688E-3</c:v>
                </c:pt>
                <c:pt idx="22">
                  <c:v>3.5079503043526127E-3</c:v>
                </c:pt>
                <c:pt idx="23">
                  <c:v>5.1624649668151413E-3</c:v>
                </c:pt>
                <c:pt idx="24">
                  <c:v>7.3245299561311141E-3</c:v>
                </c:pt>
                <c:pt idx="25">
                  <c:v>9.2556691985732666E-3</c:v>
                </c:pt>
                <c:pt idx="26">
                  <c:v>1.1303754374929677E-2</c:v>
                </c:pt>
                <c:pt idx="27">
                  <c:v>1.2528518602005953E-2</c:v>
                </c:pt>
                <c:pt idx="28">
                  <c:v>1.2926156503660169E-2</c:v>
                </c:pt>
                <c:pt idx="29">
                  <c:v>1.2867746758823025E-2</c:v>
                </c:pt>
                <c:pt idx="30">
                  <c:v>1.2759394938684972E-2</c:v>
                </c:pt>
                <c:pt idx="31">
                  <c:v>1.2834610484474684E-2</c:v>
                </c:pt>
                <c:pt idx="32">
                  <c:v>1.340431949128125E-2</c:v>
                </c:pt>
                <c:pt idx="33">
                  <c:v>1.4795443419597654E-2</c:v>
                </c:pt>
                <c:pt idx="34">
                  <c:v>1.6014375821780051E-2</c:v>
                </c:pt>
                <c:pt idx="35">
                  <c:v>1.7935607236465305E-2</c:v>
                </c:pt>
                <c:pt idx="36">
                  <c:v>1.8805139372993107E-2</c:v>
                </c:pt>
                <c:pt idx="37">
                  <c:v>2.0470707804214949E-2</c:v>
                </c:pt>
                <c:pt idx="38">
                  <c:v>2.1076452643731251E-2</c:v>
                </c:pt>
                <c:pt idx="39">
                  <c:v>2.1339485184712823E-2</c:v>
                </c:pt>
                <c:pt idx="40">
                  <c:v>2.0649169085919784E-2</c:v>
                </c:pt>
                <c:pt idx="41">
                  <c:v>2.1037873301746245E-2</c:v>
                </c:pt>
                <c:pt idx="42">
                  <c:v>2.2192094227237408E-2</c:v>
                </c:pt>
                <c:pt idx="43">
                  <c:v>2.2637050315743076E-2</c:v>
                </c:pt>
                <c:pt idx="44">
                  <c:v>2.4326577491813578E-2</c:v>
                </c:pt>
                <c:pt idx="45">
                  <c:v>2.5596078001634756E-2</c:v>
                </c:pt>
                <c:pt idx="46">
                  <c:v>2.7219763759111056E-2</c:v>
                </c:pt>
                <c:pt idx="47">
                  <c:v>2.761590556877571E-2</c:v>
                </c:pt>
                <c:pt idx="48">
                  <c:v>2.6367724423330824E-2</c:v>
                </c:pt>
                <c:pt idx="49">
                  <c:v>2.5382930240171922E-2</c:v>
                </c:pt>
                <c:pt idx="50">
                  <c:v>2.4544663204864803E-2</c:v>
                </c:pt>
                <c:pt idx="51">
                  <c:v>2.3188829353654277E-2</c:v>
                </c:pt>
                <c:pt idx="52">
                  <c:v>2.2202850372771383E-2</c:v>
                </c:pt>
                <c:pt idx="53">
                  <c:v>2.1904618278693198E-2</c:v>
                </c:pt>
                <c:pt idx="54">
                  <c:v>2.2565655772784857E-2</c:v>
                </c:pt>
                <c:pt idx="55">
                  <c:v>2.3072179428584336E-2</c:v>
                </c:pt>
                <c:pt idx="56">
                  <c:v>2.4093261969208666E-2</c:v>
                </c:pt>
                <c:pt idx="57">
                  <c:v>2.4640703987435619E-2</c:v>
                </c:pt>
                <c:pt idx="58">
                  <c:v>2.3846733607864632E-2</c:v>
                </c:pt>
                <c:pt idx="59">
                  <c:v>2.1367518851529769E-2</c:v>
                </c:pt>
                <c:pt idx="60">
                  <c:v>1.8916163693182858E-2</c:v>
                </c:pt>
                <c:pt idx="61">
                  <c:v>1.6642468950557647E-2</c:v>
                </c:pt>
                <c:pt idx="62">
                  <c:v>1.6742199854646346E-2</c:v>
                </c:pt>
                <c:pt idx="63">
                  <c:v>1.7196008132580591E-2</c:v>
                </c:pt>
                <c:pt idx="64">
                  <c:v>1.7818236362250477E-2</c:v>
                </c:pt>
                <c:pt idx="65">
                  <c:v>1.889857722889008E-2</c:v>
                </c:pt>
                <c:pt idx="66">
                  <c:v>1.8653002950598643E-2</c:v>
                </c:pt>
                <c:pt idx="67">
                  <c:v>1.682446959977902E-2</c:v>
                </c:pt>
                <c:pt idx="68">
                  <c:v>1.5774945823157246E-2</c:v>
                </c:pt>
                <c:pt idx="69">
                  <c:v>1.7206894147635099E-2</c:v>
                </c:pt>
                <c:pt idx="70">
                  <c:v>1.6724530212421745E-2</c:v>
                </c:pt>
                <c:pt idx="71">
                  <c:v>2.0390934171437749E-2</c:v>
                </c:pt>
                <c:pt idx="72">
                  <c:v>2.3726613800383493E-2</c:v>
                </c:pt>
                <c:pt idx="73">
                  <c:v>2.6680473048172514E-2</c:v>
                </c:pt>
                <c:pt idx="74">
                  <c:v>2.7642812543826292E-2</c:v>
                </c:pt>
                <c:pt idx="75">
                  <c:v>2.792703159771957E-2</c:v>
                </c:pt>
                <c:pt idx="76">
                  <c:v>2.5910281476487697E-2</c:v>
                </c:pt>
                <c:pt idx="77">
                  <c:v>2.5042494648939227E-2</c:v>
                </c:pt>
                <c:pt idx="78">
                  <c:v>2.0656344946315196E-2</c:v>
                </c:pt>
                <c:pt idx="79">
                  <c:v>1.7514449645738547E-2</c:v>
                </c:pt>
                <c:pt idx="80">
                  <c:v>1.5954542953118617E-2</c:v>
                </c:pt>
                <c:pt idx="81">
                  <c:v>1.5253200026475709E-2</c:v>
                </c:pt>
                <c:pt idx="82">
                  <c:v>1.2653140925434131E-2</c:v>
                </c:pt>
                <c:pt idx="83">
                  <c:v>1.3324963427037357E-2</c:v>
                </c:pt>
                <c:pt idx="84">
                  <c:v>1.3524694092738591E-2</c:v>
                </c:pt>
                <c:pt idx="85">
                  <c:v>1.4859999712530818E-2</c:v>
                </c:pt>
                <c:pt idx="86">
                  <c:v>1.3979356266024459E-2</c:v>
                </c:pt>
                <c:pt idx="87">
                  <c:v>1.2273926672811655E-2</c:v>
                </c:pt>
                <c:pt idx="88">
                  <c:v>1.1255120801286825E-2</c:v>
                </c:pt>
                <c:pt idx="89">
                  <c:v>8.8561917375295281E-3</c:v>
                </c:pt>
                <c:pt idx="90">
                  <c:v>6.4572626737722308E-3</c:v>
                </c:pt>
              </c:numCache>
            </c:numRef>
          </c:yVal>
          <c:smooth val="1"/>
        </c:ser>
        <c:ser>
          <c:idx val="7"/>
          <c:order val="7"/>
          <c:tx>
            <c:strRef>
              <c:f>'Health Corss-Country Comparison'!$X$1</c:f>
              <c:strCache>
                <c:ptCount val="1"/>
                <c:pt idx="0">
                  <c:v>Normalized CFH (SWE)</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Comparison'!$X$2:$X$112</c:f>
              <c:numCache>
                <c:formatCode>General</c:formatCode>
                <c:ptCount val="111"/>
                <c:pt idx="0">
                  <c:v>4.1234479954370683E-4</c:v>
                </c:pt>
                <c:pt idx="1">
                  <c:v>5.4027994060777467E-4</c:v>
                </c:pt>
                <c:pt idx="2">
                  <c:v>6.4630876549554126E-4</c:v>
                </c:pt>
                <c:pt idx="3">
                  <c:v>7.2815046177200919E-4</c:v>
                </c:pt>
                <c:pt idx="4">
                  <c:v>8.1664781966150847E-4</c:v>
                </c:pt>
                <c:pt idx="5">
                  <c:v>9.3833894248936621E-4</c:v>
                </c:pt>
                <c:pt idx="6">
                  <c:v>1.1016069171003186E-3</c:v>
                </c:pt>
                <c:pt idx="7">
                  <c:v>1.2986083223415943E-3</c:v>
                </c:pt>
                <c:pt idx="8">
                  <c:v>1.514810654057754E-3</c:v>
                </c:pt>
                <c:pt idx="9">
                  <c:v>1.7390274954931534E-3</c:v>
                </c:pt>
                <c:pt idx="10">
                  <c:v>1.9673635001520987E-3</c:v>
                </c:pt>
                <c:pt idx="11">
                  <c:v>2.2003735879188519E-3</c:v>
                </c:pt>
                <c:pt idx="12">
                  <c:v>2.4415779275930305E-3</c:v>
                </c:pt>
                <c:pt idx="13">
                  <c:v>2.6922570402930241E-3</c:v>
                </c:pt>
                <c:pt idx="14">
                  <c:v>2.9525227268005884E-3</c:v>
                </c:pt>
                <c:pt idx="15">
                  <c:v>3.2210019617083582E-3</c:v>
                </c:pt>
                <c:pt idx="16">
                  <c:v>3.4991050813804655E-3</c:v>
                </c:pt>
                <c:pt idx="17">
                  <c:v>3.7868262531749368E-3</c:v>
                </c:pt>
                <c:pt idx="18">
                  <c:v>4.086063176256427E-3</c:v>
                </c:pt>
                <c:pt idx="19">
                  <c:v>4.3992662113631576E-3</c:v>
                </c:pt>
                <c:pt idx="20">
                  <c:v>4.7247835215208202E-3</c:v>
                </c:pt>
                <c:pt idx="21">
                  <c:v>5.0594856535457894E-3</c:v>
                </c:pt>
                <c:pt idx="22">
                  <c:v>5.4021418593057698E-3</c:v>
                </c:pt>
                <c:pt idx="23">
                  <c:v>5.7493628638878077E-3</c:v>
                </c:pt>
                <c:pt idx="24">
                  <c:v>6.0944276624499485E-3</c:v>
                </c:pt>
                <c:pt idx="25">
                  <c:v>6.4280178495576736E-3</c:v>
                </c:pt>
                <c:pt idx="26">
                  <c:v>6.7412598423007156E-3</c:v>
                </c:pt>
                <c:pt idx="27">
                  <c:v>7.0255065066753605E-3</c:v>
                </c:pt>
                <c:pt idx="28">
                  <c:v>7.2781233493035349E-3</c:v>
                </c:pt>
                <c:pt idx="29">
                  <c:v>7.4981504529103562E-3</c:v>
                </c:pt>
                <c:pt idx="30">
                  <c:v>7.6860991208058376E-3</c:v>
                </c:pt>
                <c:pt idx="31">
                  <c:v>7.8480978162447975E-3</c:v>
                </c:pt>
                <c:pt idx="32">
                  <c:v>7.9944895055174339E-3</c:v>
                </c:pt>
                <c:pt idx="33">
                  <c:v>8.1379220945389692E-3</c:v>
                </c:pt>
                <c:pt idx="34">
                  <c:v>8.300477564837495E-3</c:v>
                </c:pt>
                <c:pt idx="35">
                  <c:v>8.501161182925935E-3</c:v>
                </c:pt>
                <c:pt idx="36">
                  <c:v>8.7450938677432546E-3</c:v>
                </c:pt>
                <c:pt idx="37">
                  <c:v>9.025382650126864E-3</c:v>
                </c:pt>
                <c:pt idx="38">
                  <c:v>9.3300688350783263E-3</c:v>
                </c:pt>
                <c:pt idx="39">
                  <c:v>9.6492136566867781E-3</c:v>
                </c:pt>
                <c:pt idx="40">
                  <c:v>9.9657958403626921E-3</c:v>
                </c:pt>
                <c:pt idx="41">
                  <c:v>1.0266497455969586E-2</c:v>
                </c:pt>
                <c:pt idx="42">
                  <c:v>1.054715012174509E-2</c:v>
                </c:pt>
                <c:pt idx="43">
                  <c:v>1.0822095181448521E-2</c:v>
                </c:pt>
                <c:pt idx="44">
                  <c:v>1.1103158685106978E-2</c:v>
                </c:pt>
                <c:pt idx="45">
                  <c:v>1.1392561077191552E-2</c:v>
                </c:pt>
                <c:pt idx="46">
                  <c:v>1.1690763610360127E-2</c:v>
                </c:pt>
                <c:pt idx="47">
                  <c:v>1.1993941174191449E-2</c:v>
                </c:pt>
                <c:pt idx="48">
                  <c:v>1.2304426870192458E-2</c:v>
                </c:pt>
                <c:pt idx="49">
                  <c:v>1.2624616368150257E-2</c:v>
                </c:pt>
                <c:pt idx="50">
                  <c:v>1.2964999643382826E-2</c:v>
                </c:pt>
                <c:pt idx="51">
                  <c:v>1.333884041141358E-2</c:v>
                </c:pt>
                <c:pt idx="52">
                  <c:v>1.3743483224016815E-2</c:v>
                </c:pt>
                <c:pt idx="53">
                  <c:v>1.4162946088052551E-2</c:v>
                </c:pt>
                <c:pt idx="54">
                  <c:v>1.4583097277682042E-2</c:v>
                </c:pt>
                <c:pt idx="55">
                  <c:v>1.4998048158129884E-2</c:v>
                </c:pt>
                <c:pt idx="56">
                  <c:v>1.5416161206244601E-2</c:v>
                </c:pt>
                <c:pt idx="57">
                  <c:v>1.5840483804054409E-2</c:v>
                </c:pt>
                <c:pt idx="58">
                  <c:v>1.6253761898928104E-2</c:v>
                </c:pt>
                <c:pt idx="59">
                  <c:v>1.6627082914389843E-2</c:v>
                </c:pt>
                <c:pt idx="60">
                  <c:v>1.6943440779656545E-2</c:v>
                </c:pt>
                <c:pt idx="61">
                  <c:v>1.7196603642445997E-2</c:v>
                </c:pt>
                <c:pt idx="62">
                  <c:v>1.7390283338485076E-2</c:v>
                </c:pt>
                <c:pt idx="63">
                  <c:v>1.7536427160784837E-2</c:v>
                </c:pt>
                <c:pt idx="64">
                  <c:v>1.7650401975414075E-2</c:v>
                </c:pt>
                <c:pt idx="65">
                  <c:v>1.774462310310199E-2</c:v>
                </c:pt>
                <c:pt idx="66">
                  <c:v>1.783569732308873E-2</c:v>
                </c:pt>
                <c:pt idx="67">
                  <c:v>1.7935300962785533E-2</c:v>
                </c:pt>
                <c:pt idx="68">
                  <c:v>1.8043822711211396E-2</c:v>
                </c:pt>
                <c:pt idx="69">
                  <c:v>1.8151181776808932E-2</c:v>
                </c:pt>
                <c:pt idx="70">
                  <c:v>1.823744372210067E-2</c:v>
                </c:pt>
                <c:pt idx="71">
                  <c:v>1.823744372210067E-2</c:v>
                </c:pt>
                <c:pt idx="72">
                  <c:v>1.823744372210067E-2</c:v>
                </c:pt>
                <c:pt idx="73">
                  <c:v>1.823744372210067E-2</c:v>
                </c:pt>
                <c:pt idx="74">
                  <c:v>1.823744372210067E-2</c:v>
                </c:pt>
                <c:pt idx="75">
                  <c:v>1.823744372210067E-2</c:v>
                </c:pt>
                <c:pt idx="76">
                  <c:v>1.823744372210067E-2</c:v>
                </c:pt>
                <c:pt idx="77">
                  <c:v>1.823744372210067E-2</c:v>
                </c:pt>
                <c:pt idx="78">
                  <c:v>1.823744372210067E-2</c:v>
                </c:pt>
                <c:pt idx="79">
                  <c:v>1.823744372210067E-2</c:v>
                </c:pt>
                <c:pt idx="80">
                  <c:v>1.823744372210067E-2</c:v>
                </c:pt>
                <c:pt idx="81">
                  <c:v>1.823744372210067E-2</c:v>
                </c:pt>
                <c:pt idx="82">
                  <c:v>1.823744372210067E-2</c:v>
                </c:pt>
                <c:pt idx="83">
                  <c:v>1.823744372210067E-2</c:v>
                </c:pt>
                <c:pt idx="84">
                  <c:v>1.823744372210067E-2</c:v>
                </c:pt>
                <c:pt idx="85">
                  <c:v>1.823744372210067E-2</c:v>
                </c:pt>
                <c:pt idx="86">
                  <c:v>1.823744372210067E-2</c:v>
                </c:pt>
                <c:pt idx="87">
                  <c:v>1.823744372210067E-2</c:v>
                </c:pt>
                <c:pt idx="88">
                  <c:v>1.823744372210067E-2</c:v>
                </c:pt>
                <c:pt idx="89">
                  <c:v>1.823744372210067E-2</c:v>
                </c:pt>
                <c:pt idx="90">
                  <c:v>1.823744372210067E-2</c:v>
                </c:pt>
              </c:numCache>
            </c:numRef>
          </c:yVal>
          <c:smooth val="1"/>
        </c:ser>
        <c:ser>
          <c:idx val="8"/>
          <c:order val="8"/>
          <c:tx>
            <c:strRef>
              <c:f>'Health Corss-Country Comparison'!$AA$1</c:f>
              <c:strCache>
                <c:ptCount val="1"/>
                <c:pt idx="0">
                  <c:v>Normalized CFH (GBR)</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Comparison'!$AA$2:$AA$112</c:f>
              <c:numCache>
                <c:formatCode>General</c:formatCode>
                <c:ptCount val="111"/>
                <c:pt idx="0">
                  <c:v>0</c:v>
                </c:pt>
                <c:pt idx="1">
                  <c:v>0</c:v>
                </c:pt>
                <c:pt idx="2">
                  <c:v>3.082196262891839E-6</c:v>
                </c:pt>
                <c:pt idx="3">
                  <c:v>9.7354016656956034E-6</c:v>
                </c:pt>
                <c:pt idx="4">
                  <c:v>2.7125428095970648E-5</c:v>
                </c:pt>
                <c:pt idx="5">
                  <c:v>6.45941934279187E-5</c:v>
                </c:pt>
                <c:pt idx="6">
                  <c:v>1.2836067552271662E-4</c:v>
                </c:pt>
                <c:pt idx="7">
                  <c:v>2.1068566902384108E-4</c:v>
                </c:pt>
                <c:pt idx="8">
                  <c:v>2.8653079011345075E-4</c:v>
                </c:pt>
                <c:pt idx="9">
                  <c:v>3.264867297957655E-4</c:v>
                </c:pt>
                <c:pt idx="10">
                  <c:v>3.1587174178313894E-4</c:v>
                </c:pt>
                <c:pt idx="11">
                  <c:v>2.6566452300592311E-4</c:v>
                </c:pt>
                <c:pt idx="12">
                  <c:v>2.1121814475626499E-4</c:v>
                </c:pt>
                <c:pt idx="13">
                  <c:v>1.9472376941782557E-4</c:v>
                </c:pt>
                <c:pt idx="14">
                  <c:v>2.3482384717235044E-4</c:v>
                </c:pt>
                <c:pt idx="15">
                  <c:v>3.1622794995354484E-4</c:v>
                </c:pt>
                <c:pt idx="16">
                  <c:v>4.1859389637512298E-4</c:v>
                </c:pt>
                <c:pt idx="17">
                  <c:v>5.433440833090223E-4</c:v>
                </c:pt>
                <c:pt idx="18">
                  <c:v>7.0716311123188819E-4</c:v>
                </c:pt>
                <c:pt idx="19">
                  <c:v>9.2580834906251064E-4</c:v>
                </c:pt>
                <c:pt idx="20">
                  <c:v>1.2050043362245564E-3</c:v>
                </c:pt>
                <c:pt idx="21">
                  <c:v>1.5163472118359328E-3</c:v>
                </c:pt>
                <c:pt idx="22">
                  <c:v>1.7704879964941325E-3</c:v>
                </c:pt>
                <c:pt idx="23">
                  <c:v>1.8592728733018045E-3</c:v>
                </c:pt>
                <c:pt idx="24">
                  <c:v>1.7653840085884301E-3</c:v>
                </c:pt>
                <c:pt idx="25">
                  <c:v>1.6165069332906548E-3</c:v>
                </c:pt>
                <c:pt idx="26">
                  <c:v>1.6271765530350461E-3</c:v>
                </c:pt>
                <c:pt idx="27">
                  <c:v>1.9955962493866269E-3</c:v>
                </c:pt>
                <c:pt idx="28">
                  <c:v>2.7748856189196238E-3</c:v>
                </c:pt>
                <c:pt idx="29">
                  <c:v>3.7387919648205698E-3</c:v>
                </c:pt>
                <c:pt idx="30">
                  <c:v>4.4454416228338553E-3</c:v>
                </c:pt>
                <c:pt idx="31">
                  <c:v>4.5958161411404058E-3</c:v>
                </c:pt>
                <c:pt idx="32">
                  <c:v>4.3020806899079153E-3</c:v>
                </c:pt>
                <c:pt idx="33">
                  <c:v>3.9234244066469097E-3</c:v>
                </c:pt>
                <c:pt idx="34">
                  <c:v>3.7159715210543158E-3</c:v>
                </c:pt>
                <c:pt idx="35">
                  <c:v>3.6973723741560694E-3</c:v>
                </c:pt>
                <c:pt idx="36">
                  <c:v>3.7541108879939524E-3</c:v>
                </c:pt>
                <c:pt idx="37">
                  <c:v>3.7823500417441705E-3</c:v>
                </c:pt>
                <c:pt idx="38">
                  <c:v>3.7519271652690527E-3</c:v>
                </c:pt>
                <c:pt idx="39">
                  <c:v>3.6977771825294705E-3</c:v>
                </c:pt>
                <c:pt idx="40">
                  <c:v>3.6659125386957836E-3</c:v>
                </c:pt>
                <c:pt idx="41">
                  <c:v>3.669381827649493E-3</c:v>
                </c:pt>
                <c:pt idx="42">
                  <c:v>3.6916787656491815E-3</c:v>
                </c:pt>
                <c:pt idx="43">
                  <c:v>3.7035195072302879E-3</c:v>
                </c:pt>
                <c:pt idx="44">
                  <c:v>3.6756577106648179E-3</c:v>
                </c:pt>
                <c:pt idx="45">
                  <c:v>3.6182793134859844E-3</c:v>
                </c:pt>
                <c:pt idx="46">
                  <c:v>3.6237556323024615E-3</c:v>
                </c:pt>
                <c:pt idx="47">
                  <c:v>3.8170154800925842E-3</c:v>
                </c:pt>
                <c:pt idx="48">
                  <c:v>4.2158762248328931E-3</c:v>
                </c:pt>
                <c:pt idx="49">
                  <c:v>4.6789468463600886E-3</c:v>
                </c:pt>
                <c:pt idx="50">
                  <c:v>5.0265252909830471E-3</c:v>
                </c:pt>
                <c:pt idx="51">
                  <c:v>5.2021046401033791E-3</c:v>
                </c:pt>
                <c:pt idx="52">
                  <c:v>5.3026494514720919E-3</c:v>
                </c:pt>
                <c:pt idx="53">
                  <c:v>5.4559160104978794E-3</c:v>
                </c:pt>
                <c:pt idx="54">
                  <c:v>5.6813637302020274E-3</c:v>
                </c:pt>
                <c:pt idx="55">
                  <c:v>5.8695203633594021E-3</c:v>
                </c:pt>
                <c:pt idx="56">
                  <c:v>5.9237306613867122E-3</c:v>
                </c:pt>
                <c:pt idx="57">
                  <c:v>5.9062701588625454E-3</c:v>
                </c:pt>
                <c:pt idx="58">
                  <c:v>5.9530957005078057E-3</c:v>
                </c:pt>
                <c:pt idx="59">
                  <c:v>6.0509147248349526E-3</c:v>
                </c:pt>
                <c:pt idx="60">
                  <c:v>5.9983437653971577E-3</c:v>
                </c:pt>
                <c:pt idx="61">
                  <c:v>5.6338151783769577E-3</c:v>
                </c:pt>
                <c:pt idx="62">
                  <c:v>5.0507557979181548E-3</c:v>
                </c:pt>
                <c:pt idx="63">
                  <c:v>4.513238326058224E-3</c:v>
                </c:pt>
                <c:pt idx="64">
                  <c:v>4.2083252147731729E-3</c:v>
                </c:pt>
                <c:pt idx="65">
                  <c:v>4.1626866470594326E-3</c:v>
                </c:pt>
                <c:pt idx="66">
                  <c:v>4.3381113415958475E-3</c:v>
                </c:pt>
                <c:pt idx="67">
                  <c:v>4.6784944817021331E-3</c:v>
                </c:pt>
                <c:pt idx="68">
                  <c:v>5.0261734518046762E-3</c:v>
                </c:pt>
                <c:pt idx="69">
                  <c:v>5.1277776470731781E-3</c:v>
                </c:pt>
                <c:pt idx="70">
                  <c:v>4.8564748432377673E-3</c:v>
                </c:pt>
                <c:pt idx="71">
                  <c:v>4.3747760770778375E-3</c:v>
                </c:pt>
                <c:pt idx="72">
                  <c:v>4.0024181017468278E-3</c:v>
                </c:pt>
                <c:pt idx="73">
                  <c:v>3.9402624244708117E-3</c:v>
                </c:pt>
                <c:pt idx="74">
                  <c:v>4.1384058773845517E-3</c:v>
                </c:pt>
                <c:pt idx="75">
                  <c:v>4.4302081463180477E-3</c:v>
                </c:pt>
                <c:pt idx="76">
                  <c:v>4.7846223235501898E-3</c:v>
                </c:pt>
                <c:pt idx="77">
                  <c:v>5.2798456330736135E-3</c:v>
                </c:pt>
                <c:pt idx="78">
                  <c:v>5.8181750414991063E-3</c:v>
                </c:pt>
                <c:pt idx="79">
                  <c:v>6.2558823112640058E-3</c:v>
                </c:pt>
                <c:pt idx="80">
                  <c:v>6.5948464955628968E-3</c:v>
                </c:pt>
                <c:pt idx="81">
                  <c:v>6.9008615207583517E-3</c:v>
                </c:pt>
                <c:pt idx="82">
                  <c:v>7.2276350574799909E-3</c:v>
                </c:pt>
                <c:pt idx="83">
                  <c:v>7.6013655922432186E-3</c:v>
                </c:pt>
                <c:pt idx="84">
                  <c:v>8.0244541374634177E-3</c:v>
                </c:pt>
                <c:pt idx="85">
                  <c:v>8.4836699934865353E-3</c:v>
                </c:pt>
                <c:pt idx="86">
                  <c:v>8.9558768345585939E-3</c:v>
                </c:pt>
                <c:pt idx="87">
                  <c:v>9.410101213885769E-3</c:v>
                </c:pt>
                <c:pt idx="88">
                  <c:v>9.8141556461904516E-3</c:v>
                </c:pt>
                <c:pt idx="89">
                  <c:v>1.0146867918934481E-2</c:v>
                </c:pt>
                <c:pt idx="90">
                  <c:v>1.0404503123916277E-2</c:v>
                </c:pt>
              </c:numCache>
            </c:numRef>
          </c:yVal>
          <c:smooth val="1"/>
        </c:ser>
        <c:dLbls>
          <c:showLegendKey val="0"/>
          <c:showVal val="0"/>
          <c:showCatName val="0"/>
          <c:showSerName val="0"/>
          <c:showPercent val="0"/>
          <c:showBubbleSize val="0"/>
        </c:dLbls>
        <c:axId val="167219200"/>
        <c:axId val="167221120"/>
      </c:scatterChart>
      <c:valAx>
        <c:axId val="167219200"/>
        <c:scaling>
          <c:orientation val="minMax"/>
          <c:max val="49"/>
          <c:min val="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67221120"/>
        <c:crosses val="autoZero"/>
        <c:crossBetween val="midCat"/>
      </c:valAx>
      <c:valAx>
        <c:axId val="167221120"/>
        <c:scaling>
          <c:orientation val="minMax"/>
          <c:max val="3.0000000000000006E-2"/>
          <c:min val="0"/>
        </c:scaling>
        <c:delete val="0"/>
        <c:axPos val="l"/>
        <c:majorGridlines/>
        <c:title>
          <c:tx>
            <c:rich>
              <a:bodyPr/>
              <a:lstStyle/>
              <a:p>
                <a:pPr>
                  <a:defRPr/>
                </a:pPr>
                <a:r>
                  <a:rPr lang="en-US"/>
                  <a:t>Normalized CFH</a:t>
                </a:r>
              </a:p>
            </c:rich>
          </c:tx>
          <c:layout/>
          <c:overlay val="0"/>
        </c:title>
        <c:numFmt formatCode="General" sourceLinked="1"/>
        <c:majorTickMark val="none"/>
        <c:minorTickMark val="none"/>
        <c:tickLblPos val="nextTo"/>
        <c:crossAx val="167219200"/>
        <c:crosses val="autoZero"/>
        <c:crossBetween val="midCat"/>
      </c:valAx>
    </c:plotArea>
    <c:legend>
      <c:legendPos val="r"/>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CGH-CFH</a:t>
            </a:r>
            <a:r>
              <a:rPr lang="en-US" baseline="0" dirty="0" smtClean="0"/>
              <a:t> </a:t>
            </a:r>
            <a:r>
              <a:rPr lang="en-US" baseline="0" dirty="0"/>
              <a:t>Imbalance for NTA High Income European Countries</a:t>
            </a:r>
            <a:endParaRPr lang="en-US" dirty="0"/>
          </a:p>
        </c:rich>
      </c:tx>
      <c:layout/>
      <c:overlay val="0"/>
    </c:title>
    <c:autoTitleDeleted val="0"/>
    <c:plotArea>
      <c:layout/>
      <c:scatterChart>
        <c:scatterStyle val="smoothMarker"/>
        <c:varyColors val="0"/>
        <c:ser>
          <c:idx val="0"/>
          <c:order val="0"/>
          <c:tx>
            <c:strRef>
              <c:f>'Health Corss-Country Comparison'!$D$1</c:f>
              <c:strCache>
                <c:ptCount val="1"/>
                <c:pt idx="0">
                  <c:v>Public-Private Difference (AUT)</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Comparison'!$D$2:$D$112</c:f>
              <c:numCache>
                <c:formatCode>General</c:formatCode>
                <c:ptCount val="111"/>
                <c:pt idx="0">
                  <c:v>5.4756997816276382E-2</c:v>
                </c:pt>
                <c:pt idx="1">
                  <c:v>1.8971941509158569E-2</c:v>
                </c:pt>
                <c:pt idx="2">
                  <c:v>1.6507389419982983E-2</c:v>
                </c:pt>
                <c:pt idx="3">
                  <c:v>1.7042129873616578E-2</c:v>
                </c:pt>
                <c:pt idx="4">
                  <c:v>1.7062430905343148E-2</c:v>
                </c:pt>
                <c:pt idx="5">
                  <c:v>1.7842044350106712E-2</c:v>
                </c:pt>
                <c:pt idx="6">
                  <c:v>1.6812102831956426E-2</c:v>
                </c:pt>
                <c:pt idx="7">
                  <c:v>1.5632694843350406E-2</c:v>
                </c:pt>
                <c:pt idx="8">
                  <c:v>1.4946923864727379E-2</c:v>
                </c:pt>
                <c:pt idx="9">
                  <c:v>1.4989525962799274E-2</c:v>
                </c:pt>
                <c:pt idx="10">
                  <c:v>1.4826720287071887E-2</c:v>
                </c:pt>
                <c:pt idx="11">
                  <c:v>1.4521525548869256E-2</c:v>
                </c:pt>
                <c:pt idx="12">
                  <c:v>1.4548377099235683E-2</c:v>
                </c:pt>
                <c:pt idx="13">
                  <c:v>1.4870948740258294E-2</c:v>
                </c:pt>
                <c:pt idx="14">
                  <c:v>1.5259955737049045E-2</c:v>
                </c:pt>
                <c:pt idx="15">
                  <c:v>1.6280244911518318E-2</c:v>
                </c:pt>
                <c:pt idx="16">
                  <c:v>1.6058735351116814E-2</c:v>
                </c:pt>
                <c:pt idx="17">
                  <c:v>1.6547503245251966E-2</c:v>
                </c:pt>
                <c:pt idx="18">
                  <c:v>1.6211497925241118E-2</c:v>
                </c:pt>
                <c:pt idx="19">
                  <c:v>1.5817098673694883E-2</c:v>
                </c:pt>
                <c:pt idx="20">
                  <c:v>1.8747307311164925E-2</c:v>
                </c:pt>
                <c:pt idx="21">
                  <c:v>1.8400396289965679E-2</c:v>
                </c:pt>
                <c:pt idx="22">
                  <c:v>1.809349401992149E-2</c:v>
                </c:pt>
                <c:pt idx="23">
                  <c:v>1.8096599440418991E-2</c:v>
                </c:pt>
                <c:pt idx="24">
                  <c:v>1.8107371551804471E-2</c:v>
                </c:pt>
                <c:pt idx="25">
                  <c:v>1.9368184052021151E-2</c:v>
                </c:pt>
                <c:pt idx="26">
                  <c:v>1.9391567846670805E-2</c:v>
                </c:pt>
                <c:pt idx="27">
                  <c:v>1.917046494478742E-2</c:v>
                </c:pt>
                <c:pt idx="28">
                  <c:v>1.8999319669907765E-2</c:v>
                </c:pt>
                <c:pt idx="29">
                  <c:v>1.8230086648748232E-2</c:v>
                </c:pt>
                <c:pt idx="30">
                  <c:v>1.9105980124121711E-2</c:v>
                </c:pt>
                <c:pt idx="31">
                  <c:v>1.8420861255907417E-2</c:v>
                </c:pt>
                <c:pt idx="32">
                  <c:v>1.7667568194816401E-2</c:v>
                </c:pt>
                <c:pt idx="33">
                  <c:v>1.7185209821638209E-2</c:v>
                </c:pt>
                <c:pt idx="34">
                  <c:v>1.6722000973280735E-2</c:v>
                </c:pt>
                <c:pt idx="35">
                  <c:v>1.8008869064203493E-2</c:v>
                </c:pt>
                <c:pt idx="36">
                  <c:v>1.7527059308080992E-2</c:v>
                </c:pt>
                <c:pt idx="37">
                  <c:v>1.7470465274422579E-2</c:v>
                </c:pt>
                <c:pt idx="38">
                  <c:v>1.6850135290903144E-2</c:v>
                </c:pt>
                <c:pt idx="39">
                  <c:v>1.6533786269094873E-2</c:v>
                </c:pt>
                <c:pt idx="40">
                  <c:v>1.9215018848769246E-2</c:v>
                </c:pt>
                <c:pt idx="41">
                  <c:v>1.9055736410370852E-2</c:v>
                </c:pt>
                <c:pt idx="42">
                  <c:v>1.960512772896867E-2</c:v>
                </c:pt>
                <c:pt idx="43">
                  <c:v>1.9562230524513394E-2</c:v>
                </c:pt>
                <c:pt idx="44">
                  <c:v>2.0200243954507011E-2</c:v>
                </c:pt>
                <c:pt idx="45">
                  <c:v>2.3561181760873615E-2</c:v>
                </c:pt>
                <c:pt idx="46">
                  <c:v>2.4620466139734294E-2</c:v>
                </c:pt>
                <c:pt idx="47">
                  <c:v>2.4163979555050858E-2</c:v>
                </c:pt>
                <c:pt idx="48">
                  <c:v>2.4698288553915222E-2</c:v>
                </c:pt>
                <c:pt idx="49">
                  <c:v>2.6216982375557783E-2</c:v>
                </c:pt>
                <c:pt idx="50">
                  <c:v>3.2005249998662971E-2</c:v>
                </c:pt>
                <c:pt idx="51">
                  <c:v>3.3641707105903709E-2</c:v>
                </c:pt>
                <c:pt idx="52">
                  <c:v>3.2577376070037599E-2</c:v>
                </c:pt>
                <c:pt idx="53">
                  <c:v>3.4106772573562566E-2</c:v>
                </c:pt>
                <c:pt idx="54">
                  <c:v>3.4166259399865256E-2</c:v>
                </c:pt>
                <c:pt idx="55">
                  <c:v>4.2594699180490289E-2</c:v>
                </c:pt>
                <c:pt idx="56">
                  <c:v>4.294141090182127E-2</c:v>
                </c:pt>
                <c:pt idx="57">
                  <c:v>4.3688355812676688E-2</c:v>
                </c:pt>
                <c:pt idx="58">
                  <c:v>4.8547872411838458E-2</c:v>
                </c:pt>
                <c:pt idx="59">
                  <c:v>4.6044749754071981E-2</c:v>
                </c:pt>
                <c:pt idx="60">
                  <c:v>4.8412734083138564E-2</c:v>
                </c:pt>
                <c:pt idx="61">
                  <c:v>5.2263305482757594E-2</c:v>
                </c:pt>
                <c:pt idx="62">
                  <c:v>5.3008647006025755E-2</c:v>
                </c:pt>
                <c:pt idx="63">
                  <c:v>5.3041936593038318E-2</c:v>
                </c:pt>
                <c:pt idx="64">
                  <c:v>5.4359334448225237E-2</c:v>
                </c:pt>
                <c:pt idx="65">
                  <c:v>6.4445285832902974E-2</c:v>
                </c:pt>
                <c:pt idx="66">
                  <c:v>7.3383457188205548E-2</c:v>
                </c:pt>
                <c:pt idx="67">
                  <c:v>6.895040046340728E-2</c:v>
                </c:pt>
                <c:pt idx="68">
                  <c:v>7.1656755984793111E-2</c:v>
                </c:pt>
                <c:pt idx="69">
                  <c:v>7.2812606264043622E-2</c:v>
                </c:pt>
                <c:pt idx="70">
                  <c:v>8.4348375853534108E-2</c:v>
                </c:pt>
                <c:pt idx="71">
                  <c:v>8.6689054550886227E-2</c:v>
                </c:pt>
                <c:pt idx="72">
                  <c:v>8.7380938456307386E-2</c:v>
                </c:pt>
                <c:pt idx="73">
                  <c:v>9.0690737094305723E-2</c:v>
                </c:pt>
                <c:pt idx="74">
                  <c:v>9.1444906702872933E-2</c:v>
                </c:pt>
                <c:pt idx="75">
                  <c:v>0.10121206198571203</c:v>
                </c:pt>
                <c:pt idx="76">
                  <c:v>0.10133897136852991</c:v>
                </c:pt>
                <c:pt idx="77">
                  <c:v>0.10276035137285876</c:v>
                </c:pt>
                <c:pt idx="78">
                  <c:v>0.10295128312625923</c:v>
                </c:pt>
                <c:pt idx="79">
                  <c:v>0.10358580865358208</c:v>
                </c:pt>
                <c:pt idx="80">
                  <c:v>0.11094657765327054</c:v>
                </c:pt>
                <c:pt idx="81">
                  <c:v>0.11305703679706766</c:v>
                </c:pt>
                <c:pt idx="82">
                  <c:v>0.11519053537757758</c:v>
                </c:pt>
                <c:pt idx="83">
                  <c:v>0.11759782982342493</c:v>
                </c:pt>
                <c:pt idx="84">
                  <c:v>0.11829816956042571</c:v>
                </c:pt>
                <c:pt idx="85">
                  <c:v>0.13470354410383867</c:v>
                </c:pt>
                <c:pt idx="86">
                  <c:v>0.13143943534807645</c:v>
                </c:pt>
                <c:pt idx="87">
                  <c:v>0.11718591852948985</c:v>
                </c:pt>
                <c:pt idx="88">
                  <c:v>0.11686967241212369</c:v>
                </c:pt>
                <c:pt idx="89">
                  <c:v>0.10673801006839666</c:v>
                </c:pt>
                <c:pt idx="90">
                  <c:v>0.10927723854739477</c:v>
                </c:pt>
              </c:numCache>
            </c:numRef>
          </c:yVal>
          <c:smooth val="1"/>
        </c:ser>
        <c:ser>
          <c:idx val="1"/>
          <c:order val="1"/>
          <c:tx>
            <c:strRef>
              <c:f>'Health Corss-Country Comparison'!$G$1</c:f>
              <c:strCache>
                <c:ptCount val="1"/>
                <c:pt idx="0">
                  <c:v>Public-Private Difference (FIN)</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Comparison'!$G$2:$G$112</c:f>
              <c:numCache>
                <c:formatCode>General</c:formatCode>
                <c:ptCount val="111"/>
                <c:pt idx="0">
                  <c:v>2.3871420469220334E-2</c:v>
                </c:pt>
                <c:pt idx="1">
                  <c:v>2.3402710568882587E-2</c:v>
                </c:pt>
                <c:pt idx="2">
                  <c:v>2.3288508886524902E-2</c:v>
                </c:pt>
                <c:pt idx="3">
                  <c:v>2.3469421217798235E-2</c:v>
                </c:pt>
                <c:pt idx="4">
                  <c:v>2.3498957379709876E-2</c:v>
                </c:pt>
                <c:pt idx="5">
                  <c:v>1.3652948411137528E-2</c:v>
                </c:pt>
                <c:pt idx="6">
                  <c:v>1.3977946543035323E-2</c:v>
                </c:pt>
                <c:pt idx="7">
                  <c:v>1.4408803116777044E-2</c:v>
                </c:pt>
                <c:pt idx="8">
                  <c:v>1.4504776575730799E-2</c:v>
                </c:pt>
                <c:pt idx="9">
                  <c:v>1.434868276641775E-2</c:v>
                </c:pt>
                <c:pt idx="10">
                  <c:v>1.4557505697634494E-2</c:v>
                </c:pt>
                <c:pt idx="11">
                  <c:v>1.471522638790761E-2</c:v>
                </c:pt>
                <c:pt idx="12">
                  <c:v>1.5769061385057813E-2</c:v>
                </c:pt>
                <c:pt idx="13">
                  <c:v>1.7083080490918778E-2</c:v>
                </c:pt>
                <c:pt idx="14">
                  <c:v>1.8726963460256173E-2</c:v>
                </c:pt>
                <c:pt idx="15">
                  <c:v>2.0641156317818994E-2</c:v>
                </c:pt>
                <c:pt idx="16">
                  <c:v>2.2425990095932075E-2</c:v>
                </c:pt>
                <c:pt idx="17">
                  <c:v>2.3971038506954024E-2</c:v>
                </c:pt>
                <c:pt idx="18">
                  <c:v>2.4397098754659886E-2</c:v>
                </c:pt>
                <c:pt idx="19">
                  <c:v>2.493821043216753E-2</c:v>
                </c:pt>
                <c:pt idx="20">
                  <c:v>2.5431268813460355E-2</c:v>
                </c:pt>
                <c:pt idx="21">
                  <c:v>2.6049254569623308E-2</c:v>
                </c:pt>
                <c:pt idx="22">
                  <c:v>2.6225550763597241E-2</c:v>
                </c:pt>
                <c:pt idx="23">
                  <c:v>2.6393967724249276E-2</c:v>
                </c:pt>
                <c:pt idx="24">
                  <c:v>2.6570948726375304E-2</c:v>
                </c:pt>
                <c:pt idx="25">
                  <c:v>2.6985363730711552E-2</c:v>
                </c:pt>
                <c:pt idx="26">
                  <c:v>2.7427840292696876E-2</c:v>
                </c:pt>
                <c:pt idx="27">
                  <c:v>2.8302306903882503E-2</c:v>
                </c:pt>
                <c:pt idx="28">
                  <c:v>2.8755624953664891E-2</c:v>
                </c:pt>
                <c:pt idx="29">
                  <c:v>2.9058653694310866E-2</c:v>
                </c:pt>
                <c:pt idx="30">
                  <c:v>2.9537850929033924E-2</c:v>
                </c:pt>
                <c:pt idx="31">
                  <c:v>2.9845346448106533E-2</c:v>
                </c:pt>
                <c:pt idx="32">
                  <c:v>2.9384254584422162E-2</c:v>
                </c:pt>
                <c:pt idx="33">
                  <c:v>2.9098794472597993E-2</c:v>
                </c:pt>
                <c:pt idx="34">
                  <c:v>2.9104412926420548E-2</c:v>
                </c:pt>
                <c:pt idx="35">
                  <c:v>2.9068387741015701E-2</c:v>
                </c:pt>
                <c:pt idx="36">
                  <c:v>2.9454031682449661E-2</c:v>
                </c:pt>
                <c:pt idx="37">
                  <c:v>3.0437271270682985E-2</c:v>
                </c:pt>
                <c:pt idx="38">
                  <c:v>3.0608053941173385E-2</c:v>
                </c:pt>
                <c:pt idx="39">
                  <c:v>3.0325378179507013E-2</c:v>
                </c:pt>
                <c:pt idx="40">
                  <c:v>2.974299391440087E-2</c:v>
                </c:pt>
                <c:pt idx="41">
                  <c:v>2.9297283928693213E-2</c:v>
                </c:pt>
                <c:pt idx="42">
                  <c:v>2.8643424831697489E-2</c:v>
                </c:pt>
                <c:pt idx="43">
                  <c:v>2.9567595478218085E-2</c:v>
                </c:pt>
                <c:pt idx="44">
                  <c:v>3.0125033979459183E-2</c:v>
                </c:pt>
                <c:pt idx="45">
                  <c:v>3.1189182578350082E-2</c:v>
                </c:pt>
                <c:pt idx="46">
                  <c:v>3.2054817808310793E-2</c:v>
                </c:pt>
                <c:pt idx="47">
                  <c:v>3.292467713401874E-2</c:v>
                </c:pt>
                <c:pt idx="48">
                  <c:v>3.3223626620332361E-2</c:v>
                </c:pt>
                <c:pt idx="49">
                  <c:v>3.3161129129559458E-2</c:v>
                </c:pt>
                <c:pt idx="50">
                  <c:v>3.2337461134706771E-2</c:v>
                </c:pt>
                <c:pt idx="51">
                  <c:v>3.1785305458756907E-2</c:v>
                </c:pt>
                <c:pt idx="52">
                  <c:v>3.1894016878368639E-2</c:v>
                </c:pt>
                <c:pt idx="53">
                  <c:v>3.2661151176617886E-2</c:v>
                </c:pt>
                <c:pt idx="54">
                  <c:v>3.3723999102550362E-2</c:v>
                </c:pt>
                <c:pt idx="55">
                  <c:v>3.4893563282519774E-2</c:v>
                </c:pt>
                <c:pt idx="56">
                  <c:v>3.5424635001408522E-2</c:v>
                </c:pt>
                <c:pt idx="57">
                  <c:v>3.5523755287757308E-2</c:v>
                </c:pt>
                <c:pt idx="58">
                  <c:v>3.5552857733663637E-2</c:v>
                </c:pt>
                <c:pt idx="59">
                  <c:v>3.5423212050500578E-2</c:v>
                </c:pt>
                <c:pt idx="60">
                  <c:v>3.6408646159909193E-2</c:v>
                </c:pt>
                <c:pt idx="61">
                  <c:v>3.7990795172845829E-2</c:v>
                </c:pt>
                <c:pt idx="62">
                  <c:v>3.9144195101766782E-2</c:v>
                </c:pt>
                <c:pt idx="63">
                  <c:v>4.121198209060789E-2</c:v>
                </c:pt>
                <c:pt idx="64">
                  <c:v>4.271911434211563E-2</c:v>
                </c:pt>
                <c:pt idx="65">
                  <c:v>4.4103757736829841E-2</c:v>
                </c:pt>
                <c:pt idx="66">
                  <c:v>4.4758944116587221E-2</c:v>
                </c:pt>
                <c:pt idx="67">
                  <c:v>4.529659130336762E-2</c:v>
                </c:pt>
                <c:pt idx="68">
                  <c:v>4.7482317936194007E-2</c:v>
                </c:pt>
                <c:pt idx="69">
                  <c:v>4.9880363925300528E-2</c:v>
                </c:pt>
                <c:pt idx="70">
                  <c:v>5.2369157648137876E-2</c:v>
                </c:pt>
                <c:pt idx="71">
                  <c:v>5.4988165331162478E-2</c:v>
                </c:pt>
                <c:pt idx="72">
                  <c:v>5.7947142751285055E-2</c:v>
                </c:pt>
                <c:pt idx="73">
                  <c:v>6.4471868104965691E-2</c:v>
                </c:pt>
                <c:pt idx="74">
                  <c:v>7.1465097862646515E-2</c:v>
                </c:pt>
                <c:pt idx="75">
                  <c:v>7.8140218455567498E-2</c:v>
                </c:pt>
                <c:pt idx="76">
                  <c:v>8.4298802250869137E-2</c:v>
                </c:pt>
                <c:pt idx="77">
                  <c:v>9.0279786609988227E-2</c:v>
                </c:pt>
                <c:pt idx="78">
                  <c:v>9.8394168727675063E-2</c:v>
                </c:pt>
                <c:pt idx="79">
                  <c:v>0.10617214269801045</c:v>
                </c:pt>
                <c:pt idx="80">
                  <c:v>0.11395482116951391</c:v>
                </c:pt>
                <c:pt idx="81">
                  <c:v>0.12168093261127054</c:v>
                </c:pt>
                <c:pt idx="82">
                  <c:v>0.12888153614473843</c:v>
                </c:pt>
                <c:pt idx="83">
                  <c:v>0.1406329113434856</c:v>
                </c:pt>
                <c:pt idx="84">
                  <c:v>0.15302305569699642</c:v>
                </c:pt>
                <c:pt idx="85">
                  <c:v>0.16573017268090828</c:v>
                </c:pt>
                <c:pt idx="86">
                  <c:v>0.17864227468996258</c:v>
                </c:pt>
                <c:pt idx="87">
                  <c:v>0.19161853101673765</c:v>
                </c:pt>
                <c:pt idx="88">
                  <c:v>0.20726580136946388</c:v>
                </c:pt>
                <c:pt idx="89">
                  <c:v>0.22326691369723808</c:v>
                </c:pt>
                <c:pt idx="90">
                  <c:v>0.27890521407304469</c:v>
                </c:pt>
              </c:numCache>
            </c:numRef>
          </c:yVal>
          <c:smooth val="1"/>
        </c:ser>
        <c:ser>
          <c:idx val="2"/>
          <c:order val="2"/>
          <c:tx>
            <c:strRef>
              <c:f>'Health Corss-Country Comparison'!$J$1</c:f>
              <c:strCache>
                <c:ptCount val="1"/>
                <c:pt idx="0">
                  <c:v>Public-Private Difference (FRA)</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Comparison'!$J$2:$J$112</c:f>
              <c:numCache>
                <c:formatCode>General</c:formatCode>
                <c:ptCount val="111"/>
                <c:pt idx="0">
                  <c:v>2.2421864965458942E-2</c:v>
                </c:pt>
                <c:pt idx="1">
                  <c:v>2.2486086297129226E-2</c:v>
                </c:pt>
                <c:pt idx="2">
                  <c:v>1.633141359679513E-2</c:v>
                </c:pt>
                <c:pt idx="3">
                  <c:v>1.5989509487063788E-2</c:v>
                </c:pt>
                <c:pt idx="4">
                  <c:v>1.5954976027587383E-2</c:v>
                </c:pt>
                <c:pt idx="5">
                  <c:v>1.5853165128181041E-2</c:v>
                </c:pt>
                <c:pt idx="6">
                  <c:v>1.5704778564788101E-2</c:v>
                </c:pt>
                <c:pt idx="7">
                  <c:v>1.5531844716534708E-2</c:v>
                </c:pt>
                <c:pt idx="8">
                  <c:v>1.5338554839574E-2</c:v>
                </c:pt>
                <c:pt idx="9">
                  <c:v>1.5122689385304124E-2</c:v>
                </c:pt>
                <c:pt idx="10">
                  <c:v>2.755084863417297E-2</c:v>
                </c:pt>
                <c:pt idx="11">
                  <c:v>2.7320353125250527E-2</c:v>
                </c:pt>
                <c:pt idx="12">
                  <c:v>2.7113779275537576E-2</c:v>
                </c:pt>
                <c:pt idx="13">
                  <c:v>2.6973809312206602E-2</c:v>
                </c:pt>
                <c:pt idx="14">
                  <c:v>2.693332228523912E-2</c:v>
                </c:pt>
                <c:pt idx="15">
                  <c:v>2.7002635251150115E-2</c:v>
                </c:pt>
                <c:pt idx="16">
                  <c:v>2.716203292851915E-2</c:v>
                </c:pt>
                <c:pt idx="17">
                  <c:v>2.7353868821736391E-2</c:v>
                </c:pt>
                <c:pt idx="18">
                  <c:v>2.745495695820311E-2</c:v>
                </c:pt>
                <c:pt idx="19">
                  <c:v>2.7397911227249473E-2</c:v>
                </c:pt>
                <c:pt idx="20">
                  <c:v>2.6194848504055381E-2</c:v>
                </c:pt>
                <c:pt idx="21">
                  <c:v>2.5838012239192323E-2</c:v>
                </c:pt>
                <c:pt idx="22">
                  <c:v>2.5363829772503461E-2</c:v>
                </c:pt>
                <c:pt idx="23">
                  <c:v>2.4774386608258134E-2</c:v>
                </c:pt>
                <c:pt idx="24">
                  <c:v>2.4071153389629348E-2</c:v>
                </c:pt>
                <c:pt idx="25">
                  <c:v>2.3242940874895188E-2</c:v>
                </c:pt>
                <c:pt idx="26">
                  <c:v>2.2300278592370892E-2</c:v>
                </c:pt>
                <c:pt idx="27">
                  <c:v>2.129838973142726E-2</c:v>
                </c:pt>
                <c:pt idx="28">
                  <c:v>2.0340531486246625E-2</c:v>
                </c:pt>
                <c:pt idx="29">
                  <c:v>1.952546813103552E-2</c:v>
                </c:pt>
                <c:pt idx="30">
                  <c:v>2.6661611171289859E-2</c:v>
                </c:pt>
                <c:pt idx="31">
                  <c:v>2.6218272997498269E-2</c:v>
                </c:pt>
                <c:pt idx="32">
                  <c:v>2.5923207334082557E-2</c:v>
                </c:pt>
                <c:pt idx="33">
                  <c:v>2.5687597380315993E-2</c:v>
                </c:pt>
                <c:pt idx="34">
                  <c:v>2.5438293888131402E-2</c:v>
                </c:pt>
                <c:pt idx="35">
                  <c:v>2.5165640795915076E-2</c:v>
                </c:pt>
                <c:pt idx="36">
                  <c:v>2.4861165886740498E-2</c:v>
                </c:pt>
                <c:pt idx="37">
                  <c:v>2.4507215803956657E-2</c:v>
                </c:pt>
                <c:pt idx="38">
                  <c:v>2.4124227310428903E-2</c:v>
                </c:pt>
                <c:pt idx="39">
                  <c:v>2.374257362164927E-2</c:v>
                </c:pt>
                <c:pt idx="40">
                  <c:v>1.8611714323307257E-2</c:v>
                </c:pt>
                <c:pt idx="41">
                  <c:v>1.8305208501532104E-2</c:v>
                </c:pt>
                <c:pt idx="42">
                  <c:v>1.804220890794038E-2</c:v>
                </c:pt>
                <c:pt idx="43">
                  <c:v>1.7834058819901633E-2</c:v>
                </c:pt>
                <c:pt idx="44">
                  <c:v>1.7695096880202404E-2</c:v>
                </c:pt>
                <c:pt idx="45">
                  <c:v>1.7610364971579195E-2</c:v>
                </c:pt>
                <c:pt idx="46">
                  <c:v>1.7584597703884458E-2</c:v>
                </c:pt>
                <c:pt idx="47">
                  <c:v>1.7637737695675997E-2</c:v>
                </c:pt>
                <c:pt idx="48">
                  <c:v>1.774721039484032E-2</c:v>
                </c:pt>
                <c:pt idx="49">
                  <c:v>1.7907757829140978E-2</c:v>
                </c:pt>
                <c:pt idx="50">
                  <c:v>2.7856579016018512E-2</c:v>
                </c:pt>
                <c:pt idx="51">
                  <c:v>2.7955460675128017E-2</c:v>
                </c:pt>
                <c:pt idx="52">
                  <c:v>2.7925081821059919E-2</c:v>
                </c:pt>
                <c:pt idx="53">
                  <c:v>2.7782128794659976E-2</c:v>
                </c:pt>
                <c:pt idx="54">
                  <c:v>2.7615527579992583E-2</c:v>
                </c:pt>
                <c:pt idx="55">
                  <c:v>2.7512131471798415E-2</c:v>
                </c:pt>
                <c:pt idx="56">
                  <c:v>2.7529701275003319E-2</c:v>
                </c:pt>
                <c:pt idx="57">
                  <c:v>2.765228033177191E-2</c:v>
                </c:pt>
                <c:pt idx="58">
                  <c:v>2.7787240676514956E-2</c:v>
                </c:pt>
                <c:pt idx="59">
                  <c:v>2.7885900380764245E-2</c:v>
                </c:pt>
                <c:pt idx="60">
                  <c:v>6.0968722261304648E-2</c:v>
                </c:pt>
                <c:pt idx="61">
                  <c:v>6.093198770674825E-2</c:v>
                </c:pt>
                <c:pt idx="62">
                  <c:v>6.0853204495936709E-2</c:v>
                </c:pt>
                <c:pt idx="63">
                  <c:v>6.07338038020101E-2</c:v>
                </c:pt>
                <c:pt idx="64">
                  <c:v>6.0612409358825545E-2</c:v>
                </c:pt>
                <c:pt idx="65">
                  <c:v>6.0510389575803666E-2</c:v>
                </c:pt>
                <c:pt idx="66">
                  <c:v>6.0376905000211881E-2</c:v>
                </c:pt>
                <c:pt idx="67">
                  <c:v>6.0149454578695735E-2</c:v>
                </c:pt>
                <c:pt idx="68">
                  <c:v>5.9818561146284047E-2</c:v>
                </c:pt>
                <c:pt idx="69">
                  <c:v>5.9458286118881626E-2</c:v>
                </c:pt>
                <c:pt idx="70">
                  <c:v>8.393889818657907E-2</c:v>
                </c:pt>
                <c:pt idx="71">
                  <c:v>8.3662027695720287E-2</c:v>
                </c:pt>
                <c:pt idx="72">
                  <c:v>8.3418039074131145E-2</c:v>
                </c:pt>
                <c:pt idx="73">
                  <c:v>8.3147062433116273E-2</c:v>
                </c:pt>
                <c:pt idx="74">
                  <c:v>8.2907926062581461E-2</c:v>
                </c:pt>
                <c:pt idx="75">
                  <c:v>8.2812081801910839E-2</c:v>
                </c:pt>
                <c:pt idx="76">
                  <c:v>8.2864821198498598E-2</c:v>
                </c:pt>
                <c:pt idx="77">
                  <c:v>8.2926823750463771E-2</c:v>
                </c:pt>
                <c:pt idx="78">
                  <c:v>8.2891999904316963E-2</c:v>
                </c:pt>
                <c:pt idx="79">
                  <c:v>8.2752523828994673E-2</c:v>
                </c:pt>
                <c:pt idx="80">
                  <c:v>7.0687364045059861E-2</c:v>
                </c:pt>
                <c:pt idx="81">
                  <c:v>7.0579663652891172E-2</c:v>
                </c:pt>
                <c:pt idx="82">
                  <c:v>7.0512308298091159E-2</c:v>
                </c:pt>
                <c:pt idx="83">
                  <c:v>7.0505638631432235E-2</c:v>
                </c:pt>
                <c:pt idx="84">
                  <c:v>7.0529956272465055E-2</c:v>
                </c:pt>
                <c:pt idx="85">
                  <c:v>7.0596552726178458E-2</c:v>
                </c:pt>
                <c:pt idx="86">
                  <c:v>7.0665446643363827E-2</c:v>
                </c:pt>
                <c:pt idx="87">
                  <c:v>7.0744444376366997E-2</c:v>
                </c:pt>
                <c:pt idx="88">
                  <c:v>7.0870919945536737E-2</c:v>
                </c:pt>
                <c:pt idx="89">
                  <c:v>7.1233964026414284E-2</c:v>
                </c:pt>
                <c:pt idx="90">
                  <c:v>7.2030814011845495E-2</c:v>
                </c:pt>
                <c:pt idx="91">
                  <c:v>7.324515416921544E-2</c:v>
                </c:pt>
                <c:pt idx="92">
                  <c:v>7.4328125335262285E-2</c:v>
                </c:pt>
                <c:pt idx="93">
                  <c:v>7.5702014386360955E-2</c:v>
                </c:pt>
                <c:pt idx="94">
                  <c:v>7.7101857547063252E-2</c:v>
                </c:pt>
                <c:pt idx="95">
                  <c:v>7.8592128347171539E-2</c:v>
                </c:pt>
                <c:pt idx="96">
                  <c:v>8.0180537795835422E-2</c:v>
                </c:pt>
                <c:pt idx="97">
                  <c:v>8.1823349508446053E-2</c:v>
                </c:pt>
                <c:pt idx="98">
                  <c:v>8.3416550721620353E-2</c:v>
                </c:pt>
                <c:pt idx="99">
                  <c:v>8.4756892807765577E-2</c:v>
                </c:pt>
                <c:pt idx="100">
                  <c:v>8.5451897806034793E-2</c:v>
                </c:pt>
              </c:numCache>
            </c:numRef>
          </c:yVal>
          <c:smooth val="1"/>
        </c:ser>
        <c:ser>
          <c:idx val="3"/>
          <c:order val="3"/>
          <c:tx>
            <c:strRef>
              <c:f>'Health Corss-Country Comparison'!$M$1</c:f>
              <c:strCache>
                <c:ptCount val="1"/>
                <c:pt idx="0">
                  <c:v>Public-Private Difference (GER)</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Comparison'!$M$2:$M$112</c:f>
              <c:numCache>
                <c:formatCode>General</c:formatCode>
                <c:ptCount val="111"/>
                <c:pt idx="0">
                  <c:v>4.6639249719833596E-2</c:v>
                </c:pt>
                <c:pt idx="1">
                  <c:v>3.0075027877176079E-2</c:v>
                </c:pt>
                <c:pt idx="2">
                  <c:v>2.9371382725827809E-2</c:v>
                </c:pt>
                <c:pt idx="3">
                  <c:v>2.2936842185355688E-2</c:v>
                </c:pt>
                <c:pt idx="4">
                  <c:v>2.3980358226378277E-2</c:v>
                </c:pt>
                <c:pt idx="5">
                  <c:v>2.4507132259736983E-2</c:v>
                </c:pt>
                <c:pt idx="6">
                  <c:v>2.6986780054352351E-2</c:v>
                </c:pt>
                <c:pt idx="7">
                  <c:v>2.7080239056578661E-2</c:v>
                </c:pt>
                <c:pt idx="8">
                  <c:v>2.8437365784258373E-2</c:v>
                </c:pt>
                <c:pt idx="9">
                  <c:v>2.4101202355898112E-2</c:v>
                </c:pt>
                <c:pt idx="10">
                  <c:v>2.3926401409394667E-2</c:v>
                </c:pt>
                <c:pt idx="11">
                  <c:v>2.6485065794179571E-2</c:v>
                </c:pt>
                <c:pt idx="12">
                  <c:v>2.1647924759347664E-2</c:v>
                </c:pt>
                <c:pt idx="13">
                  <c:v>2.4768884933576277E-2</c:v>
                </c:pt>
                <c:pt idx="14">
                  <c:v>2.5856428981270631E-2</c:v>
                </c:pt>
                <c:pt idx="15">
                  <c:v>2.7880580302127547E-2</c:v>
                </c:pt>
                <c:pt idx="16">
                  <c:v>2.9008972392799988E-2</c:v>
                </c:pt>
                <c:pt idx="17">
                  <c:v>3.0043784759613199E-2</c:v>
                </c:pt>
                <c:pt idx="18">
                  <c:v>3.2441689855694927E-2</c:v>
                </c:pt>
                <c:pt idx="19">
                  <c:v>2.7844906240593797E-2</c:v>
                </c:pt>
                <c:pt idx="20">
                  <c:v>2.7350011733724471E-2</c:v>
                </c:pt>
                <c:pt idx="21">
                  <c:v>2.4727815213256638E-2</c:v>
                </c:pt>
                <c:pt idx="22">
                  <c:v>2.188273961779701E-2</c:v>
                </c:pt>
                <c:pt idx="23">
                  <c:v>2.0819541721784657E-2</c:v>
                </c:pt>
                <c:pt idx="24">
                  <c:v>2.3048023800249368E-2</c:v>
                </c:pt>
                <c:pt idx="25">
                  <c:v>2.3709028150380208E-2</c:v>
                </c:pt>
                <c:pt idx="26">
                  <c:v>2.145892184014965E-2</c:v>
                </c:pt>
                <c:pt idx="27">
                  <c:v>2.1748579469429388E-2</c:v>
                </c:pt>
                <c:pt idx="28">
                  <c:v>2.1707448383207338E-2</c:v>
                </c:pt>
                <c:pt idx="29">
                  <c:v>1.8956503779310453E-2</c:v>
                </c:pt>
                <c:pt idx="30">
                  <c:v>1.9163451620010243E-2</c:v>
                </c:pt>
                <c:pt idx="31">
                  <c:v>1.9069856045384852E-2</c:v>
                </c:pt>
                <c:pt idx="32">
                  <c:v>1.782614706039103E-2</c:v>
                </c:pt>
                <c:pt idx="33">
                  <c:v>2.1353576306917043E-2</c:v>
                </c:pt>
                <c:pt idx="34">
                  <c:v>2.0905498028806299E-2</c:v>
                </c:pt>
                <c:pt idx="35">
                  <c:v>2.2871922577184248E-2</c:v>
                </c:pt>
                <c:pt idx="36">
                  <c:v>2.313670213254241E-2</c:v>
                </c:pt>
                <c:pt idx="37">
                  <c:v>2.7481873386928986E-2</c:v>
                </c:pt>
                <c:pt idx="38">
                  <c:v>2.2708148246588594E-2</c:v>
                </c:pt>
                <c:pt idx="39">
                  <c:v>2.3336592143596412E-2</c:v>
                </c:pt>
                <c:pt idx="40">
                  <c:v>2.2262856151338172E-2</c:v>
                </c:pt>
                <c:pt idx="41">
                  <c:v>2.2671739195965681E-2</c:v>
                </c:pt>
                <c:pt idx="42">
                  <c:v>2.1789360929702239E-2</c:v>
                </c:pt>
                <c:pt idx="43">
                  <c:v>2.2318449193152661E-2</c:v>
                </c:pt>
                <c:pt idx="44">
                  <c:v>2.311348610032251E-2</c:v>
                </c:pt>
                <c:pt idx="45">
                  <c:v>2.0244325244134574E-2</c:v>
                </c:pt>
                <c:pt idx="46">
                  <c:v>2.5024433571664072E-2</c:v>
                </c:pt>
                <c:pt idx="47">
                  <c:v>2.1676733647926241E-2</c:v>
                </c:pt>
                <c:pt idx="48">
                  <c:v>2.7561393069587988E-2</c:v>
                </c:pt>
                <c:pt idx="49">
                  <c:v>2.6905174722582918E-2</c:v>
                </c:pt>
                <c:pt idx="50">
                  <c:v>2.2570808116429218E-2</c:v>
                </c:pt>
                <c:pt idx="51">
                  <c:v>2.7379628989363719E-2</c:v>
                </c:pt>
                <c:pt idx="52">
                  <c:v>2.5740623516934812E-2</c:v>
                </c:pt>
                <c:pt idx="53">
                  <c:v>2.6330207217070724E-2</c:v>
                </c:pt>
                <c:pt idx="54">
                  <c:v>2.8812042348281275E-2</c:v>
                </c:pt>
                <c:pt idx="55">
                  <c:v>3.948492609945016E-2</c:v>
                </c:pt>
                <c:pt idx="56">
                  <c:v>3.1042108409348228E-2</c:v>
                </c:pt>
                <c:pt idx="57">
                  <c:v>3.1951022862895868E-2</c:v>
                </c:pt>
                <c:pt idx="58">
                  <c:v>3.7223956674524765E-2</c:v>
                </c:pt>
                <c:pt idx="59">
                  <c:v>3.9873636719590391E-2</c:v>
                </c:pt>
                <c:pt idx="60">
                  <c:v>4.3911571913321484E-2</c:v>
                </c:pt>
                <c:pt idx="61">
                  <c:v>4.6454221549707304E-2</c:v>
                </c:pt>
                <c:pt idx="62">
                  <c:v>5.2384650753673073E-2</c:v>
                </c:pt>
                <c:pt idx="63">
                  <c:v>4.974020219340973E-2</c:v>
                </c:pt>
                <c:pt idx="64">
                  <c:v>5.1718532594149887E-2</c:v>
                </c:pt>
                <c:pt idx="65">
                  <c:v>5.7131557373560266E-2</c:v>
                </c:pt>
                <c:pt idx="66">
                  <c:v>5.6942957455356595E-2</c:v>
                </c:pt>
                <c:pt idx="67">
                  <c:v>5.8602135250735599E-2</c:v>
                </c:pt>
                <c:pt idx="68">
                  <c:v>5.9089701773994897E-2</c:v>
                </c:pt>
                <c:pt idx="69">
                  <c:v>6.0418059372581309E-2</c:v>
                </c:pt>
                <c:pt idx="70">
                  <c:v>6.3836619725763946E-2</c:v>
                </c:pt>
                <c:pt idx="71">
                  <c:v>6.6941866674228731E-2</c:v>
                </c:pt>
                <c:pt idx="72">
                  <c:v>6.3683602593481034E-2</c:v>
                </c:pt>
                <c:pt idx="73">
                  <c:v>7.2181072856613626E-2</c:v>
                </c:pt>
                <c:pt idx="74">
                  <c:v>7.6689883783334134E-2</c:v>
                </c:pt>
                <c:pt idx="75">
                  <c:v>8.2594506966416889E-2</c:v>
                </c:pt>
                <c:pt idx="76">
                  <c:v>8.3985940909516638E-2</c:v>
                </c:pt>
                <c:pt idx="77">
                  <c:v>9.6139380864322888E-2</c:v>
                </c:pt>
                <c:pt idx="78">
                  <c:v>0.10358974387327681</c:v>
                </c:pt>
                <c:pt idx="79">
                  <c:v>0.1124743675161904</c:v>
                </c:pt>
                <c:pt idx="80">
                  <c:v>0.1230505773362395</c:v>
                </c:pt>
                <c:pt idx="81">
                  <c:v>0.13261712726110614</c:v>
                </c:pt>
                <c:pt idx="82">
                  <c:v>0.14046020330070502</c:v>
                </c:pt>
                <c:pt idx="83">
                  <c:v>0.15251554065626893</c:v>
                </c:pt>
                <c:pt idx="84">
                  <c:v>0.16110838523973103</c:v>
                </c:pt>
                <c:pt idx="85">
                  <c:v>0.19006857837146135</c:v>
                </c:pt>
                <c:pt idx="86">
                  <c:v>0.21517642044432472</c:v>
                </c:pt>
                <c:pt idx="87">
                  <c:v>0.24847946837812673</c:v>
                </c:pt>
                <c:pt idx="88">
                  <c:v>0.27963539479847305</c:v>
                </c:pt>
                <c:pt idx="89">
                  <c:v>0.29481271907671835</c:v>
                </c:pt>
                <c:pt idx="90">
                  <c:v>0.33299873289621296</c:v>
                </c:pt>
              </c:numCache>
            </c:numRef>
          </c:yVal>
          <c:smooth val="1"/>
        </c:ser>
        <c:ser>
          <c:idx val="4"/>
          <c:order val="4"/>
          <c:tx>
            <c:strRef>
              <c:f>'Health Corss-Country Comparison'!$P$1</c:f>
              <c:strCache>
                <c:ptCount val="1"/>
                <c:pt idx="0">
                  <c:v>Public-Private Difference (ITA)</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Comparison'!$P$2:$P$112</c:f>
              <c:numCache>
                <c:formatCode>General</c:formatCode>
                <c:ptCount val="111"/>
                <c:pt idx="0">
                  <c:v>3.9185853500121007E-2</c:v>
                </c:pt>
                <c:pt idx="1">
                  <c:v>3.9875936735099697E-2</c:v>
                </c:pt>
                <c:pt idx="2">
                  <c:v>4.0604014778626539E-2</c:v>
                </c:pt>
                <c:pt idx="3">
                  <c:v>4.129409801360482E-2</c:v>
                </c:pt>
                <c:pt idx="4">
                  <c:v>4.1868961486715851E-2</c:v>
                </c:pt>
                <c:pt idx="5">
                  <c:v>4.2405521317224193E-2</c:v>
                </c:pt>
                <c:pt idx="6">
                  <c:v>4.2788866577317224E-2</c:v>
                </c:pt>
                <c:pt idx="7">
                  <c:v>4.2980384790336029E-2</c:v>
                </c:pt>
                <c:pt idx="8">
                  <c:v>4.2405212483168434E-2</c:v>
                </c:pt>
                <c:pt idx="9">
                  <c:v>4.1523919869226697E-2</c:v>
                </c:pt>
                <c:pt idx="10">
                  <c:v>4.0412805399662736E-2</c:v>
                </c:pt>
                <c:pt idx="11">
                  <c:v>3.9186780002287216E-2</c:v>
                </c:pt>
                <c:pt idx="12">
                  <c:v>3.7998749413460091E-2</c:v>
                </c:pt>
                <c:pt idx="13">
                  <c:v>3.6887017275785333E-2</c:v>
                </c:pt>
                <c:pt idx="14">
                  <c:v>3.5852201257372866E-2</c:v>
                </c:pt>
                <c:pt idx="15">
                  <c:v>3.5507159639884052E-2</c:v>
                </c:pt>
                <c:pt idx="16">
                  <c:v>3.5276720116150656E-2</c:v>
                </c:pt>
                <c:pt idx="17">
                  <c:v>3.5161191520228778E-2</c:v>
                </c:pt>
                <c:pt idx="18">
                  <c:v>3.5083966566910305E-2</c:v>
                </c:pt>
                <c:pt idx="19">
                  <c:v>3.5160573852118363E-2</c:v>
                </c:pt>
                <c:pt idx="20">
                  <c:v>3.5352092065137161E-2</c:v>
                </c:pt>
                <c:pt idx="21">
                  <c:v>3.5735128491174786E-2</c:v>
                </c:pt>
                <c:pt idx="22">
                  <c:v>3.6118782585322425E-2</c:v>
                </c:pt>
                <c:pt idx="23">
                  <c:v>3.6617347607282302E-2</c:v>
                </c:pt>
                <c:pt idx="24">
                  <c:v>3.7155451608066811E-2</c:v>
                </c:pt>
                <c:pt idx="25">
                  <c:v>3.7770471728113979E-2</c:v>
                </c:pt>
                <c:pt idx="26">
                  <c:v>3.8080298043552376E-2</c:v>
                </c:pt>
                <c:pt idx="27">
                  <c:v>3.8085239388437407E-2</c:v>
                </c:pt>
                <c:pt idx="28">
                  <c:v>3.7975269805510921E-2</c:v>
                </c:pt>
                <c:pt idx="29">
                  <c:v>3.7598410060579422E-2</c:v>
                </c:pt>
                <c:pt idx="30">
                  <c:v>3.7068644579288365E-2</c:v>
                </c:pt>
                <c:pt idx="31">
                  <c:v>3.6385664527582004E-2</c:v>
                </c:pt>
                <c:pt idx="32">
                  <c:v>3.5511783930967544E-2</c:v>
                </c:pt>
                <c:pt idx="33">
                  <c:v>3.4789882568546968E-2</c:v>
                </c:pt>
                <c:pt idx="34">
                  <c:v>3.4067981206126322E-2</c:v>
                </c:pt>
                <c:pt idx="35">
                  <c:v>3.3346079843705662E-2</c:v>
                </c:pt>
                <c:pt idx="36">
                  <c:v>3.2776157715478857E-2</c:v>
                </c:pt>
                <c:pt idx="37">
                  <c:v>3.205425635305828E-2</c:v>
                </c:pt>
                <c:pt idx="38">
                  <c:v>3.1408344607734555E-2</c:v>
                </c:pt>
                <c:pt idx="39">
                  <c:v>3.1221767739600313E-2</c:v>
                </c:pt>
                <c:pt idx="40">
                  <c:v>3.1266556897365724E-2</c:v>
                </c:pt>
                <c:pt idx="41">
                  <c:v>3.1770989766375657E-2</c:v>
                </c:pt>
                <c:pt idx="42">
                  <c:v>3.2696762704027729E-2</c:v>
                </c:pt>
                <c:pt idx="43">
                  <c:v>3.4044184544376334E-2</c:v>
                </c:pt>
                <c:pt idx="44">
                  <c:v>3.6040915304656349E-2</c:v>
                </c:pt>
                <c:pt idx="45">
                  <c:v>3.8497289776181581E-2</c:v>
                </c:pt>
                <c:pt idx="46">
                  <c:v>4.0646308604711551E-2</c:v>
                </c:pt>
                <c:pt idx="47">
                  <c:v>4.2601647381834959E-2</c:v>
                </c:pt>
                <c:pt idx="48">
                  <c:v>4.4211635707414293E-2</c:v>
                </c:pt>
                <c:pt idx="49">
                  <c:v>4.5399975130296769E-2</c:v>
                </c:pt>
                <c:pt idx="50">
                  <c:v>4.612867084193429E-2</c:v>
                </c:pt>
                <c:pt idx="51">
                  <c:v>4.6474330127533811E-2</c:v>
                </c:pt>
                <c:pt idx="52">
                  <c:v>4.6436335318985347E-2</c:v>
                </c:pt>
                <c:pt idx="53">
                  <c:v>4.6398340510436967E-2</c:v>
                </c:pt>
                <c:pt idx="54">
                  <c:v>4.6322350893340004E-2</c:v>
                </c:pt>
                <c:pt idx="55">
                  <c:v>4.6208366467694661E-2</c:v>
                </c:pt>
                <c:pt idx="56">
                  <c:v>4.6208366467694661E-2</c:v>
                </c:pt>
                <c:pt idx="57">
                  <c:v>4.6284356084791548E-2</c:v>
                </c:pt>
                <c:pt idx="58">
                  <c:v>4.6284356084791548E-2</c:v>
                </c:pt>
                <c:pt idx="59">
                  <c:v>4.7203952341336786E-2</c:v>
                </c:pt>
                <c:pt idx="60">
                  <c:v>4.908113966297678E-2</c:v>
                </c:pt>
                <c:pt idx="61">
                  <c:v>5.2145739905332694E-2</c:v>
                </c:pt>
                <c:pt idx="62">
                  <c:v>5.6091941595685715E-2</c:v>
                </c:pt>
                <c:pt idx="63">
                  <c:v>6.1034037993736703E-2</c:v>
                </c:pt>
                <c:pt idx="64">
                  <c:v>6.689542181427785E-2</c:v>
                </c:pt>
                <c:pt idx="65">
                  <c:v>7.3791003985120285E-2</c:v>
                </c:pt>
                <c:pt idx="66">
                  <c:v>7.9614084163057555E-2</c:v>
                </c:pt>
                <c:pt idx="67">
                  <c:v>8.4555871727053519E-2</c:v>
                </c:pt>
                <c:pt idx="68">
                  <c:v>8.8501764583351128E-2</c:v>
                </c:pt>
                <c:pt idx="69">
                  <c:v>9.2256139226630396E-2</c:v>
                </c:pt>
                <c:pt idx="70">
                  <c:v>9.5933288916591197E-2</c:v>
                </c:pt>
                <c:pt idx="71">
                  <c:v>9.9533831321344718E-2</c:v>
                </c:pt>
                <c:pt idx="72">
                  <c:v>0.10309576124943903</c:v>
                </c:pt>
                <c:pt idx="73">
                  <c:v>0.10746268534032272</c:v>
                </c:pt>
                <c:pt idx="74">
                  <c:v>0.11274858801964166</c:v>
                </c:pt>
                <c:pt idx="75">
                  <c:v>0.1188771708362435</c:v>
                </c:pt>
                <c:pt idx="76">
                  <c:v>0.12423906313265895</c:v>
                </c:pt>
                <c:pt idx="77">
                  <c:v>0.12871997164918811</c:v>
                </c:pt>
                <c:pt idx="78">
                  <c:v>0.13228159274322696</c:v>
                </c:pt>
                <c:pt idx="79">
                  <c:v>0.13496223005737951</c:v>
                </c:pt>
                <c:pt idx="80">
                  <c:v>0.13676157475759032</c:v>
                </c:pt>
                <c:pt idx="81">
                  <c:v>0.13771823932051855</c:v>
                </c:pt>
                <c:pt idx="82">
                  <c:v>0.13771823932051855</c:v>
                </c:pt>
                <c:pt idx="83">
                  <c:v>0.13779453777167089</c:v>
                </c:pt>
                <c:pt idx="84">
                  <c:v>0.13779484660572625</c:v>
                </c:pt>
                <c:pt idx="85">
                  <c:v>0.13775716063123322</c:v>
                </c:pt>
                <c:pt idx="86">
                  <c:v>0.13771947465673973</c:v>
                </c:pt>
                <c:pt idx="87">
                  <c:v>0.13764379387369857</c:v>
                </c:pt>
                <c:pt idx="88">
                  <c:v>0.13752980944805326</c:v>
                </c:pt>
                <c:pt idx="89">
                  <c:v>0.1374158250224079</c:v>
                </c:pt>
                <c:pt idx="90">
                  <c:v>0.13730184059676248</c:v>
                </c:pt>
                <c:pt idx="91">
                  <c:v>0.13718785617111715</c:v>
                </c:pt>
                <c:pt idx="92">
                  <c:v>0.13703587693692337</c:v>
                </c:pt>
                <c:pt idx="93">
                  <c:v>0.13688389770272949</c:v>
                </c:pt>
                <c:pt idx="94">
                  <c:v>0.13680852575374261</c:v>
                </c:pt>
                <c:pt idx="95">
                  <c:v>0.13692436318372031</c:v>
                </c:pt>
                <c:pt idx="96">
                  <c:v>0.13730832611192365</c:v>
                </c:pt>
                <c:pt idx="97">
                  <c:v>0.13830452965367657</c:v>
                </c:pt>
                <c:pt idx="98">
                  <c:v>0.13907152900791753</c:v>
                </c:pt>
                <c:pt idx="99">
                  <c:v>0.13987621433665243</c:v>
                </c:pt>
                <c:pt idx="100">
                  <c:v>0.14060491004828912</c:v>
                </c:pt>
              </c:numCache>
            </c:numRef>
          </c:yVal>
          <c:smooth val="1"/>
        </c:ser>
        <c:ser>
          <c:idx val="5"/>
          <c:order val="5"/>
          <c:tx>
            <c:strRef>
              <c:f>'Health Corss-Country Comparison'!$S$1</c:f>
              <c:strCache>
                <c:ptCount val="1"/>
                <c:pt idx="0">
                  <c:v>Public-Private Difference (SVN)</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Comparison'!$S$2:$S$112</c:f>
              <c:numCache>
                <c:formatCode>General</c:formatCode>
                <c:ptCount val="111"/>
                <c:pt idx="0">
                  <c:v>0.11398630247423253</c:v>
                </c:pt>
                <c:pt idx="1">
                  <c:v>3.5772059362347342E-2</c:v>
                </c:pt>
                <c:pt idx="2">
                  <c:v>3.3794898018066392E-2</c:v>
                </c:pt>
                <c:pt idx="3">
                  <c:v>3.0538135877295636E-2</c:v>
                </c:pt>
                <c:pt idx="4">
                  <c:v>2.7279503267868266E-2</c:v>
                </c:pt>
                <c:pt idx="5">
                  <c:v>2.4462220965860385E-2</c:v>
                </c:pt>
                <c:pt idx="6">
                  <c:v>2.1794369829598537E-2</c:v>
                </c:pt>
                <c:pt idx="7">
                  <c:v>1.952667780354762E-2</c:v>
                </c:pt>
                <c:pt idx="8">
                  <c:v>1.7596313143165787E-2</c:v>
                </c:pt>
                <c:pt idx="9">
                  <c:v>1.6391599035253199E-2</c:v>
                </c:pt>
                <c:pt idx="10">
                  <c:v>1.5681772357407638E-2</c:v>
                </c:pt>
                <c:pt idx="11">
                  <c:v>1.5046413845613281E-2</c:v>
                </c:pt>
                <c:pt idx="12">
                  <c:v>1.4691840551188615E-2</c:v>
                </c:pt>
                <c:pt idx="13">
                  <c:v>1.4764744894415349E-2</c:v>
                </c:pt>
                <c:pt idx="14">
                  <c:v>1.5120467770264601E-2</c:v>
                </c:pt>
                <c:pt idx="15">
                  <c:v>1.5375908961251275E-2</c:v>
                </c:pt>
                <c:pt idx="16">
                  <c:v>1.5435878424691379E-2</c:v>
                </c:pt>
                <c:pt idx="17">
                  <c:v>1.5562811277964921E-2</c:v>
                </c:pt>
                <c:pt idx="18">
                  <c:v>1.5692704630221363E-2</c:v>
                </c:pt>
                <c:pt idx="19">
                  <c:v>1.5932463416249945E-2</c:v>
                </c:pt>
                <c:pt idx="20">
                  <c:v>1.6015039044511709E-2</c:v>
                </c:pt>
                <c:pt idx="21">
                  <c:v>1.5991964368074974E-2</c:v>
                </c:pt>
                <c:pt idx="22">
                  <c:v>1.5849227585307765E-2</c:v>
                </c:pt>
                <c:pt idx="23">
                  <c:v>1.5722160825055061E-2</c:v>
                </c:pt>
                <c:pt idx="24">
                  <c:v>1.584255929248609E-2</c:v>
                </c:pt>
                <c:pt idx="25">
                  <c:v>1.6119653229061615E-2</c:v>
                </c:pt>
                <c:pt idx="26">
                  <c:v>1.6361637628741391E-2</c:v>
                </c:pt>
                <c:pt idx="27">
                  <c:v>1.6014521105488573E-2</c:v>
                </c:pt>
                <c:pt idx="28">
                  <c:v>1.5461473297766719E-2</c:v>
                </c:pt>
                <c:pt idx="29">
                  <c:v>1.5197455960423279E-2</c:v>
                </c:pt>
                <c:pt idx="30">
                  <c:v>1.5314058067572318E-2</c:v>
                </c:pt>
                <c:pt idx="31">
                  <c:v>1.5501554786461331E-2</c:v>
                </c:pt>
                <c:pt idx="32">
                  <c:v>1.5675264757878463E-2</c:v>
                </c:pt>
                <c:pt idx="33">
                  <c:v>1.5834945776751281E-2</c:v>
                </c:pt>
                <c:pt idx="34">
                  <c:v>1.6104534320279307E-2</c:v>
                </c:pt>
                <c:pt idx="35">
                  <c:v>1.6352441874749248E-2</c:v>
                </c:pt>
                <c:pt idx="36">
                  <c:v>1.6456611147843102E-2</c:v>
                </c:pt>
                <c:pt idx="37">
                  <c:v>1.6438885351352683E-2</c:v>
                </c:pt>
                <c:pt idx="38">
                  <c:v>1.6608608931921988E-2</c:v>
                </c:pt>
                <c:pt idx="39">
                  <c:v>1.7083829357659817E-2</c:v>
                </c:pt>
                <c:pt idx="40">
                  <c:v>1.7600555592822611E-2</c:v>
                </c:pt>
                <c:pt idx="41">
                  <c:v>1.7975511465340495E-2</c:v>
                </c:pt>
                <c:pt idx="42">
                  <c:v>1.8000180249125631E-2</c:v>
                </c:pt>
                <c:pt idx="43">
                  <c:v>1.8653374475854259E-2</c:v>
                </c:pt>
                <c:pt idx="44">
                  <c:v>2.0396799080531169E-2</c:v>
                </c:pt>
                <c:pt idx="45">
                  <c:v>2.2355334333744432E-2</c:v>
                </c:pt>
                <c:pt idx="46">
                  <c:v>2.4135905761075962E-2</c:v>
                </c:pt>
                <c:pt idx="47">
                  <c:v>2.485521608219287E-2</c:v>
                </c:pt>
                <c:pt idx="48">
                  <c:v>2.6305534112702963E-2</c:v>
                </c:pt>
                <c:pt idx="49">
                  <c:v>2.984786949548366E-2</c:v>
                </c:pt>
                <c:pt idx="50">
                  <c:v>3.3750141523529009E-2</c:v>
                </c:pt>
                <c:pt idx="51">
                  <c:v>3.7265119962615237E-2</c:v>
                </c:pt>
                <c:pt idx="52">
                  <c:v>3.9234465932618659E-2</c:v>
                </c:pt>
                <c:pt idx="53">
                  <c:v>4.1485411522185808E-2</c:v>
                </c:pt>
                <c:pt idx="54">
                  <c:v>4.4842318411266277E-2</c:v>
                </c:pt>
                <c:pt idx="55">
                  <c:v>4.8026777756926819E-2</c:v>
                </c:pt>
                <c:pt idx="56">
                  <c:v>5.1145326280694167E-2</c:v>
                </c:pt>
                <c:pt idx="57">
                  <c:v>5.4547523183214423E-2</c:v>
                </c:pt>
                <c:pt idx="58">
                  <c:v>5.8101245607756022E-2</c:v>
                </c:pt>
                <c:pt idx="59">
                  <c:v>6.0950983310728894E-2</c:v>
                </c:pt>
                <c:pt idx="60">
                  <c:v>6.360840073421134E-2</c:v>
                </c:pt>
                <c:pt idx="61">
                  <c:v>6.6732964049567564E-2</c:v>
                </c:pt>
                <c:pt idx="62">
                  <c:v>7.1302372425165891E-2</c:v>
                </c:pt>
                <c:pt idx="63">
                  <c:v>7.7007346251963565E-2</c:v>
                </c:pt>
                <c:pt idx="64">
                  <c:v>8.2523409759179003E-2</c:v>
                </c:pt>
                <c:pt idx="65">
                  <c:v>8.7773451059642349E-2</c:v>
                </c:pt>
                <c:pt idx="66">
                  <c:v>9.3891875698851185E-2</c:v>
                </c:pt>
                <c:pt idx="67">
                  <c:v>0.10116167045451741</c:v>
                </c:pt>
                <c:pt idx="68">
                  <c:v>0.10828961510845894</c:v>
                </c:pt>
                <c:pt idx="69">
                  <c:v>0.11416433457938979</c:v>
                </c:pt>
                <c:pt idx="70">
                  <c:v>0.11909928045697854</c:v>
                </c:pt>
                <c:pt idx="71">
                  <c:v>0.12518411388531114</c:v>
                </c:pt>
                <c:pt idx="72">
                  <c:v>0.13227424033907922</c:v>
                </c:pt>
                <c:pt idx="73">
                  <c:v>0.1391331646102516</c:v>
                </c:pt>
                <c:pt idx="74">
                  <c:v>0.14641915946656092</c:v>
                </c:pt>
                <c:pt idx="75">
                  <c:v>0.15551813514934951</c:v>
                </c:pt>
                <c:pt idx="76">
                  <c:v>0.163458326477918</c:v>
                </c:pt>
                <c:pt idx="77">
                  <c:v>0.17065616687079854</c:v>
                </c:pt>
                <c:pt idx="78">
                  <c:v>0.17872687504786111</c:v>
                </c:pt>
                <c:pt idx="79">
                  <c:v>0.18731486319371943</c:v>
                </c:pt>
                <c:pt idx="80">
                  <c:v>0.19606476008982954</c:v>
                </c:pt>
                <c:pt idx="81">
                  <c:v>0.2045938949053932</c:v>
                </c:pt>
                <c:pt idx="82">
                  <c:v>0.2128846256038498</c:v>
                </c:pt>
                <c:pt idx="83">
                  <c:v>0.21648376882439144</c:v>
                </c:pt>
                <c:pt idx="84">
                  <c:v>0.21967193424511652</c:v>
                </c:pt>
                <c:pt idx="85">
                  <c:v>0.22250524358157214</c:v>
                </c:pt>
                <c:pt idx="86">
                  <c:v>0.22526228443403978</c:v>
                </c:pt>
                <c:pt idx="87">
                  <c:v>0.22806324696025576</c:v>
                </c:pt>
                <c:pt idx="88">
                  <c:v>0.23075492880812215</c:v>
                </c:pt>
                <c:pt idx="89">
                  <c:v>0.23318455682438666</c:v>
                </c:pt>
                <c:pt idx="90">
                  <c:v>0.23307796449426252</c:v>
                </c:pt>
              </c:numCache>
            </c:numRef>
          </c:yVal>
          <c:smooth val="1"/>
        </c:ser>
        <c:ser>
          <c:idx val="6"/>
          <c:order val="6"/>
          <c:tx>
            <c:strRef>
              <c:f>'Health Corss-Country Comparison'!$V$1</c:f>
              <c:strCache>
                <c:ptCount val="1"/>
                <c:pt idx="0">
                  <c:v>Public-Private Difference (ESP)</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Comparison'!$V$2:$V$112</c:f>
              <c:numCache>
                <c:formatCode>General</c:formatCode>
                <c:ptCount val="111"/>
                <c:pt idx="0">
                  <c:v>0.10133395597177558</c:v>
                </c:pt>
                <c:pt idx="1">
                  <c:v>2.0832245415956331E-2</c:v>
                </c:pt>
                <c:pt idx="2">
                  <c:v>2.0977566728335929E-2</c:v>
                </c:pt>
                <c:pt idx="3">
                  <c:v>2.1004101500114464E-2</c:v>
                </c:pt>
                <c:pt idx="4">
                  <c:v>2.1638055129195186E-2</c:v>
                </c:pt>
                <c:pt idx="5">
                  <c:v>2.1545918764688268E-2</c:v>
                </c:pt>
                <c:pt idx="6">
                  <c:v>1.2854060984524018E-2</c:v>
                </c:pt>
                <c:pt idx="7">
                  <c:v>1.3020991760758719E-2</c:v>
                </c:pt>
                <c:pt idx="8">
                  <c:v>1.3459732571976617E-2</c:v>
                </c:pt>
                <c:pt idx="9">
                  <c:v>1.3727213428409994E-2</c:v>
                </c:pt>
                <c:pt idx="10">
                  <c:v>1.3903869494802866E-2</c:v>
                </c:pt>
                <c:pt idx="11">
                  <c:v>1.3526835349676677E-2</c:v>
                </c:pt>
                <c:pt idx="12">
                  <c:v>1.3723574735464702E-2</c:v>
                </c:pt>
                <c:pt idx="13">
                  <c:v>1.400249223377394E-2</c:v>
                </c:pt>
                <c:pt idx="14">
                  <c:v>1.4315991723171963E-2</c:v>
                </c:pt>
                <c:pt idx="15">
                  <c:v>1.484596063035536E-2</c:v>
                </c:pt>
                <c:pt idx="16">
                  <c:v>1.8567305134352303E-2</c:v>
                </c:pt>
                <c:pt idx="17">
                  <c:v>1.8980784434999558E-2</c:v>
                </c:pt>
                <c:pt idx="18">
                  <c:v>1.866598715428356E-2</c:v>
                </c:pt>
                <c:pt idx="19">
                  <c:v>1.8411960054695087E-2</c:v>
                </c:pt>
                <c:pt idx="20">
                  <c:v>1.8005466046700065E-2</c:v>
                </c:pt>
                <c:pt idx="21">
                  <c:v>1.9374601127084935E-2</c:v>
                </c:pt>
                <c:pt idx="22">
                  <c:v>1.9032371926726112E-2</c:v>
                </c:pt>
                <c:pt idx="23">
                  <c:v>1.7379825070256764E-2</c:v>
                </c:pt>
                <c:pt idx="24">
                  <c:v>1.5220245111954779E-2</c:v>
                </c:pt>
                <c:pt idx="25">
                  <c:v>1.3290990510945108E-2</c:v>
                </c:pt>
                <c:pt idx="26">
                  <c:v>1.6054125160366431E-2</c:v>
                </c:pt>
                <c:pt idx="27">
                  <c:v>1.4835010880547518E-2</c:v>
                </c:pt>
                <c:pt idx="28">
                  <c:v>1.4444187255720763E-2</c:v>
                </c:pt>
                <c:pt idx="29">
                  <c:v>1.4509016276820191E-2</c:v>
                </c:pt>
                <c:pt idx="30">
                  <c:v>1.4631547658735486E-2</c:v>
                </c:pt>
                <c:pt idx="31">
                  <c:v>1.4993576496351425E-2</c:v>
                </c:pt>
                <c:pt idx="32">
                  <c:v>1.4439129909471913E-2</c:v>
                </c:pt>
                <c:pt idx="33">
                  <c:v>1.3064490959579508E-2</c:v>
                </c:pt>
                <c:pt idx="34">
                  <c:v>1.1857366864863213E-2</c:v>
                </c:pt>
                <c:pt idx="35">
                  <c:v>9.9487264093066213E-3</c:v>
                </c:pt>
                <c:pt idx="36">
                  <c:v>1.0413988724162857E-2</c:v>
                </c:pt>
                <c:pt idx="37">
                  <c:v>8.7553869806734005E-3</c:v>
                </c:pt>
                <c:pt idx="38">
                  <c:v>8.155490064397506E-3</c:v>
                </c:pt>
                <c:pt idx="39">
                  <c:v>7.8998449964234954E-3</c:v>
                </c:pt>
                <c:pt idx="40">
                  <c:v>8.5961462586686202E-3</c:v>
                </c:pt>
                <c:pt idx="41">
                  <c:v>9.4829390213682814E-3</c:v>
                </c:pt>
                <c:pt idx="42">
                  <c:v>8.3296441299284055E-3</c:v>
                </c:pt>
                <c:pt idx="43">
                  <c:v>7.8863025278143283E-3</c:v>
                </c:pt>
                <c:pt idx="44">
                  <c:v>6.1978941498856167E-3</c:v>
                </c:pt>
                <c:pt idx="45">
                  <c:v>4.9280974704421464E-3</c:v>
                </c:pt>
                <c:pt idx="46">
                  <c:v>8.4511217433260628E-3</c:v>
                </c:pt>
                <c:pt idx="47">
                  <c:v>8.0549255013762158E-3</c:v>
                </c:pt>
                <c:pt idx="48">
                  <c:v>9.3037842089944145E-3</c:v>
                </c:pt>
                <c:pt idx="49">
                  <c:v>1.0290693722220613E-2</c:v>
                </c:pt>
                <c:pt idx="50">
                  <c:v>1.1131628495070611E-2</c:v>
                </c:pt>
                <c:pt idx="51">
                  <c:v>2.3109558962462775E-2</c:v>
                </c:pt>
                <c:pt idx="52">
                  <c:v>2.4093516594808167E-2</c:v>
                </c:pt>
                <c:pt idx="53">
                  <c:v>2.4389960908925899E-2</c:v>
                </c:pt>
                <c:pt idx="54">
                  <c:v>2.3727544884742813E-2</c:v>
                </c:pt>
                <c:pt idx="55">
                  <c:v>2.3219711401582212E-2</c:v>
                </c:pt>
                <c:pt idx="56">
                  <c:v>3.2362206292889675E-2</c:v>
                </c:pt>
                <c:pt idx="57">
                  <c:v>3.1809149358579168E-2</c:v>
                </c:pt>
                <c:pt idx="58">
                  <c:v>3.2592797000968107E-2</c:v>
                </c:pt>
                <c:pt idx="59">
                  <c:v>3.5055850563758081E-2</c:v>
                </c:pt>
                <c:pt idx="60">
                  <c:v>3.7487620521780195E-2</c:v>
                </c:pt>
                <c:pt idx="61">
                  <c:v>5.238920161240853E-2</c:v>
                </c:pt>
                <c:pt idx="62">
                  <c:v>5.22397356716763E-2</c:v>
                </c:pt>
                <c:pt idx="63">
                  <c:v>5.1757902396997062E-2</c:v>
                </c:pt>
                <c:pt idx="64">
                  <c:v>5.1114230790327078E-2</c:v>
                </c:pt>
                <c:pt idx="65">
                  <c:v>5.6220118789562352E-2</c:v>
                </c:pt>
                <c:pt idx="66">
                  <c:v>7.3071403767650395E-2</c:v>
                </c:pt>
                <c:pt idx="67">
                  <c:v>7.4859054090445409E-2</c:v>
                </c:pt>
                <c:pt idx="68">
                  <c:v>7.5848350008361251E-2</c:v>
                </c:pt>
                <c:pt idx="69">
                  <c:v>7.4350236503629777E-2</c:v>
                </c:pt>
                <c:pt idx="70">
                  <c:v>7.862215170278905E-2</c:v>
                </c:pt>
                <c:pt idx="71">
                  <c:v>8.9818724884095535E-2</c:v>
                </c:pt>
                <c:pt idx="72">
                  <c:v>8.6359733343558814E-2</c:v>
                </c:pt>
                <c:pt idx="73">
                  <c:v>8.3279196083768395E-2</c:v>
                </c:pt>
                <c:pt idx="74">
                  <c:v>8.2184400957504497E-2</c:v>
                </c:pt>
                <c:pt idx="75">
                  <c:v>8.6659676257501025E-2</c:v>
                </c:pt>
                <c:pt idx="76">
                  <c:v>0.11057294603299628</c:v>
                </c:pt>
                <c:pt idx="77">
                  <c:v>0.11128206140620681</c:v>
                </c:pt>
                <c:pt idx="78">
                  <c:v>0.11548338860442843</c:v>
                </c:pt>
                <c:pt idx="79">
                  <c:v>0.11840654059699186</c:v>
                </c:pt>
                <c:pt idx="80">
                  <c:v>0.13316877624350298</c:v>
                </c:pt>
                <c:pt idx="81">
                  <c:v>0.13333527638495674</c:v>
                </c:pt>
                <c:pt idx="82">
                  <c:v>0.13581148174178218</c:v>
                </c:pt>
                <c:pt idx="83">
                  <c:v>0.13504142984180556</c:v>
                </c:pt>
                <c:pt idx="84">
                  <c:v>0.13475712995365302</c:v>
                </c:pt>
                <c:pt idx="85">
                  <c:v>0.15466699388770741</c:v>
                </c:pt>
                <c:pt idx="86">
                  <c:v>0.17621052820684158</c:v>
                </c:pt>
                <c:pt idx="87">
                  <c:v>0.17795798791456005</c:v>
                </c:pt>
                <c:pt idx="88">
                  <c:v>0.17901712134330247</c:v>
                </c:pt>
                <c:pt idx="89">
                  <c:v>0.18145574840287962</c:v>
                </c:pt>
                <c:pt idx="90">
                  <c:v>0.18637183942331739</c:v>
                </c:pt>
              </c:numCache>
            </c:numRef>
          </c:yVal>
          <c:smooth val="1"/>
        </c:ser>
        <c:ser>
          <c:idx val="7"/>
          <c:order val="7"/>
          <c:tx>
            <c:strRef>
              <c:f>'Health Corss-Country Comparison'!$Y$1</c:f>
              <c:strCache>
                <c:ptCount val="1"/>
                <c:pt idx="0">
                  <c:v>Public-Private Difference (SWE)</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Comparison'!$Y$2:$Y$112</c:f>
              <c:numCache>
                <c:formatCode>General</c:formatCode>
                <c:ptCount val="111"/>
                <c:pt idx="0">
                  <c:v>0.13688898060557306</c:v>
                </c:pt>
                <c:pt idx="1">
                  <c:v>7.0852795465798923E-2</c:v>
                </c:pt>
                <c:pt idx="2">
                  <c:v>5.8729762556693252E-2</c:v>
                </c:pt>
                <c:pt idx="3">
                  <c:v>5.3976266406316462E-2</c:v>
                </c:pt>
                <c:pt idx="4">
                  <c:v>5.7090080591290109E-2</c:v>
                </c:pt>
                <c:pt idx="5">
                  <c:v>6.0025401381658162E-2</c:v>
                </c:pt>
                <c:pt idx="6">
                  <c:v>4.7946523830671418E-2</c:v>
                </c:pt>
                <c:pt idx="7">
                  <c:v>4.5323723821789841E-2</c:v>
                </c:pt>
                <c:pt idx="8">
                  <c:v>4.4152820702614407E-2</c:v>
                </c:pt>
                <c:pt idx="9">
                  <c:v>4.2383377560258971E-2</c:v>
                </c:pt>
                <c:pt idx="10">
                  <c:v>4.2305930882494132E-2</c:v>
                </c:pt>
                <c:pt idx="11">
                  <c:v>4.2196836582676756E-2</c:v>
                </c:pt>
                <c:pt idx="12">
                  <c:v>4.3036426200470768E-2</c:v>
                </c:pt>
                <c:pt idx="13">
                  <c:v>4.2835631885699214E-2</c:v>
                </c:pt>
                <c:pt idx="14">
                  <c:v>4.5479213908714906E-2</c:v>
                </c:pt>
                <c:pt idx="15">
                  <c:v>4.9824834745411023E-2</c:v>
                </c:pt>
                <c:pt idx="16">
                  <c:v>5.2097420964518901E-2</c:v>
                </c:pt>
                <c:pt idx="17">
                  <c:v>5.2275529560483223E-2</c:v>
                </c:pt>
                <c:pt idx="18">
                  <c:v>4.7998605593704551E-2</c:v>
                </c:pt>
                <c:pt idx="19">
                  <c:v>5.0523018855626753E-2</c:v>
                </c:pt>
                <c:pt idx="20">
                  <c:v>4.3406701877471712E-2</c:v>
                </c:pt>
                <c:pt idx="21">
                  <c:v>4.298071219014906E-2</c:v>
                </c:pt>
                <c:pt idx="22">
                  <c:v>4.4212173220396146E-2</c:v>
                </c:pt>
                <c:pt idx="23">
                  <c:v>4.5906589128044038E-2</c:v>
                </c:pt>
                <c:pt idx="24">
                  <c:v>4.6177430968142343E-2</c:v>
                </c:pt>
                <c:pt idx="25">
                  <c:v>4.7024274341401405E-2</c:v>
                </c:pt>
                <c:pt idx="26">
                  <c:v>4.8034653153112311E-2</c:v>
                </c:pt>
                <c:pt idx="27">
                  <c:v>5.1488873990054827E-2</c:v>
                </c:pt>
                <c:pt idx="28">
                  <c:v>5.0140189017302862E-2</c:v>
                </c:pt>
                <c:pt idx="29">
                  <c:v>4.965140147143534E-2</c:v>
                </c:pt>
                <c:pt idx="30">
                  <c:v>5.0685419114234166E-2</c:v>
                </c:pt>
                <c:pt idx="31">
                  <c:v>4.886168792857596E-2</c:v>
                </c:pt>
                <c:pt idx="32">
                  <c:v>4.7035819710211854E-2</c:v>
                </c:pt>
                <c:pt idx="33">
                  <c:v>4.6966125627053532E-2</c:v>
                </c:pt>
                <c:pt idx="34">
                  <c:v>4.9065740123541049E-2</c:v>
                </c:pt>
                <c:pt idx="35">
                  <c:v>4.9116820368354089E-2</c:v>
                </c:pt>
                <c:pt idx="36">
                  <c:v>4.824459921555304E-2</c:v>
                </c:pt>
                <c:pt idx="37">
                  <c:v>4.7766786132315747E-2</c:v>
                </c:pt>
                <c:pt idx="38">
                  <c:v>4.7452350475456415E-2</c:v>
                </c:pt>
                <c:pt idx="39">
                  <c:v>4.5494286927893084E-2</c:v>
                </c:pt>
                <c:pt idx="40">
                  <c:v>4.4440092197906442E-2</c:v>
                </c:pt>
                <c:pt idx="41">
                  <c:v>4.6464932116486855E-2</c:v>
                </c:pt>
                <c:pt idx="42">
                  <c:v>4.4748604715796267E-2</c:v>
                </c:pt>
                <c:pt idx="43">
                  <c:v>4.3782194610145882E-2</c:v>
                </c:pt>
                <c:pt idx="44">
                  <c:v>4.7063425650429501E-2</c:v>
                </c:pt>
                <c:pt idx="45">
                  <c:v>4.6690730270011908E-2</c:v>
                </c:pt>
                <c:pt idx="46">
                  <c:v>4.6859852423627807E-2</c:v>
                </c:pt>
                <c:pt idx="47">
                  <c:v>4.7788878115994138E-2</c:v>
                </c:pt>
                <c:pt idx="48">
                  <c:v>4.8392795390233348E-2</c:v>
                </c:pt>
                <c:pt idx="49">
                  <c:v>4.9246669797662575E-2</c:v>
                </c:pt>
                <c:pt idx="50">
                  <c:v>5.2038141881638689E-2</c:v>
                </c:pt>
                <c:pt idx="51">
                  <c:v>5.2321155534281731E-2</c:v>
                </c:pt>
                <c:pt idx="52">
                  <c:v>5.2788895467996026E-2</c:v>
                </c:pt>
                <c:pt idx="53">
                  <c:v>5.4333821200439655E-2</c:v>
                </c:pt>
                <c:pt idx="54">
                  <c:v>5.3894203565234326E-2</c:v>
                </c:pt>
                <c:pt idx="55">
                  <c:v>5.3497029221898265E-2</c:v>
                </c:pt>
                <c:pt idx="56">
                  <c:v>5.7320943899143245E-2</c:v>
                </c:pt>
                <c:pt idx="57">
                  <c:v>5.7095770514171723E-2</c:v>
                </c:pt>
                <c:pt idx="58">
                  <c:v>5.7726693358871914E-2</c:v>
                </c:pt>
                <c:pt idx="59">
                  <c:v>6.1426539215325288E-2</c:v>
                </c:pt>
                <c:pt idx="60">
                  <c:v>6.315454811442231E-2</c:v>
                </c:pt>
                <c:pt idx="61">
                  <c:v>6.2805677935737297E-2</c:v>
                </c:pt>
                <c:pt idx="62">
                  <c:v>6.7970957965064208E-2</c:v>
                </c:pt>
                <c:pt idx="63">
                  <c:v>7.3605471026386454E-2</c:v>
                </c:pt>
                <c:pt idx="64">
                  <c:v>8.0690246282620282E-2</c:v>
                </c:pt>
                <c:pt idx="65">
                  <c:v>8.6973967185870707E-2</c:v>
                </c:pt>
                <c:pt idx="66">
                  <c:v>9.2726986413386392E-2</c:v>
                </c:pt>
                <c:pt idx="67">
                  <c:v>9.8136874345313443E-2</c:v>
                </c:pt>
                <c:pt idx="68">
                  <c:v>0.10394338970163963</c:v>
                </c:pt>
                <c:pt idx="69">
                  <c:v>0.11098304350931418</c:v>
                </c:pt>
                <c:pt idx="70">
                  <c:v>0.11940612064522252</c:v>
                </c:pt>
                <c:pt idx="71">
                  <c:v>0.12887458027448037</c:v>
                </c:pt>
                <c:pt idx="72">
                  <c:v>0.1391505236653886</c:v>
                </c:pt>
                <c:pt idx="73">
                  <c:v>0.15113242965073817</c:v>
                </c:pt>
                <c:pt idx="74">
                  <c:v>0.1656959957972953</c:v>
                </c:pt>
                <c:pt idx="75">
                  <c:v>0.18295473845630716</c:v>
                </c:pt>
                <c:pt idx="76">
                  <c:v>0.20237656394928139</c:v>
                </c:pt>
                <c:pt idx="77">
                  <c:v>0.22363707484760256</c:v>
                </c:pt>
                <c:pt idx="78">
                  <c:v>0.24788618886456637</c:v>
                </c:pt>
                <c:pt idx="79">
                  <c:v>0.2759854343344324</c:v>
                </c:pt>
                <c:pt idx="80">
                  <c:v>0.30774297414829188</c:v>
                </c:pt>
                <c:pt idx="81">
                  <c:v>0.34221190709621274</c:v>
                </c:pt>
                <c:pt idx="82">
                  <c:v>0.37892126868856812</c:v>
                </c:pt>
                <c:pt idx="83">
                  <c:v>0.41987620031440825</c:v>
                </c:pt>
                <c:pt idx="84">
                  <c:v>0.46669966406400071</c:v>
                </c:pt>
                <c:pt idx="85">
                  <c:v>0.51900070611383742</c:v>
                </c:pt>
                <c:pt idx="86">
                  <c:v>0.57505724474259046</c:v>
                </c:pt>
                <c:pt idx="87">
                  <c:v>0.6324400365332119</c:v>
                </c:pt>
                <c:pt idx="88">
                  <c:v>0.68883650674915253</c:v>
                </c:pt>
                <c:pt idx="89">
                  <c:v>0.74242187923165526</c:v>
                </c:pt>
                <c:pt idx="90">
                  <c:v>0.86518106889612156</c:v>
                </c:pt>
              </c:numCache>
            </c:numRef>
          </c:yVal>
          <c:smooth val="1"/>
        </c:ser>
        <c:ser>
          <c:idx val="8"/>
          <c:order val="8"/>
          <c:tx>
            <c:strRef>
              <c:f>'Health Corss-Country Comparison'!$AB$1</c:f>
              <c:strCache>
                <c:ptCount val="1"/>
                <c:pt idx="0">
                  <c:v>Public-Private Difference (GBR)</c:v>
                </c:pt>
              </c:strCache>
            </c:strRef>
          </c:tx>
          <c:xVal>
            <c:numRef>
              <c:f>'Health Corss-Country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'Health Corss-Country Comparison'!$AB$2:$AB$112</c:f>
              <c:numCache>
                <c:formatCode>General</c:formatCode>
                <c:ptCount val="111"/>
                <c:pt idx="0">
                  <c:v>6.4419936375490858E-2</c:v>
                </c:pt>
                <c:pt idx="1">
                  <c:v>2.7659415576952728E-2</c:v>
                </c:pt>
                <c:pt idx="2">
                  <c:v>2.5565496198890026E-2</c:v>
                </c:pt>
                <c:pt idx="3">
                  <c:v>2.5126687823287242E-2</c:v>
                </c:pt>
                <c:pt idx="4">
                  <c:v>2.4576918723622204E-2</c:v>
                </c:pt>
                <c:pt idx="5">
                  <c:v>2.3929782258679567E-2</c:v>
                </c:pt>
                <c:pt idx="6">
                  <c:v>2.3229329962688245E-2</c:v>
                </c:pt>
                <c:pt idx="7">
                  <c:v>2.2545024343501457E-2</c:v>
                </c:pt>
                <c:pt idx="8">
                  <c:v>2.1953632599361381E-2</c:v>
                </c:pt>
                <c:pt idx="9">
                  <c:v>2.1512280994851928E-2</c:v>
                </c:pt>
                <c:pt idx="10">
                  <c:v>2.1239821622176198E-2</c:v>
                </c:pt>
                <c:pt idx="11">
                  <c:v>2.1122686170723284E-2</c:v>
                </c:pt>
                <c:pt idx="12">
                  <c:v>2.1140702872993047E-2</c:v>
                </c:pt>
                <c:pt idx="13">
                  <c:v>2.1309761010531624E-2</c:v>
                </c:pt>
                <c:pt idx="14">
                  <c:v>2.17306228777162E-2</c:v>
                </c:pt>
                <c:pt idx="15">
                  <c:v>2.2581707042113364E-2</c:v>
                </c:pt>
                <c:pt idx="16">
                  <c:v>2.4004414692425209E-2</c:v>
                </c:pt>
                <c:pt idx="17">
                  <c:v>2.594246745086462E-2</c:v>
                </c:pt>
                <c:pt idx="18">
                  <c:v>2.8066194636389593E-2</c:v>
                </c:pt>
                <c:pt idx="19">
                  <c:v>2.9904942526586931E-2</c:v>
                </c:pt>
                <c:pt idx="20">
                  <c:v>3.1148746218187945E-2</c:v>
                </c:pt>
                <c:pt idx="21">
                  <c:v>3.1836576346520935E-2</c:v>
                </c:pt>
                <c:pt idx="22">
                  <c:v>3.2260445124116958E-2</c:v>
                </c:pt>
                <c:pt idx="23">
                  <c:v>3.2725199934063046E-2</c:v>
                </c:pt>
                <c:pt idx="24">
                  <c:v>3.3358535586570745E-2</c:v>
                </c:pt>
                <c:pt idx="25">
                  <c:v>3.4079418105941853E-2</c:v>
                </c:pt>
                <c:pt idx="26">
                  <c:v>3.4702944404828191E-2</c:v>
                </c:pt>
                <c:pt idx="27">
                  <c:v>3.5075498018207855E-2</c:v>
                </c:pt>
                <c:pt idx="28">
                  <c:v>3.5202538639529553E-2</c:v>
                </c:pt>
                <c:pt idx="29">
                  <c:v>3.5332624022972103E-2</c:v>
                </c:pt>
                <c:pt idx="30">
                  <c:v>3.5839026925730391E-2</c:v>
                </c:pt>
                <c:pt idx="31">
                  <c:v>3.6891965595773263E-2</c:v>
                </c:pt>
                <c:pt idx="32">
                  <c:v>3.829098642733976E-2</c:v>
                </c:pt>
                <c:pt idx="33">
                  <c:v>3.9678914658874825E-2</c:v>
                </c:pt>
                <c:pt idx="34">
                  <c:v>4.0846803441505285E-2</c:v>
                </c:pt>
                <c:pt idx="35">
                  <c:v>4.1810458087070519E-2</c:v>
                </c:pt>
                <c:pt idx="36">
                  <c:v>4.2709125329928994E-2</c:v>
                </c:pt>
                <c:pt idx="37">
                  <c:v>4.37059947538459E-2</c:v>
                </c:pt>
                <c:pt idx="38">
                  <c:v>4.492296626177391E-2</c:v>
                </c:pt>
                <c:pt idx="39">
                  <c:v>4.6386352011347658E-2</c:v>
                </c:pt>
                <c:pt idx="40">
                  <c:v>4.8012744079005791E-2</c:v>
                </c:pt>
                <c:pt idx="41">
                  <c:v>4.9657560147245892E-2</c:v>
                </c:pt>
                <c:pt idx="42">
                  <c:v>5.119785446149152E-2</c:v>
                </c:pt>
                <c:pt idx="43">
                  <c:v>5.2604838070947395E-2</c:v>
                </c:pt>
                <c:pt idx="44">
                  <c:v>5.3956241529399325E-2</c:v>
                </c:pt>
                <c:pt idx="45">
                  <c:v>5.5359965406862707E-2</c:v>
                </c:pt>
                <c:pt idx="46">
                  <c:v>5.6846963818308817E-2</c:v>
                </c:pt>
                <c:pt idx="47">
                  <c:v>5.8378566544938726E-2</c:v>
                </c:pt>
                <c:pt idx="48">
                  <c:v>5.9995581905173997E-2</c:v>
                </c:pt>
                <c:pt idx="49">
                  <c:v>6.1867203947001535E-2</c:v>
                </c:pt>
                <c:pt idx="50">
                  <c:v>6.4103281114921598E-2</c:v>
                </c:pt>
                <c:pt idx="51">
                  <c:v>6.6587973259217281E-2</c:v>
                </c:pt>
                <c:pt idx="52">
                  <c:v>6.9105169930686772E-2</c:v>
                </c:pt>
                <c:pt idx="53">
                  <c:v>7.1592297884679107E-2</c:v>
                </c:pt>
                <c:pt idx="54">
                  <c:v>7.4197543277137276E-2</c:v>
                </c:pt>
                <c:pt idx="55">
                  <c:v>7.7119258344663599E-2</c:v>
                </c:pt>
                <c:pt idx="56">
                  <c:v>8.0409426359277072E-2</c:v>
                </c:pt>
                <c:pt idx="57">
                  <c:v>8.3943426657257791E-2</c:v>
                </c:pt>
                <c:pt idx="58">
                  <c:v>8.7615007673090231E-2</c:v>
                </c:pt>
                <c:pt idx="59">
                  <c:v>9.1531577015305052E-2</c:v>
                </c:pt>
                <c:pt idx="60">
                  <c:v>9.5930382548359297E-2</c:v>
                </c:pt>
                <c:pt idx="61">
                  <c:v>0.10085362177547375</c:v>
                </c:pt>
                <c:pt idx="62">
                  <c:v>0.10599895658418608</c:v>
                </c:pt>
                <c:pt idx="63">
                  <c:v>0.11099542475678457</c:v>
                </c:pt>
                <c:pt idx="64">
                  <c:v>0.11574923988721898</c:v>
                </c:pt>
                <c:pt idx="65">
                  <c:v>0.12046455762535162</c:v>
                </c:pt>
                <c:pt idx="66">
                  <c:v>0.12544687490352222</c:v>
                </c:pt>
                <c:pt idx="67">
                  <c:v>0.13096583585515323</c:v>
                </c:pt>
                <c:pt idx="68">
                  <c:v>0.13723642581734813</c:v>
                </c:pt>
                <c:pt idx="69">
                  <c:v>0.14435147620410155</c:v>
                </c:pt>
                <c:pt idx="70">
                  <c:v>0.1521438479402108</c:v>
                </c:pt>
                <c:pt idx="71">
                  <c:v>0.16025751070804145</c:v>
                </c:pt>
                <c:pt idx="72">
                  <c:v>0.16852660133270889</c:v>
                </c:pt>
                <c:pt idx="73">
                  <c:v>0.17733956186627031</c:v>
                </c:pt>
                <c:pt idx="74">
                  <c:v>0.18778032375738585</c:v>
                </c:pt>
                <c:pt idx="75">
                  <c:v>0.20181358790921305</c:v>
                </c:pt>
                <c:pt idx="76">
                  <c:v>0.22143118937165768</c:v>
                </c:pt>
                <c:pt idx="77">
                  <c:v>0.24425254173358754</c:v>
                </c:pt>
                <c:pt idx="78">
                  <c:v>0.26380473203976484</c:v>
                </c:pt>
                <c:pt idx="79">
                  <c:v>0.27813077665076924</c:v>
                </c:pt>
                <c:pt idx="80">
                  <c:v>0.28980410464478151</c:v>
                </c:pt>
                <c:pt idx="81">
                  <c:v>0.30158392005254986</c:v>
                </c:pt>
                <c:pt idx="82">
                  <c:v>0.31515085037112928</c:v>
                </c:pt>
                <c:pt idx="83">
                  <c:v>0.3311768465694494</c:v>
                </c:pt>
                <c:pt idx="84">
                  <c:v>0.34952186505540844</c:v>
                </c:pt>
                <c:pt idx="85">
                  <c:v>0.36949982716383678</c:v>
                </c:pt>
                <c:pt idx="86">
                  <c:v>0.39006099170821407</c:v>
                </c:pt>
                <c:pt idx="87">
                  <c:v>0.40984320364341481</c:v>
                </c:pt>
                <c:pt idx="88">
                  <c:v>0.42744102010627544</c:v>
                </c:pt>
                <c:pt idx="89">
                  <c:v>0.4419318337109801</c:v>
                </c:pt>
                <c:pt idx="90">
                  <c:v>0.45315270038792621</c:v>
                </c:pt>
              </c:numCache>
            </c:numRef>
          </c:yVal>
          <c:smooth val="1"/>
        </c:ser>
        <c:dLbls>
          <c:showLegendKey val="0"/>
          <c:showVal val="0"/>
          <c:showCatName val="0"/>
          <c:showSerName val="0"/>
          <c:showPercent val="0"/>
          <c:showBubbleSize val="0"/>
        </c:dLbls>
        <c:axId val="171140608"/>
        <c:axId val="171142528"/>
      </c:scatterChart>
      <c:valAx>
        <c:axId val="171140608"/>
        <c:scaling>
          <c:orientation val="minMax"/>
          <c:max val="49"/>
          <c:min val="0"/>
        </c:scaling>
        <c:delete val="0"/>
        <c:axPos val="b"/>
        <c:title>
          <c:tx>
            <c:rich>
              <a:bodyPr/>
              <a:lstStyle/>
              <a:p>
                <a:pPr>
                  <a:defRPr/>
                </a:pPr>
                <a:r>
                  <a:rPr lang="en-US"/>
                  <a:t>Age</a:t>
                </a:r>
              </a:p>
            </c:rich>
          </c:tx>
          <c:layout>
            <c:manualLayout>
              <c:xMode val="edge"/>
              <c:yMode val="edge"/>
              <c:x val="0.35546584229743372"/>
              <c:y val="0.94691066601749407"/>
            </c:manualLayout>
          </c:layout>
          <c:overlay val="0"/>
        </c:title>
        <c:numFmt formatCode="General" sourceLinked="1"/>
        <c:majorTickMark val="none"/>
        <c:minorTickMark val="none"/>
        <c:tickLblPos val="nextTo"/>
        <c:crossAx val="171142528"/>
        <c:crosses val="autoZero"/>
        <c:crossBetween val="midCat"/>
      </c:valAx>
      <c:valAx>
        <c:axId val="171142528"/>
        <c:scaling>
          <c:orientation val="minMax"/>
          <c:max val="0.15000000000000002"/>
        </c:scaling>
        <c:delete val="0"/>
        <c:axPos val="l"/>
        <c:majorGridlines/>
        <c:title>
          <c:tx>
            <c:rich>
              <a:bodyPr/>
              <a:lstStyle/>
              <a:p>
                <a:pPr>
                  <a:defRPr/>
                </a:pPr>
                <a:r>
                  <a:rPr lang="en-US"/>
                  <a:t>Public-Private Difference</a:t>
                </a:r>
                <a:r>
                  <a:rPr lang="en-US" baseline="0"/>
                  <a:t> in Health Expenditure</a:t>
                </a:r>
              </a:p>
            </c:rich>
          </c:tx>
          <c:layout/>
          <c:overlay val="0"/>
        </c:title>
        <c:numFmt formatCode="General" sourceLinked="1"/>
        <c:majorTickMark val="none"/>
        <c:minorTickMark val="none"/>
        <c:tickLblPos val="nextTo"/>
        <c:crossAx val="171140608"/>
        <c:crosses val="autoZero"/>
        <c:crossBetween val="midCat"/>
      </c:valAx>
    </c:plotArea>
    <c:legend>
      <c:legendPos val="r"/>
      <c:layout/>
      <c:overlay val="0"/>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Normalized CGE for NTA Latin</a:t>
            </a:r>
            <a:r>
              <a:rPr lang="en-US" sz="1400" baseline="0"/>
              <a:t> America</a:t>
            </a:r>
            <a:r>
              <a:rPr lang="en-US" sz="1400"/>
              <a:t> Countries</a:t>
            </a:r>
          </a:p>
        </c:rich>
      </c:tx>
      <c:layout>
        <c:manualLayout>
          <c:xMode val="edge"/>
          <c:yMode val="edge"/>
          <c:x val="0.17097153728536929"/>
          <c:y val="3.5634743875278395E-2"/>
        </c:manualLayout>
      </c:layout>
      <c:overlay val="0"/>
    </c:title>
    <c:autoTitleDeleted val="0"/>
    <c:plotArea>
      <c:layout>
        <c:manualLayout>
          <c:layoutTarget val="inner"/>
          <c:xMode val="edge"/>
          <c:yMode val="edge"/>
          <c:x val="9.704863259497587E-2"/>
          <c:y val="0.17094116796634914"/>
          <c:w val="0.67149067141473573"/>
          <c:h val="0.69205805983524138"/>
        </c:manualLayout>
      </c:layout>
      <c:scatterChart>
        <c:scatterStyle val="smoothMarker"/>
        <c:varyColors val="0"/>
        <c:ser>
          <c:idx val="0"/>
          <c:order val="0"/>
          <c:tx>
            <c:strRef>
              <c:f>'Edu Cross-Country Comparisons'!$B$1</c:f>
              <c:strCache>
                <c:ptCount val="1"/>
                <c:pt idx="0">
                  <c:v>Normalized CGE (ARG)</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Comparisons'!$B$2:$B$112</c:f>
              <c:numCache>
                <c:formatCode>General</c:formatCode>
                <c:ptCount val="111"/>
                <c:pt idx="0">
                  <c:v>0</c:v>
                </c:pt>
                <c:pt idx="1">
                  <c:v>0</c:v>
                </c:pt>
                <c:pt idx="2">
                  <c:v>2.3233395303742443E-3</c:v>
                </c:pt>
                <c:pt idx="3">
                  <c:v>1.4447048538831438E-2</c:v>
                </c:pt>
                <c:pt idx="4">
                  <c:v>3.7890616474525102E-2</c:v>
                </c:pt>
                <c:pt idx="5">
                  <c:v>8.6358901793879006E-2</c:v>
                </c:pt>
                <c:pt idx="6">
                  <c:v>0.1008817764925965</c:v>
                </c:pt>
                <c:pt idx="7">
                  <c:v>0.10137702786268898</c:v>
                </c:pt>
                <c:pt idx="8">
                  <c:v>0.1005877810144805</c:v>
                </c:pt>
                <c:pt idx="9">
                  <c:v>0.10324551834983592</c:v>
                </c:pt>
                <c:pt idx="10">
                  <c:v>0.1032716773217414</c:v>
                </c:pt>
                <c:pt idx="11">
                  <c:v>0.1038853752803119</c:v>
                </c:pt>
                <c:pt idx="12">
                  <c:v>0.10281246218042193</c:v>
                </c:pt>
                <c:pt idx="13">
                  <c:v>9.8886750561051284E-2</c:v>
                </c:pt>
                <c:pt idx="14">
                  <c:v>8.8196294540232867E-2</c:v>
                </c:pt>
                <c:pt idx="15">
                  <c:v>8.1002836036903864E-2</c:v>
                </c:pt>
                <c:pt idx="16">
                  <c:v>7.4192109883047919E-2</c:v>
                </c:pt>
                <c:pt idx="17">
                  <c:v>6.9271346486588642E-2</c:v>
                </c:pt>
                <c:pt idx="18">
                  <c:v>5.9582047102260047E-2</c:v>
                </c:pt>
                <c:pt idx="19">
                  <c:v>5.0770367661336899E-2</c:v>
                </c:pt>
                <c:pt idx="20">
                  <c:v>4.5558201807868584E-2</c:v>
                </c:pt>
                <c:pt idx="21">
                  <c:v>3.7695344678395387E-2</c:v>
                </c:pt>
                <c:pt idx="22">
                  <c:v>3.6024101007855906E-2</c:v>
                </c:pt>
                <c:pt idx="23">
                  <c:v>3.1179625228023342E-2</c:v>
                </c:pt>
                <c:pt idx="24">
                  <c:v>2.5754239735216095E-2</c:v>
                </c:pt>
                <c:pt idx="25">
                  <c:v>1.4466726560620724E-2</c:v>
                </c:pt>
                <c:pt idx="26">
                  <c:v>1.7221363663032858E-2</c:v>
                </c:pt>
                <c:pt idx="27">
                  <c:v>1.2674546534297478E-2</c:v>
                </c:pt>
                <c:pt idx="28">
                  <c:v>9.5725809236710743E-3</c:v>
                </c:pt>
                <c:pt idx="29">
                  <c:v>8.0807740110257452E-3</c:v>
                </c:pt>
                <c:pt idx="30">
                  <c:v>7.7348404773582586E-3</c:v>
                </c:pt>
                <c:pt idx="31">
                  <c:v>5.3469267117211864E-3</c:v>
                </c:pt>
                <c:pt idx="32">
                  <c:v>5.1337630013278523E-3</c:v>
                </c:pt>
                <c:pt idx="33">
                  <c:v>4.7729972438207849E-3</c:v>
                </c:pt>
                <c:pt idx="34">
                  <c:v>4.5663597433158679E-3</c:v>
                </c:pt>
                <c:pt idx="35">
                  <c:v>4.5166779195457713E-3</c:v>
                </c:pt>
                <c:pt idx="36">
                  <c:v>3.7726042185768122E-3</c:v>
                </c:pt>
                <c:pt idx="37">
                  <c:v>2.5751961037963952E-3</c:v>
                </c:pt>
                <c:pt idx="38">
                  <c:v>1.680960540996629E-3</c:v>
                </c:pt>
                <c:pt idx="39">
                  <c:v>3.1478125386022637E-3</c:v>
                </c:pt>
                <c:pt idx="40">
                  <c:v>2.4445290601331719E-3</c:v>
                </c:pt>
                <c:pt idx="41">
                  <c:v>2.7975661849318216E-3</c:v>
                </c:pt>
                <c:pt idx="42">
                  <c:v>1.5128159550447306E-3</c:v>
                </c:pt>
                <c:pt idx="43">
                  <c:v>1.4704874514573267E-3</c:v>
                </c:pt>
                <c:pt idx="44">
                  <c:v>7.0854335242123744E-4</c:v>
                </c:pt>
                <c:pt idx="45">
                  <c:v>7.7541529128397925E-4</c:v>
                </c:pt>
                <c:pt idx="46">
                  <c:v>6.3509127558971799E-4</c:v>
                </c:pt>
                <c:pt idx="47">
                  <c:v>9.7756259023390663E-4</c:v>
                </c:pt>
                <c:pt idx="48">
                  <c:v>4.3620019750595547E-4</c:v>
                </c:pt>
                <c:pt idx="49">
                  <c:v>1.1690902491230002E-3</c:v>
                </c:pt>
                <c:pt idx="50">
                  <c:v>2.660370279278831E-4</c:v>
                </c:pt>
                <c:pt idx="51">
                  <c:v>8.2921604067066348E-4</c:v>
                </c:pt>
                <c:pt idx="52">
                  <c:v>2.6818720395229507E-4</c:v>
                </c:pt>
                <c:pt idx="53">
                  <c:v>1.1859436040794857E-3</c:v>
                </c:pt>
                <c:pt idx="54">
                  <c:v>3.6287596859521442E-4</c:v>
                </c:pt>
                <c:pt idx="55">
                  <c:v>8.0999343136122287E-5</c:v>
                </c:pt>
                <c:pt idx="56">
                  <c:v>8.6501835488332829E-4</c:v>
                </c:pt>
                <c:pt idx="57">
                  <c:v>4.1840894879116569E-4</c:v>
                </c:pt>
                <c:pt idx="58">
                  <c:v>1.6743561598770655E-4</c:v>
                </c:pt>
                <c:pt idx="59">
                  <c:v>3.3577548677518691E-4</c:v>
                </c:pt>
                <c:pt idx="60">
                  <c:v>2.7455433281362804E-4</c:v>
                </c:pt>
                <c:pt idx="61">
                  <c:v>0</c:v>
                </c:pt>
                <c:pt idx="62">
                  <c:v>1.7688037381585555E-4</c:v>
                </c:pt>
                <c:pt idx="63">
                  <c:v>1.4485300458466998E-4</c:v>
                </c:pt>
                <c:pt idx="64">
                  <c:v>5.7959265879729405E-5</c:v>
                </c:pt>
                <c:pt idx="65">
                  <c:v>5.213707334160042E-4</c:v>
                </c:pt>
                <c:pt idx="66">
                  <c:v>0</c:v>
                </c:pt>
                <c:pt idx="67">
                  <c:v>0</c:v>
                </c:pt>
                <c:pt idx="68">
                  <c:v>1.311890474207071E-4</c:v>
                </c:pt>
                <c:pt idx="69">
                  <c:v>4.8016452422290038E-4</c:v>
                </c:pt>
                <c:pt idx="70">
                  <c:v>1.487264840878779E-4</c:v>
                </c:pt>
                <c:pt idx="71">
                  <c:v>0</c:v>
                </c:pt>
                <c:pt idx="72">
                  <c:v>7.7023829104689049E-5</c:v>
                </c:pt>
                <c:pt idx="73">
                  <c:v>5.7956529467719441E-4</c:v>
                </c:pt>
                <c:pt idx="74">
                  <c:v>0</c:v>
                </c:pt>
                <c:pt idx="75">
                  <c:v>0</c:v>
                </c:pt>
                <c:pt idx="76">
                  <c:v>3.7939939888259329E-4</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1"/>
          <c:order val="1"/>
          <c:tx>
            <c:strRef>
              <c:f>'Edu Cross-Country Comparisons'!$E$1</c:f>
              <c:strCache>
                <c:ptCount val="1"/>
                <c:pt idx="0">
                  <c:v>Normalized CGE (CHL)</c:v>
                </c:pt>
              </c:strCache>
            </c:strRef>
          </c:tx>
          <c:marker>
            <c:symbol val="diamond"/>
            <c:size val="7"/>
          </c:marker>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Comparisons'!$E$2:$E$112</c:f>
              <c:numCache>
                <c:formatCode>General</c:formatCode>
                <c:ptCount val="111"/>
                <c:pt idx="0">
                  <c:v>5.9029345162814126E-7</c:v>
                </c:pt>
                <c:pt idx="1">
                  <c:v>2.3040091317399744E-6</c:v>
                </c:pt>
                <c:pt idx="2">
                  <c:v>7.2813961672046064E-6</c:v>
                </c:pt>
                <c:pt idx="3">
                  <c:v>1.8511668213069017E-5</c:v>
                </c:pt>
                <c:pt idx="4">
                  <c:v>3.3561955830100052E-5</c:v>
                </c:pt>
                <c:pt idx="5">
                  <c:v>5.4324614740430703E-5</c:v>
                </c:pt>
                <c:pt idx="6">
                  <c:v>7.7783553487266474E-5</c:v>
                </c:pt>
                <c:pt idx="7">
                  <c:v>9.0636062087414424E-5</c:v>
                </c:pt>
                <c:pt idx="8">
                  <c:v>9.1066699417582456E-5</c:v>
                </c:pt>
                <c:pt idx="9">
                  <c:v>9.6806190539058009E-5</c:v>
                </c:pt>
                <c:pt idx="10">
                  <c:v>9.9707204795355342E-5</c:v>
                </c:pt>
                <c:pt idx="11">
                  <c:v>1.0823066414695256E-4</c:v>
                </c:pt>
                <c:pt idx="12">
                  <c:v>1.1067286645203177E-4</c:v>
                </c:pt>
                <c:pt idx="13">
                  <c:v>1.1909478615097294E-4</c:v>
                </c:pt>
                <c:pt idx="14">
                  <c:v>1.1742244401867862E-4</c:v>
                </c:pt>
                <c:pt idx="15">
                  <c:v>1.0334612545553838E-4</c:v>
                </c:pt>
                <c:pt idx="16">
                  <c:v>8.3905987695187875E-5</c:v>
                </c:pt>
                <c:pt idx="17">
                  <c:v>7.836878190828136E-5</c:v>
                </c:pt>
                <c:pt idx="18">
                  <c:v>6.1561376134017638E-5</c:v>
                </c:pt>
                <c:pt idx="19">
                  <c:v>4.4693684129991272E-5</c:v>
                </c:pt>
                <c:pt idx="20">
                  <c:v>3.4408469157725683E-5</c:v>
                </c:pt>
                <c:pt idx="21">
                  <c:v>3.4210407236860695E-5</c:v>
                </c:pt>
                <c:pt idx="22">
                  <c:v>2.8435320586915533E-5</c:v>
                </c:pt>
                <c:pt idx="23">
                  <c:v>2.3790165933439417E-5</c:v>
                </c:pt>
                <c:pt idx="24">
                  <c:v>1.6542279581842431E-5</c:v>
                </c:pt>
                <c:pt idx="25">
                  <c:v>1.3215023953646622E-5</c:v>
                </c:pt>
                <c:pt idx="26">
                  <c:v>1.0003344384341056E-5</c:v>
                </c:pt>
                <c:pt idx="27">
                  <c:v>8.9272769200661806E-6</c:v>
                </c:pt>
                <c:pt idx="28">
                  <c:v>6.6617727285559472E-6</c:v>
                </c:pt>
                <c:pt idx="29">
                  <c:v>5.4124542749399789E-6</c:v>
                </c:pt>
                <c:pt idx="30">
                  <c:v>3.8535712965935032E-6</c:v>
                </c:pt>
                <c:pt idx="31">
                  <c:v>3.7008898974692576E-6</c:v>
                </c:pt>
                <c:pt idx="32">
                  <c:v>2.7207543372877503E-6</c:v>
                </c:pt>
                <c:pt idx="33">
                  <c:v>2.9656747458419753E-6</c:v>
                </c:pt>
                <c:pt idx="34">
                  <c:v>2.5586912506135686E-6</c:v>
                </c:pt>
                <c:pt idx="35">
                  <c:v>2.6648665364430701E-6</c:v>
                </c:pt>
                <c:pt idx="36">
                  <c:v>2.1024475189898209E-6</c:v>
                </c:pt>
                <c:pt idx="37">
                  <c:v>2.0268815156225781E-6</c:v>
                </c:pt>
                <c:pt idx="38">
                  <c:v>1.6670750745814819E-6</c:v>
                </c:pt>
                <c:pt idx="39">
                  <c:v>2.2713642388207682E-6</c:v>
                </c:pt>
                <c:pt idx="40">
                  <c:v>1.5029810017640037E-6</c:v>
                </c:pt>
                <c:pt idx="41">
                  <c:v>1.924953241360678E-6</c:v>
                </c:pt>
                <c:pt idx="42">
                  <c:v>2.1034093428222948E-6</c:v>
                </c:pt>
                <c:pt idx="43">
                  <c:v>1.7099778477773585E-6</c:v>
                </c:pt>
                <c:pt idx="44">
                  <c:v>1.8057460586186834E-6</c:v>
                </c:pt>
                <c:pt idx="45">
                  <c:v>1.0235817147659884E-6</c:v>
                </c:pt>
                <c:pt idx="46">
                  <c:v>1.8215053713157692E-6</c:v>
                </c:pt>
                <c:pt idx="47">
                  <c:v>1.1736691110758583E-6</c:v>
                </c:pt>
                <c:pt idx="48">
                  <c:v>1.4063359485599643E-6</c:v>
                </c:pt>
                <c:pt idx="49">
                  <c:v>5.6630198983065302E-7</c:v>
                </c:pt>
                <c:pt idx="50">
                  <c:v>7.591627348351425E-7</c:v>
                </c:pt>
                <c:pt idx="51">
                  <c:v>7.4791495524663694E-7</c:v>
                </c:pt>
                <c:pt idx="52">
                  <c:v>8.4360576825333646E-7</c:v>
                </c:pt>
                <c:pt idx="53">
                  <c:v>4.227887450948942E-7</c:v>
                </c:pt>
                <c:pt idx="54">
                  <c:v>5.4948435579332427E-7</c:v>
                </c:pt>
                <c:pt idx="55">
                  <c:v>5.7337069016910025E-7</c:v>
                </c:pt>
                <c:pt idx="56">
                  <c:v>4.9018479953709809E-7</c:v>
                </c:pt>
                <c:pt idx="57">
                  <c:v>2.4036070125956929E-7</c:v>
                </c:pt>
                <c:pt idx="58">
                  <c:v>2.5827519779902201E-7</c:v>
                </c:pt>
                <c:pt idx="59">
                  <c:v>6.6964935275639396E-7</c:v>
                </c:pt>
                <c:pt idx="60">
                  <c:v>4.1615632756879465E-7</c:v>
                </c:pt>
                <c:pt idx="61">
                  <c:v>8.6797747269094972E-8</c:v>
                </c:pt>
                <c:pt idx="62">
                  <c:v>9.3858508205360301E-8</c:v>
                </c:pt>
                <c:pt idx="63">
                  <c:v>3.7705292836329189E-7</c:v>
                </c:pt>
                <c:pt idx="64">
                  <c:v>1.3094649681273988E-7</c:v>
                </c:pt>
                <c:pt idx="65">
                  <c:v>2.0736475595166017E-7</c:v>
                </c:pt>
                <c:pt idx="66">
                  <c:v>7.7638600368327515E-8</c:v>
                </c:pt>
                <c:pt idx="67">
                  <c:v>1.473915926610719E-7</c:v>
                </c:pt>
                <c:pt idx="68">
                  <c:v>1.1642240843223237E-7</c:v>
                </c:pt>
                <c:pt idx="69">
                  <c:v>1.0084519422466027E-7</c:v>
                </c:pt>
                <c:pt idx="70">
                  <c:v>5.9587275265022118E-8</c:v>
                </c:pt>
                <c:pt idx="71">
                  <c:v>0</c:v>
                </c:pt>
                <c:pt idx="72">
                  <c:v>0</c:v>
                </c:pt>
                <c:pt idx="73">
                  <c:v>1.4867710938228863E-7</c:v>
                </c:pt>
                <c:pt idx="74">
                  <c:v>1.5861921306825455E-7</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2"/>
          <c:order val="2"/>
          <c:tx>
            <c:strRef>
              <c:f>'Edu Cross-Country Comparisons'!$H$1</c:f>
              <c:strCache>
                <c:ptCount val="1"/>
                <c:pt idx="0">
                  <c:v>Normalized CGE (COL)</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Comparisons'!$H$2:$H$112</c:f>
              <c:numCache>
                <c:formatCode>General</c:formatCode>
                <c:ptCount val="111"/>
                <c:pt idx="0">
                  <c:v>0</c:v>
                </c:pt>
                <c:pt idx="1">
                  <c:v>0</c:v>
                </c:pt>
                <c:pt idx="2">
                  <c:v>0</c:v>
                </c:pt>
                <c:pt idx="3">
                  <c:v>0</c:v>
                </c:pt>
                <c:pt idx="4">
                  <c:v>0</c:v>
                </c:pt>
                <c:pt idx="5">
                  <c:v>5.791614643324154E-3</c:v>
                </c:pt>
                <c:pt idx="6">
                  <c:v>9.5227154981624471E-2</c:v>
                </c:pt>
                <c:pt idx="7">
                  <c:v>0.18878216227647424</c:v>
                </c:pt>
                <c:pt idx="8">
                  <c:v>0.19983554189774771</c:v>
                </c:pt>
                <c:pt idx="9">
                  <c:v>0.20230969622600534</c:v>
                </c:pt>
                <c:pt idx="10">
                  <c:v>0.20497417011797486</c:v>
                </c:pt>
                <c:pt idx="11">
                  <c:v>0.20288065491714208</c:v>
                </c:pt>
                <c:pt idx="12">
                  <c:v>0.20116777884373302</c:v>
                </c:pt>
                <c:pt idx="13">
                  <c:v>0.19964522233403587</c:v>
                </c:pt>
                <c:pt idx="14">
                  <c:v>0.18805057387356472</c:v>
                </c:pt>
                <c:pt idx="15">
                  <c:v>0.17945669397414127</c:v>
                </c:pt>
                <c:pt idx="16">
                  <c:v>0.1604157925834345</c:v>
                </c:pt>
                <c:pt idx="17">
                  <c:v>0.12138924348774967</c:v>
                </c:pt>
                <c:pt idx="18">
                  <c:v>6.2461929212505984E-2</c:v>
                </c:pt>
                <c:pt idx="19">
                  <c:v>3.5004335436191761E-2</c:v>
                </c:pt>
                <c:pt idx="20">
                  <c:v>1.9422492115951259E-2</c:v>
                </c:pt>
                <c:pt idx="21">
                  <c:v>8.2644367346359944E-3</c:v>
                </c:pt>
                <c:pt idx="22">
                  <c:v>8.2494014891027322E-3</c:v>
                </c:pt>
                <c:pt idx="23">
                  <c:v>4.5874627637174465E-3</c:v>
                </c:pt>
                <c:pt idx="24">
                  <c:v>6.5951438413168065E-3</c:v>
                </c:pt>
                <c:pt idx="25">
                  <c:v>7.9888540063808057E-3</c:v>
                </c:pt>
                <c:pt idx="26">
                  <c:v>6.7843214876466664E-3</c:v>
                </c:pt>
                <c:pt idx="27">
                  <c:v>8.5978766102596631E-3</c:v>
                </c:pt>
                <c:pt idx="28">
                  <c:v>1.0602893213967063E-2</c:v>
                </c:pt>
                <c:pt idx="29">
                  <c:v>7.0425851356040424E-3</c:v>
                </c:pt>
                <c:pt idx="30">
                  <c:v>6.22192717687731E-3</c:v>
                </c:pt>
                <c:pt idx="31">
                  <c:v>7.2568849643439102E-3</c:v>
                </c:pt>
                <c:pt idx="32">
                  <c:v>7.2732524468231575E-3</c:v>
                </c:pt>
                <c:pt idx="33">
                  <c:v>4.9867532083855051E-3</c:v>
                </c:pt>
                <c:pt idx="34">
                  <c:v>1.1542310580450228E-2</c:v>
                </c:pt>
                <c:pt idx="35">
                  <c:v>9.0224795569014537E-3</c:v>
                </c:pt>
                <c:pt idx="36">
                  <c:v>7.3067486900365063E-3</c:v>
                </c:pt>
                <c:pt idx="37">
                  <c:v>7.1249935066914002E-3</c:v>
                </c:pt>
                <c:pt idx="38">
                  <c:v>2.5164052714019259E-3</c:v>
                </c:pt>
                <c:pt idx="39">
                  <c:v>2.7556369629880709E-3</c:v>
                </c:pt>
                <c:pt idx="40">
                  <c:v>2.8342389428012023E-3</c:v>
                </c:pt>
                <c:pt idx="41">
                  <c:v>6.5875310587683311E-3</c:v>
                </c:pt>
                <c:pt idx="42">
                  <c:v>5.1411023745560622E-3</c:v>
                </c:pt>
                <c:pt idx="43">
                  <c:v>6.1752988837678307E-3</c:v>
                </c:pt>
                <c:pt idx="44">
                  <c:v>1.298360063644222E-3</c:v>
                </c:pt>
                <c:pt idx="45">
                  <c:v>6.7658604899665999E-4</c:v>
                </c:pt>
                <c:pt idx="46">
                  <c:v>4.9776178693273221E-3</c:v>
                </c:pt>
                <c:pt idx="47">
                  <c:v>3.0475871737224952E-3</c:v>
                </c:pt>
                <c:pt idx="48">
                  <c:v>3.6027493410708194E-4</c:v>
                </c:pt>
                <c:pt idx="49">
                  <c:v>3.1440791925245602E-3</c:v>
                </c:pt>
                <c:pt idx="50">
                  <c:v>5.1706019069314296E-3</c:v>
                </c:pt>
                <c:pt idx="51">
                  <c:v>1.8521899940465488E-3</c:v>
                </c:pt>
                <c:pt idx="52">
                  <c:v>9.8604565959260087E-4</c:v>
                </c:pt>
                <c:pt idx="53">
                  <c:v>7.3535673027096873E-3</c:v>
                </c:pt>
                <c:pt idx="54">
                  <c:v>7.5004940058954691E-4</c:v>
                </c:pt>
                <c:pt idx="55">
                  <c:v>1.390665052044617E-3</c:v>
                </c:pt>
                <c:pt idx="56">
                  <c:v>1.494769853395157E-3</c:v>
                </c:pt>
                <c:pt idx="57">
                  <c:v>0</c:v>
                </c:pt>
                <c:pt idx="58">
                  <c:v>1.373916930437948E-3</c:v>
                </c:pt>
                <c:pt idx="59">
                  <c:v>2.5563723797814631E-3</c:v>
                </c:pt>
                <c:pt idx="60">
                  <c:v>2.2345419975442387E-3</c:v>
                </c:pt>
                <c:pt idx="61">
                  <c:v>3.6942930512163605E-3</c:v>
                </c:pt>
                <c:pt idx="62">
                  <c:v>3.3515275169707971E-4</c:v>
                </c:pt>
                <c:pt idx="63">
                  <c:v>4.3488020308224005E-4</c:v>
                </c:pt>
                <c:pt idx="64">
                  <c:v>0</c:v>
                </c:pt>
                <c:pt idx="65">
                  <c:v>2.9004701509730241E-4</c:v>
                </c:pt>
                <c:pt idx="66">
                  <c:v>0</c:v>
                </c:pt>
                <c:pt idx="67">
                  <c:v>1.3061631657564183E-3</c:v>
                </c:pt>
                <c:pt idx="68">
                  <c:v>0</c:v>
                </c:pt>
                <c:pt idx="69">
                  <c:v>0</c:v>
                </c:pt>
                <c:pt idx="70">
                  <c:v>4.7199251800610889E-4</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3"/>
          <c:order val="3"/>
          <c:tx>
            <c:strRef>
              <c:f>'Edu Cross-Country Comparisons'!$K$1</c:f>
              <c:strCache>
                <c:ptCount val="1"/>
                <c:pt idx="0">
                  <c:v>Normalized CGE (CRI)</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Comparisons'!$K$2:$K$112</c:f>
              <c:numCache>
                <c:formatCode>General</c:formatCode>
                <c:ptCount val="111"/>
                <c:pt idx="0">
                  <c:v>0</c:v>
                </c:pt>
                <c:pt idx="1">
                  <c:v>0</c:v>
                </c:pt>
                <c:pt idx="2">
                  <c:v>1.293699101688696E-3</c:v>
                </c:pt>
                <c:pt idx="3">
                  <c:v>4.3442795298780212E-3</c:v>
                </c:pt>
                <c:pt idx="4">
                  <c:v>1.9797944526318525E-2</c:v>
                </c:pt>
                <c:pt idx="5">
                  <c:v>6.8488605008013848E-2</c:v>
                </c:pt>
                <c:pt idx="6">
                  <c:v>9.4220499718212447E-2</c:v>
                </c:pt>
                <c:pt idx="7">
                  <c:v>0.10773394876687396</c:v>
                </c:pt>
                <c:pt idx="8">
                  <c:v>0.10524723947968703</c:v>
                </c:pt>
                <c:pt idx="9">
                  <c:v>0.10509996869884318</c:v>
                </c:pt>
                <c:pt idx="10">
                  <c:v>0.10712566172938522</c:v>
                </c:pt>
                <c:pt idx="11">
                  <c:v>0.10786569458040424</c:v>
                </c:pt>
                <c:pt idx="12">
                  <c:v>0.1118416951638419</c:v>
                </c:pt>
                <c:pt idx="13">
                  <c:v>0.11986463602226929</c:v>
                </c:pt>
                <c:pt idx="14">
                  <c:v>0.1137672192234624</c:v>
                </c:pt>
                <c:pt idx="15">
                  <c:v>0.1076818601492691</c:v>
                </c:pt>
                <c:pt idx="16">
                  <c:v>9.7162316365394019E-2</c:v>
                </c:pt>
                <c:pt idx="17">
                  <c:v>8.8994631061712917E-2</c:v>
                </c:pt>
                <c:pt idx="18">
                  <c:v>0.10219171891280782</c:v>
                </c:pt>
                <c:pt idx="19">
                  <c:v>9.1156238124282113E-2</c:v>
                </c:pt>
                <c:pt idx="20">
                  <c:v>7.6074419241317054E-2</c:v>
                </c:pt>
                <c:pt idx="21">
                  <c:v>0.10451424461385019</c:v>
                </c:pt>
                <c:pt idx="22">
                  <c:v>6.7534304085389504E-2</c:v>
                </c:pt>
                <c:pt idx="23">
                  <c:v>4.9900166462463168E-2</c:v>
                </c:pt>
                <c:pt idx="24">
                  <c:v>5.4825297683956213E-2</c:v>
                </c:pt>
                <c:pt idx="25">
                  <c:v>4.7510859879294605E-2</c:v>
                </c:pt>
                <c:pt idx="26">
                  <c:v>3.5378136971366984E-2</c:v>
                </c:pt>
                <c:pt idx="27">
                  <c:v>1.8513757336876088E-2</c:v>
                </c:pt>
                <c:pt idx="28">
                  <c:v>2.286199959113823E-2</c:v>
                </c:pt>
                <c:pt idx="29">
                  <c:v>1.7181342542154313E-2</c:v>
                </c:pt>
                <c:pt idx="30">
                  <c:v>2.1032270695738806E-2</c:v>
                </c:pt>
                <c:pt idx="31">
                  <c:v>2.6189238606393501E-2</c:v>
                </c:pt>
                <c:pt idx="32">
                  <c:v>6.6936305867147669E-3</c:v>
                </c:pt>
                <c:pt idx="33">
                  <c:v>7.7790506787341653E-3</c:v>
                </c:pt>
                <c:pt idx="34">
                  <c:v>1.4470556226741191E-2</c:v>
                </c:pt>
                <c:pt idx="35">
                  <c:v>5.0054461114882537E-3</c:v>
                </c:pt>
                <c:pt idx="36">
                  <c:v>2.1489339376604067E-2</c:v>
                </c:pt>
                <c:pt idx="37">
                  <c:v>1.48297352841587E-2</c:v>
                </c:pt>
                <c:pt idx="38">
                  <c:v>7.2798825205964337E-3</c:v>
                </c:pt>
                <c:pt idx="39">
                  <c:v>4.7844002155166552E-3</c:v>
                </c:pt>
                <c:pt idx="40">
                  <c:v>3.8095822958617107E-3</c:v>
                </c:pt>
                <c:pt idx="41">
                  <c:v>1.0555633216982958E-2</c:v>
                </c:pt>
                <c:pt idx="42">
                  <c:v>5.8219347219911647E-3</c:v>
                </c:pt>
                <c:pt idx="43">
                  <c:v>3.2757141421453028E-3</c:v>
                </c:pt>
                <c:pt idx="44">
                  <c:v>1.0534818940350979E-2</c:v>
                </c:pt>
                <c:pt idx="45">
                  <c:v>1.2020626998480824E-2</c:v>
                </c:pt>
                <c:pt idx="46">
                  <c:v>1.3066529462337356E-3</c:v>
                </c:pt>
                <c:pt idx="47">
                  <c:v>5.0708716169226174E-3</c:v>
                </c:pt>
                <c:pt idx="48">
                  <c:v>1.4155355167641092E-2</c:v>
                </c:pt>
                <c:pt idx="49">
                  <c:v>8.534578388039258E-3</c:v>
                </c:pt>
                <c:pt idx="50">
                  <c:v>7.612932587571614E-3</c:v>
                </c:pt>
                <c:pt idx="51">
                  <c:v>0</c:v>
                </c:pt>
                <c:pt idx="52">
                  <c:v>3.3212548930815732E-3</c:v>
                </c:pt>
                <c:pt idx="53">
                  <c:v>7.9332126632510307E-3</c:v>
                </c:pt>
                <c:pt idx="54">
                  <c:v>0</c:v>
                </c:pt>
                <c:pt idx="55">
                  <c:v>0</c:v>
                </c:pt>
                <c:pt idx="56">
                  <c:v>0</c:v>
                </c:pt>
                <c:pt idx="57">
                  <c:v>0</c:v>
                </c:pt>
                <c:pt idx="58">
                  <c:v>2.5642745643348389E-3</c:v>
                </c:pt>
                <c:pt idx="59">
                  <c:v>4.0840365727959089E-3</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4"/>
          <c:order val="4"/>
          <c:tx>
            <c:strRef>
              <c:f>'Edu Cross-Country Comparisons'!$N$1</c:f>
              <c:strCache>
                <c:ptCount val="1"/>
                <c:pt idx="0">
                  <c:v>Normalized CGE (JAM)</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Comparisons'!$N$2:$N$112</c:f>
              <c:numCache>
                <c:formatCode>General</c:formatCode>
                <c:ptCount val="111"/>
                <c:pt idx="0">
                  <c:v>0</c:v>
                </c:pt>
                <c:pt idx="1">
                  <c:v>0</c:v>
                </c:pt>
                <c:pt idx="2">
                  <c:v>0</c:v>
                </c:pt>
                <c:pt idx="3">
                  <c:v>2.0929827666711798E-2</c:v>
                </c:pt>
                <c:pt idx="4">
                  <c:v>2.1087079888584791E-2</c:v>
                </c:pt>
                <c:pt idx="5">
                  <c:v>3.5421821113888578E-2</c:v>
                </c:pt>
                <c:pt idx="6">
                  <c:v>7.1550045953853461E-2</c:v>
                </c:pt>
                <c:pt idx="7">
                  <c:v>9.0044060949374671E-2</c:v>
                </c:pt>
                <c:pt idx="8">
                  <c:v>9.4548747003000977E-2</c:v>
                </c:pt>
                <c:pt idx="9">
                  <c:v>8.8358544929148339E-2</c:v>
                </c:pt>
                <c:pt idx="10">
                  <c:v>9.026321618287915E-2</c:v>
                </c:pt>
                <c:pt idx="11">
                  <c:v>8.7226131429527731E-2</c:v>
                </c:pt>
                <c:pt idx="12">
                  <c:v>0.1184289494546268</c:v>
                </c:pt>
                <c:pt idx="13">
                  <c:v>0.12537809212364634</c:v>
                </c:pt>
                <c:pt idx="14">
                  <c:v>0.12473414161045852</c:v>
                </c:pt>
                <c:pt idx="15">
                  <c:v>0.1089469555444211</c:v>
                </c:pt>
                <c:pt idx="16">
                  <c:v>0.10319238528742364</c:v>
                </c:pt>
                <c:pt idx="17">
                  <c:v>5.1444694373475208E-2</c:v>
                </c:pt>
                <c:pt idx="18">
                  <c:v>3.9280595129910716E-2</c:v>
                </c:pt>
                <c:pt idx="19">
                  <c:v>3.8554821505100492E-2</c:v>
                </c:pt>
                <c:pt idx="20">
                  <c:v>5.3301598735793744E-2</c:v>
                </c:pt>
                <c:pt idx="21">
                  <c:v>4.0651213035955001E-2</c:v>
                </c:pt>
                <c:pt idx="22">
                  <c:v>3.7950596839851386E-2</c:v>
                </c:pt>
                <c:pt idx="23">
                  <c:v>4.9726903327514421E-2</c:v>
                </c:pt>
                <c:pt idx="24">
                  <c:v>1.0256790641786955E-2</c:v>
                </c:pt>
                <c:pt idx="25">
                  <c:v>2.1241318367251894E-2</c:v>
                </c:pt>
                <c:pt idx="26">
                  <c:v>3.2489464487380185E-3</c:v>
                </c:pt>
                <c:pt idx="27">
                  <c:v>2.6646082903225607E-2</c:v>
                </c:pt>
                <c:pt idx="28">
                  <c:v>6.9298621689202582E-3</c:v>
                </c:pt>
                <c:pt idx="29">
                  <c:v>9.9290108077477509E-3</c:v>
                </c:pt>
                <c:pt idx="30">
                  <c:v>2.7276539671948199E-3</c:v>
                </c:pt>
                <c:pt idx="31">
                  <c:v>3.7202752815220881E-3</c:v>
                </c:pt>
                <c:pt idx="32">
                  <c:v>2.6017714570536763E-3</c:v>
                </c:pt>
                <c:pt idx="33">
                  <c:v>7.4938993383464802E-3</c:v>
                </c:pt>
                <c:pt idx="34">
                  <c:v>3.8742874162521119E-3</c:v>
                </c:pt>
                <c:pt idx="35">
                  <c:v>9.1162491384871164E-4</c:v>
                </c:pt>
                <c:pt idx="36">
                  <c:v>9.1021416564147119E-3</c:v>
                </c:pt>
                <c:pt idx="37">
                  <c:v>1.4983324107753073E-2</c:v>
                </c:pt>
                <c:pt idx="38">
                  <c:v>6.5953231154330929E-3</c:v>
                </c:pt>
                <c:pt idx="39">
                  <c:v>5.4260980244398979E-3</c:v>
                </c:pt>
                <c:pt idx="40">
                  <c:v>1.1252294031476732E-2</c:v>
                </c:pt>
                <c:pt idx="41">
                  <c:v>6.698305839564881E-3</c:v>
                </c:pt>
                <c:pt idx="42">
                  <c:v>6.9563444935366765E-3</c:v>
                </c:pt>
                <c:pt idx="43">
                  <c:v>2.3028112906610014E-3</c:v>
                </c:pt>
                <c:pt idx="44">
                  <c:v>1.271049799180644E-3</c:v>
                </c:pt>
                <c:pt idx="45">
                  <c:v>2.4813529420783251E-3</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5"/>
          <c:order val="5"/>
          <c:tx>
            <c:strRef>
              <c:f>'Edu Cross-Country Comparisons'!$Q$1</c:f>
              <c:strCache>
                <c:ptCount val="1"/>
                <c:pt idx="0">
                  <c:v>Normalized CGE (MEX)</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Comparisons'!$Q$2:$Q$112</c:f>
              <c:numCache>
                <c:formatCode>General</c:formatCode>
                <c:ptCount val="111"/>
                <c:pt idx="0">
                  <c:v>0</c:v>
                </c:pt>
                <c:pt idx="1">
                  <c:v>0</c:v>
                </c:pt>
                <c:pt idx="2">
                  <c:v>0</c:v>
                </c:pt>
                <c:pt idx="3">
                  <c:v>0</c:v>
                </c:pt>
                <c:pt idx="4">
                  <c:v>0</c:v>
                </c:pt>
                <c:pt idx="5">
                  <c:v>0.11286999493699065</c:v>
                </c:pt>
                <c:pt idx="6">
                  <c:v>0.12097293660141105</c:v>
                </c:pt>
                <c:pt idx="7">
                  <c:v>0.12111550777844794</c:v>
                </c:pt>
                <c:pt idx="8">
                  <c:v>0.1272971124082064</c:v>
                </c:pt>
                <c:pt idx="9">
                  <c:v>0.12794141908782289</c:v>
                </c:pt>
                <c:pt idx="10">
                  <c:v>0.12849760563755019</c:v>
                </c:pt>
                <c:pt idx="11">
                  <c:v>0.12857554359763324</c:v>
                </c:pt>
                <c:pt idx="12">
                  <c:v>0.14724049730396252</c:v>
                </c:pt>
                <c:pt idx="13">
                  <c:v>0.14847451193227484</c:v>
                </c:pt>
                <c:pt idx="14">
                  <c:v>0.1406812705288005</c:v>
                </c:pt>
                <c:pt idx="15">
                  <c:v>0.12234348093472258</c:v>
                </c:pt>
                <c:pt idx="16">
                  <c:v>0.10033614447373164</c:v>
                </c:pt>
                <c:pt idx="17">
                  <c:v>8.6948250822408799E-2</c:v>
                </c:pt>
                <c:pt idx="18">
                  <c:v>8.489980956139527E-2</c:v>
                </c:pt>
                <c:pt idx="19">
                  <c:v>8.1899600689434401E-2</c:v>
                </c:pt>
                <c:pt idx="20">
                  <c:v>8.2758853483704584E-2</c:v>
                </c:pt>
                <c:pt idx="21">
                  <c:v>6.9107958442797865E-2</c:v>
                </c:pt>
                <c:pt idx="22">
                  <c:v>5.6749464401725451E-2</c:v>
                </c:pt>
                <c:pt idx="23">
                  <c:v>4.3125262985256214E-2</c:v>
                </c:pt>
                <c:pt idx="24">
                  <c:v>3.2520776949365345E-2</c:v>
                </c:pt>
                <c:pt idx="25">
                  <c:v>1.993041779643083E-2</c:v>
                </c:pt>
                <c:pt idx="26">
                  <c:v>1.2611970538579374E-2</c:v>
                </c:pt>
                <c:pt idx="27">
                  <c:v>1.1676032354761744E-2</c:v>
                </c:pt>
                <c:pt idx="28">
                  <c:v>9.538706566019536E-3</c:v>
                </c:pt>
                <c:pt idx="29">
                  <c:v>5.6323036684846374E-3</c:v>
                </c:pt>
                <c:pt idx="30">
                  <c:v>5.892193464694548E-3</c:v>
                </c:pt>
                <c:pt idx="31">
                  <c:v>4.438868129669993E-3</c:v>
                </c:pt>
                <c:pt idx="32">
                  <c:v>4.7670390687575203E-3</c:v>
                </c:pt>
                <c:pt idx="33">
                  <c:v>8.5987795115834102E-3</c:v>
                </c:pt>
                <c:pt idx="34">
                  <c:v>3.033326388335679E-3</c:v>
                </c:pt>
                <c:pt idx="35">
                  <c:v>5.2615517948509678E-3</c:v>
                </c:pt>
                <c:pt idx="36">
                  <c:v>3.1943491839783542E-3</c:v>
                </c:pt>
                <c:pt idx="37">
                  <c:v>3.4302199747589311E-3</c:v>
                </c:pt>
                <c:pt idx="38">
                  <c:v>3.9009708334091474E-3</c:v>
                </c:pt>
                <c:pt idx="39">
                  <c:v>3.5725242768734453E-3</c:v>
                </c:pt>
                <c:pt idx="40">
                  <c:v>2.9934785496606446E-3</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6"/>
          <c:order val="6"/>
          <c:tx>
            <c:strRef>
              <c:f>'Edu Cross-Country Comparisons'!$T$1</c:f>
              <c:strCache>
                <c:ptCount val="1"/>
                <c:pt idx="0">
                  <c:v>Normalized CGE (PER)</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Comparisons'!$T$2:$T$112</c:f>
              <c:numCache>
                <c:formatCode>General</c:formatCode>
                <c:ptCount val="111"/>
                <c:pt idx="0">
                  <c:v>1.550121991081375E-3</c:v>
                </c:pt>
                <c:pt idx="1">
                  <c:v>3.1217028940677639E-3</c:v>
                </c:pt>
                <c:pt idx="2">
                  <c:v>5.6161295916988593E-3</c:v>
                </c:pt>
                <c:pt idx="3">
                  <c:v>2.9953673061575779E-2</c:v>
                </c:pt>
                <c:pt idx="4">
                  <c:v>4.2905707585826791E-2</c:v>
                </c:pt>
                <c:pt idx="5">
                  <c:v>5.2685882656130251E-2</c:v>
                </c:pt>
                <c:pt idx="6">
                  <c:v>6.6216230154748354E-2</c:v>
                </c:pt>
                <c:pt idx="7">
                  <c:v>7.4123520520713956E-2</c:v>
                </c:pt>
                <c:pt idx="8">
                  <c:v>7.7226175264587166E-2</c:v>
                </c:pt>
                <c:pt idx="9">
                  <c:v>7.7214890874082009E-2</c:v>
                </c:pt>
                <c:pt idx="10">
                  <c:v>8.1154095029332435E-2</c:v>
                </c:pt>
                <c:pt idx="11">
                  <c:v>8.9212985971464931E-2</c:v>
                </c:pt>
                <c:pt idx="12">
                  <c:v>9.7652426000160011E-2</c:v>
                </c:pt>
                <c:pt idx="13">
                  <c:v>9.7099098177028928E-2</c:v>
                </c:pt>
                <c:pt idx="14">
                  <c:v>9.6765866460661459E-2</c:v>
                </c:pt>
                <c:pt idx="15">
                  <c:v>8.9653101267880911E-2</c:v>
                </c:pt>
                <c:pt idx="16">
                  <c:v>7.421874099517968E-2</c:v>
                </c:pt>
                <c:pt idx="17">
                  <c:v>5.0158541496432306E-2</c:v>
                </c:pt>
                <c:pt idx="18">
                  <c:v>5.5688929852193023E-2</c:v>
                </c:pt>
                <c:pt idx="19">
                  <c:v>5.2355646446523928E-2</c:v>
                </c:pt>
                <c:pt idx="20">
                  <c:v>5.1556236887865613E-2</c:v>
                </c:pt>
                <c:pt idx="21">
                  <c:v>4.3800917505402152E-2</c:v>
                </c:pt>
                <c:pt idx="22">
                  <c:v>4.1256090144878653E-2</c:v>
                </c:pt>
                <c:pt idx="23">
                  <c:v>2.6981802438840543E-2</c:v>
                </c:pt>
                <c:pt idx="24">
                  <c:v>2.7089188751955123E-2</c:v>
                </c:pt>
                <c:pt idx="25">
                  <c:v>1.7112254198907648E-2</c:v>
                </c:pt>
                <c:pt idx="26">
                  <c:v>1.2272244817777136E-2</c:v>
                </c:pt>
                <c:pt idx="27">
                  <c:v>8.1632676268208124E-3</c:v>
                </c:pt>
                <c:pt idx="28">
                  <c:v>1.0553455346841652E-2</c:v>
                </c:pt>
                <c:pt idx="29">
                  <c:v>7.1124164970340067E-3</c:v>
                </c:pt>
                <c:pt idx="30">
                  <c:v>7.9896723361963656E-3</c:v>
                </c:pt>
                <c:pt idx="31">
                  <c:v>3.82336930369782E-3</c:v>
                </c:pt>
                <c:pt idx="32">
                  <c:v>2.4321517208889297E-3</c:v>
                </c:pt>
                <c:pt idx="33">
                  <c:v>2.6981273859138801E-3</c:v>
                </c:pt>
                <c:pt idx="34">
                  <c:v>4.3993279689209163E-3</c:v>
                </c:pt>
                <c:pt idx="35">
                  <c:v>1.9087578725614709E-3</c:v>
                </c:pt>
                <c:pt idx="36">
                  <c:v>3.4208825811871194E-3</c:v>
                </c:pt>
                <c:pt idx="37">
                  <c:v>3.5154684257292317E-3</c:v>
                </c:pt>
                <c:pt idx="38">
                  <c:v>1.8986766052348537E-3</c:v>
                </c:pt>
                <c:pt idx="39">
                  <c:v>4.2781549333165908E-3</c:v>
                </c:pt>
                <c:pt idx="40">
                  <c:v>1.4638405586500105E-3</c:v>
                </c:pt>
                <c:pt idx="41">
                  <c:v>2.140075082361415E-3</c:v>
                </c:pt>
                <c:pt idx="42">
                  <c:v>2.0975136039100093E-3</c:v>
                </c:pt>
                <c:pt idx="43">
                  <c:v>8.453873302578139E-4</c:v>
                </c:pt>
                <c:pt idx="44">
                  <c:v>3.1894232672758081E-3</c:v>
                </c:pt>
                <c:pt idx="45">
                  <c:v>2.1222320895732394E-3</c:v>
                </c:pt>
                <c:pt idx="46">
                  <c:v>2.4974089431944631E-3</c:v>
                </c:pt>
                <c:pt idx="47">
                  <c:v>1.8581868656732242E-3</c:v>
                </c:pt>
                <c:pt idx="48">
                  <c:v>2.2302453208269844E-3</c:v>
                </c:pt>
                <c:pt idx="49">
                  <c:v>9.6896804614030486E-4</c:v>
                </c:pt>
                <c:pt idx="50">
                  <c:v>1.2865964325894095E-3</c:v>
                </c:pt>
                <c:pt idx="51">
                  <c:v>8.2258022452918122E-4</c:v>
                </c:pt>
                <c:pt idx="52">
                  <c:v>1.5161307163896265E-3</c:v>
                </c:pt>
                <c:pt idx="53">
                  <c:v>8.9533069845594549E-4</c:v>
                </c:pt>
                <c:pt idx="54">
                  <c:v>1.0612981922733097E-3</c:v>
                </c:pt>
                <c:pt idx="55">
                  <c:v>1.0897142009134891E-3</c:v>
                </c:pt>
                <c:pt idx="56">
                  <c:v>5.4069059871530414E-4</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7"/>
          <c:order val="7"/>
          <c:tx>
            <c:strRef>
              <c:f>'Edu Cross-Country Comparisons'!$W$1</c:f>
              <c:strCache>
                <c:ptCount val="1"/>
                <c:pt idx="0">
                  <c:v>Normalized CGE (URY)</c:v>
                </c:pt>
              </c:strCache>
            </c:strRef>
          </c:tx>
          <c:marker>
            <c:symbol val="x"/>
            <c:size val="7"/>
          </c:marker>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Comparisons'!$W$2:$W$112</c:f>
              <c:numCache>
                <c:formatCode>General</c:formatCode>
                <c:ptCount val="111"/>
                <c:pt idx="0">
                  <c:v>1.3933802742512142E-3</c:v>
                </c:pt>
                <c:pt idx="1">
                  <c:v>6.4766683659285189E-3</c:v>
                </c:pt>
                <c:pt idx="2">
                  <c:v>1.8426750530598134E-2</c:v>
                </c:pt>
                <c:pt idx="3">
                  <c:v>4.2443687776002194E-2</c:v>
                </c:pt>
                <c:pt idx="4">
                  <c:v>8.9276240565309389E-2</c:v>
                </c:pt>
                <c:pt idx="5">
                  <c:v>0.12419689453179172</c:v>
                </c:pt>
                <c:pt idx="6">
                  <c:v>0.13076392826934105</c:v>
                </c:pt>
                <c:pt idx="7">
                  <c:v>0.13301140484370808</c:v>
                </c:pt>
                <c:pt idx="8">
                  <c:v>0.13465174809914965</c:v>
                </c:pt>
                <c:pt idx="9">
                  <c:v>0.13481338021230937</c:v>
                </c:pt>
                <c:pt idx="10">
                  <c:v>0.13667404599711175</c:v>
                </c:pt>
                <c:pt idx="11">
                  <c:v>0.13208178313260488</c:v>
                </c:pt>
                <c:pt idx="12">
                  <c:v>0.10750271094857861</c:v>
                </c:pt>
                <c:pt idx="13">
                  <c:v>8.5249474587379623E-2</c:v>
                </c:pt>
                <c:pt idx="14">
                  <c:v>7.1291830434708894E-2</c:v>
                </c:pt>
                <c:pt idx="15">
                  <c:v>6.0910393764973481E-2</c:v>
                </c:pt>
                <c:pt idx="16">
                  <c:v>5.5479342845135504E-2</c:v>
                </c:pt>
                <c:pt idx="17">
                  <c:v>4.6602227028054659E-2</c:v>
                </c:pt>
                <c:pt idx="18">
                  <c:v>3.5249284378958821E-2</c:v>
                </c:pt>
                <c:pt idx="19">
                  <c:v>2.802546752914498E-2</c:v>
                </c:pt>
                <c:pt idx="20">
                  <c:v>2.1969263105675898E-2</c:v>
                </c:pt>
                <c:pt idx="21">
                  <c:v>1.8259023090859524E-2</c:v>
                </c:pt>
                <c:pt idx="22">
                  <c:v>1.6740545061004065E-2</c:v>
                </c:pt>
                <c:pt idx="23">
                  <c:v>1.4839658022798375E-2</c:v>
                </c:pt>
                <c:pt idx="24">
                  <c:v>1.2562439343697376E-2</c:v>
                </c:pt>
                <c:pt idx="25">
                  <c:v>1.1803308981467918E-2</c:v>
                </c:pt>
                <c:pt idx="26">
                  <c:v>9.1656219554220701E-3</c:v>
                </c:pt>
                <c:pt idx="27">
                  <c:v>8.1766597078408634E-3</c:v>
                </c:pt>
                <c:pt idx="28">
                  <c:v>6.7198824922937699E-3</c:v>
                </c:pt>
                <c:pt idx="29">
                  <c:v>5.5362622010529314E-3</c:v>
                </c:pt>
                <c:pt idx="30">
                  <c:v>4.4666661819970513E-3</c:v>
                </c:pt>
                <c:pt idx="31">
                  <c:v>3.6229207350611551E-3</c:v>
                </c:pt>
                <c:pt idx="32">
                  <c:v>3.7575647751044178E-3</c:v>
                </c:pt>
                <c:pt idx="33">
                  <c:v>3.2357759057954085E-3</c:v>
                </c:pt>
                <c:pt idx="34">
                  <c:v>2.2502853813114146E-3</c:v>
                </c:pt>
                <c:pt idx="35">
                  <c:v>2.6165722598409974E-3</c:v>
                </c:pt>
                <c:pt idx="36">
                  <c:v>1.9703877244192482E-3</c:v>
                </c:pt>
                <c:pt idx="37">
                  <c:v>1.2412338334877005E-3</c:v>
                </c:pt>
                <c:pt idx="38">
                  <c:v>1.3643050142287069E-3</c:v>
                </c:pt>
                <c:pt idx="39">
                  <c:v>9.6567083558582087E-4</c:v>
                </c:pt>
                <c:pt idx="40">
                  <c:v>1.137716209880764E-3</c:v>
                </c:pt>
                <c:pt idx="41">
                  <c:v>1.0555454741522988E-3</c:v>
                </c:pt>
                <c:pt idx="42">
                  <c:v>9.1691675354154702E-4</c:v>
                </c:pt>
                <c:pt idx="43">
                  <c:v>8.7709475390625603E-4</c:v>
                </c:pt>
                <c:pt idx="44">
                  <c:v>1.1296793897874473E-3</c:v>
                </c:pt>
                <c:pt idx="45">
                  <c:v>7.9483916131838886E-4</c:v>
                </c:pt>
                <c:pt idx="46">
                  <c:v>6.6521334941065395E-4</c:v>
                </c:pt>
                <c:pt idx="47">
                  <c:v>8.3997245953883388E-4</c:v>
                </c:pt>
                <c:pt idx="48">
                  <c:v>7.1266062459557247E-4</c:v>
                </c:pt>
                <c:pt idx="49">
                  <c:v>5.3725947579567901E-4</c:v>
                </c:pt>
                <c:pt idx="50">
                  <c:v>5.378263667592312E-4</c:v>
                </c:pt>
                <c:pt idx="51">
                  <c:v>3.4931749898805663E-4</c:v>
                </c:pt>
                <c:pt idx="52">
                  <c:v>2.1962977019530531E-4</c:v>
                </c:pt>
                <c:pt idx="53">
                  <c:v>3.4349989342065455E-4</c:v>
                </c:pt>
                <c:pt idx="54">
                  <c:v>1.555387368301597E-4</c:v>
                </c:pt>
                <c:pt idx="55">
                  <c:v>1.6734617315498429E-4</c:v>
                </c:pt>
                <c:pt idx="56">
                  <c:v>9.9681344329459812E-5</c:v>
                </c:pt>
                <c:pt idx="57">
                  <c:v>2.6105870451395829E-4</c:v>
                </c:pt>
                <c:pt idx="58">
                  <c:v>1.4523931970278014E-4</c:v>
                </c:pt>
                <c:pt idx="59">
                  <c:v>5.0924851834051484E-4</c:v>
                </c:pt>
                <c:pt idx="60">
                  <c:v>8.2923187934425325E-5</c:v>
                </c:pt>
                <c:pt idx="61">
                  <c:v>1.4462144166464241E-4</c:v>
                </c:pt>
                <c:pt idx="62">
                  <c:v>2.1895891274229887E-4</c:v>
                </c:pt>
                <c:pt idx="63">
                  <c:v>7.5071992221067231E-5</c:v>
                </c:pt>
                <c:pt idx="64">
                  <c:v>4.4012073649354191E-5</c:v>
                </c:pt>
                <c:pt idx="65">
                  <c:v>0</c:v>
                </c:pt>
                <c:pt idx="66">
                  <c:v>6.8833392524201859E-5</c:v>
                </c:pt>
                <c:pt idx="67">
                  <c:v>1.5670535028024932E-4</c:v>
                </c:pt>
                <c:pt idx="68">
                  <c:v>2.7525406940573166E-5</c:v>
                </c:pt>
                <c:pt idx="69">
                  <c:v>0</c:v>
                </c:pt>
                <c:pt idx="70">
                  <c:v>1.1287401311263901E-5</c:v>
                </c:pt>
                <c:pt idx="71">
                  <c:v>0</c:v>
                </c:pt>
                <c:pt idx="72">
                  <c:v>5.4101519858203857E-5</c:v>
                </c:pt>
                <c:pt idx="73">
                  <c:v>1.7165625059472974E-4</c:v>
                </c:pt>
                <c:pt idx="74">
                  <c:v>1.287168364682291E-5</c:v>
                </c:pt>
                <c:pt idx="75">
                  <c:v>7.8023532106910815E-5</c:v>
                </c:pt>
                <c:pt idx="76">
                  <c:v>5.5881672394087738E-5</c:v>
                </c:pt>
                <c:pt idx="77">
                  <c:v>0</c:v>
                </c:pt>
                <c:pt idx="78">
                  <c:v>0</c:v>
                </c:pt>
                <c:pt idx="79">
                  <c:v>0</c:v>
                </c:pt>
                <c:pt idx="80">
                  <c:v>1.0019198675640922E-4</c:v>
                </c:pt>
                <c:pt idx="81">
                  <c:v>0</c:v>
                </c:pt>
                <c:pt idx="82">
                  <c:v>0</c:v>
                </c:pt>
                <c:pt idx="83">
                  <c:v>0</c:v>
                </c:pt>
                <c:pt idx="84">
                  <c:v>0</c:v>
                </c:pt>
                <c:pt idx="85">
                  <c:v>0</c:v>
                </c:pt>
                <c:pt idx="86">
                  <c:v>0</c:v>
                </c:pt>
                <c:pt idx="87">
                  <c:v>0</c:v>
                </c:pt>
                <c:pt idx="88">
                  <c:v>0</c:v>
                </c:pt>
                <c:pt idx="89">
                  <c:v>0</c:v>
                </c:pt>
                <c:pt idx="90">
                  <c:v>0</c:v>
                </c:pt>
              </c:numCache>
            </c:numRef>
          </c:yVal>
          <c:smooth val="1"/>
        </c:ser>
        <c:dLbls>
          <c:showLegendKey val="0"/>
          <c:showVal val="0"/>
          <c:showCatName val="0"/>
          <c:showSerName val="0"/>
          <c:showPercent val="0"/>
          <c:showBubbleSize val="0"/>
        </c:dLbls>
        <c:axId val="171460864"/>
        <c:axId val="171467136"/>
      </c:scatterChart>
      <c:valAx>
        <c:axId val="171460864"/>
        <c:scaling>
          <c:orientation val="minMax"/>
          <c:max val="30"/>
        </c:scaling>
        <c:delete val="0"/>
        <c:axPos val="b"/>
        <c:title>
          <c:tx>
            <c:rich>
              <a:bodyPr/>
              <a:lstStyle/>
              <a:p>
                <a:pPr>
                  <a:defRPr/>
                </a:pPr>
                <a:r>
                  <a:rPr lang="en-US"/>
                  <a:t>Age</a:t>
                </a:r>
              </a:p>
            </c:rich>
          </c:tx>
          <c:layout>
            <c:manualLayout>
              <c:xMode val="edge"/>
              <c:yMode val="edge"/>
              <c:x val="0.37873433843625243"/>
              <c:y val="0.92218251115047145"/>
            </c:manualLayout>
          </c:layout>
          <c:overlay val="0"/>
        </c:title>
        <c:numFmt formatCode="General" sourceLinked="1"/>
        <c:majorTickMark val="none"/>
        <c:minorTickMark val="none"/>
        <c:tickLblPos val="nextTo"/>
        <c:crossAx val="171467136"/>
        <c:crosses val="autoZero"/>
        <c:crossBetween val="midCat"/>
      </c:valAx>
      <c:valAx>
        <c:axId val="171467136"/>
        <c:scaling>
          <c:orientation val="minMax"/>
        </c:scaling>
        <c:delete val="0"/>
        <c:axPos val="l"/>
        <c:majorGridlines/>
        <c:title>
          <c:tx>
            <c:rich>
              <a:bodyPr/>
              <a:lstStyle/>
              <a:p>
                <a:pPr>
                  <a:defRPr/>
                </a:pPr>
                <a:r>
                  <a:rPr lang="en-US"/>
                  <a:t>Normalized CGE</a:t>
                </a:r>
              </a:p>
            </c:rich>
          </c:tx>
          <c:layout/>
          <c:overlay val="0"/>
        </c:title>
        <c:numFmt formatCode="General" sourceLinked="1"/>
        <c:majorTickMark val="none"/>
        <c:minorTickMark val="none"/>
        <c:tickLblPos val="nextTo"/>
        <c:crossAx val="17146086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Normalized CFE for NTA Latin America Countries</a:t>
            </a:r>
          </a:p>
        </c:rich>
      </c:tx>
      <c:layout/>
      <c:overlay val="0"/>
    </c:title>
    <c:autoTitleDeleted val="0"/>
    <c:plotArea>
      <c:layout/>
      <c:scatterChart>
        <c:scatterStyle val="smoothMarker"/>
        <c:varyColors val="0"/>
        <c:ser>
          <c:idx val="0"/>
          <c:order val="0"/>
          <c:tx>
            <c:strRef>
              <c:f>'Edu Cross-Country Comparisons'!$C$1</c:f>
              <c:strCache>
                <c:ptCount val="1"/>
                <c:pt idx="0">
                  <c:v>Normalized CFE (ARG)</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Comparisons'!$C$2:$C$112</c:f>
              <c:numCache>
                <c:formatCode>General</c:formatCode>
                <c:ptCount val="111"/>
                <c:pt idx="0">
                  <c:v>0</c:v>
                </c:pt>
                <c:pt idx="1">
                  <c:v>0</c:v>
                </c:pt>
                <c:pt idx="2">
                  <c:v>0</c:v>
                </c:pt>
                <c:pt idx="3">
                  <c:v>4.8812678598322192E-3</c:v>
                </c:pt>
                <c:pt idx="4">
                  <c:v>1.3306957257681292E-2</c:v>
                </c:pt>
                <c:pt idx="5">
                  <c:v>1.258445515558722E-2</c:v>
                </c:pt>
                <c:pt idx="6">
                  <c:v>1.9766651074394636E-2</c:v>
                </c:pt>
                <c:pt idx="7">
                  <c:v>3.1736916357024601E-2</c:v>
                </c:pt>
                <c:pt idx="8">
                  <c:v>3.7442944725011508E-2</c:v>
                </c:pt>
                <c:pt idx="9">
                  <c:v>3.3203222864590841E-2</c:v>
                </c:pt>
                <c:pt idx="10">
                  <c:v>2.7688657982399865E-2</c:v>
                </c:pt>
                <c:pt idx="11">
                  <c:v>2.3736707088602229E-2</c:v>
                </c:pt>
                <c:pt idx="12">
                  <c:v>2.193866528616456E-2</c:v>
                </c:pt>
                <c:pt idx="13">
                  <c:v>2.2499115535821439E-2</c:v>
                </c:pt>
                <c:pt idx="14">
                  <c:v>3.4185836013223038E-2</c:v>
                </c:pt>
                <c:pt idx="15">
                  <c:v>3.2708026996817262E-2</c:v>
                </c:pt>
                <c:pt idx="16">
                  <c:v>1.8172702242964443E-2</c:v>
                </c:pt>
                <c:pt idx="17">
                  <c:v>2.7335840879527468E-2</c:v>
                </c:pt>
                <c:pt idx="18">
                  <c:v>2.0295692982555551E-2</c:v>
                </c:pt>
                <c:pt idx="19">
                  <c:v>2.3595859541597541E-2</c:v>
                </c:pt>
                <c:pt idx="20">
                  <c:v>1.6636694696743223E-2</c:v>
                </c:pt>
                <c:pt idx="21">
                  <c:v>2.040088152718314E-2</c:v>
                </c:pt>
                <c:pt idx="22">
                  <c:v>1.3303110838324861E-2</c:v>
                </c:pt>
                <c:pt idx="23">
                  <c:v>2.2731860656110794E-2</c:v>
                </c:pt>
                <c:pt idx="24">
                  <c:v>1.1013501542041601E-2</c:v>
                </c:pt>
                <c:pt idx="25">
                  <c:v>6.6602588616869705E-3</c:v>
                </c:pt>
                <c:pt idx="26">
                  <c:v>9.225494729211468E-3</c:v>
                </c:pt>
                <c:pt idx="27">
                  <c:v>7.9857451800083423E-3</c:v>
                </c:pt>
                <c:pt idx="28">
                  <c:v>6.7459956308052148E-3</c:v>
                </c:pt>
                <c:pt idx="29">
                  <c:v>5.5062460816020873E-3</c:v>
                </c:pt>
                <c:pt idx="30">
                  <c:v>5.9492106777845411E-3</c:v>
                </c:pt>
                <c:pt idx="31">
                  <c:v>6.3921752739669957E-3</c:v>
                </c:pt>
                <c:pt idx="32">
                  <c:v>6.8351398701494504E-3</c:v>
                </c:pt>
                <c:pt idx="33">
                  <c:v>7.2238787323898237E-3</c:v>
                </c:pt>
                <c:pt idx="34">
                  <c:v>7.6126175946301866E-3</c:v>
                </c:pt>
                <c:pt idx="35">
                  <c:v>6.6074747183539799E-3</c:v>
                </c:pt>
                <c:pt idx="36">
                  <c:v>5.6023318420777646E-3</c:v>
                </c:pt>
                <c:pt idx="37">
                  <c:v>4.4525341986187553E-3</c:v>
                </c:pt>
                <c:pt idx="38">
                  <c:v>8.1577777148583008E-3</c:v>
                </c:pt>
                <c:pt idx="39">
                  <c:v>3.0446773406031065E-3</c:v>
                </c:pt>
                <c:pt idx="40">
                  <c:v>5.7882486441649126E-3</c:v>
                </c:pt>
                <c:pt idx="41">
                  <c:v>5.8676478044901569E-3</c:v>
                </c:pt>
                <c:pt idx="42">
                  <c:v>8.7794521808943842E-4</c:v>
                </c:pt>
                <c:pt idx="43">
                  <c:v>2.429979103304124E-3</c:v>
                </c:pt>
                <c:pt idx="44">
                  <c:v>1.1325977790696228E-3</c:v>
                </c:pt>
                <c:pt idx="45">
                  <c:v>2.960084289172462E-3</c:v>
                </c:pt>
                <c:pt idx="46">
                  <c:v>3.4259126226627771E-4</c:v>
                </c:pt>
                <c:pt idx="47">
                  <c:v>4.5990497017895412E-4</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1"/>
          <c:order val="1"/>
          <c:tx>
            <c:strRef>
              <c:f>'Edu Cross-Country Comparisons'!$F$1</c:f>
              <c:strCache>
                <c:ptCount val="1"/>
                <c:pt idx="0">
                  <c:v>Normalized CFE (CHL)</c:v>
                </c:pt>
              </c:strCache>
            </c:strRef>
          </c:tx>
          <c:marker>
            <c:symbol val="diamond"/>
            <c:size val="7"/>
          </c:marker>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Comparisons'!$F$2:$F$112</c:f>
              <c:numCache>
                <c:formatCode>General</c:formatCode>
                <c:ptCount val="111"/>
                <c:pt idx="0">
                  <c:v>0</c:v>
                </c:pt>
                <c:pt idx="1">
                  <c:v>0</c:v>
                </c:pt>
                <c:pt idx="2">
                  <c:v>0</c:v>
                </c:pt>
                <c:pt idx="3">
                  <c:v>0</c:v>
                </c:pt>
                <c:pt idx="4">
                  <c:v>9.5532490482216528E-6</c:v>
                </c:pt>
                <c:pt idx="5">
                  <c:v>1.910649809644335E-5</c:v>
                </c:pt>
                <c:pt idx="6">
                  <c:v>2.8659747144664958E-5</c:v>
                </c:pt>
                <c:pt idx="7">
                  <c:v>3.8212996192886699E-5</c:v>
                </c:pt>
                <c:pt idx="8">
                  <c:v>4.7766245241108484E-5</c:v>
                </c:pt>
                <c:pt idx="9">
                  <c:v>4.7633221991067973E-5</c:v>
                </c:pt>
                <c:pt idx="10">
                  <c:v>4.7500198741027456E-5</c:v>
                </c:pt>
                <c:pt idx="11">
                  <c:v>4.7367175490987386E-5</c:v>
                </c:pt>
                <c:pt idx="12">
                  <c:v>4.7234152240946875E-5</c:v>
                </c:pt>
                <c:pt idx="13">
                  <c:v>4.7101128990906357E-5</c:v>
                </c:pt>
                <c:pt idx="14">
                  <c:v>4.9672703374437383E-5</c:v>
                </c:pt>
                <c:pt idx="15">
                  <c:v>5.224427775796841E-5</c:v>
                </c:pt>
                <c:pt idx="16">
                  <c:v>5.4815852141499436E-5</c:v>
                </c:pt>
                <c:pt idx="17">
                  <c:v>5.7387426525030462E-5</c:v>
                </c:pt>
                <c:pt idx="18">
                  <c:v>5.9959000908561488E-5</c:v>
                </c:pt>
                <c:pt idx="19">
                  <c:v>5.984683627734171E-5</c:v>
                </c:pt>
                <c:pt idx="20">
                  <c:v>5.973467164612194E-5</c:v>
                </c:pt>
                <c:pt idx="21">
                  <c:v>5.9622507014902162E-5</c:v>
                </c:pt>
                <c:pt idx="22">
                  <c:v>5.9510342383682818E-5</c:v>
                </c:pt>
                <c:pt idx="23">
                  <c:v>5.9398177752463054E-5</c:v>
                </c:pt>
                <c:pt idx="24">
                  <c:v>4.7518542201970443E-5</c:v>
                </c:pt>
                <c:pt idx="25">
                  <c:v>3.5638906651477792E-5</c:v>
                </c:pt>
                <c:pt idx="26">
                  <c:v>2.3759271100985178E-5</c:v>
                </c:pt>
                <c:pt idx="27">
                  <c:v>1.1879635550492611E-5</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2"/>
          <c:order val="2"/>
          <c:tx>
            <c:strRef>
              <c:f>'Edu Cross-Country Comparisons'!$I$1</c:f>
              <c:strCache>
                <c:ptCount val="1"/>
                <c:pt idx="0">
                  <c:v>Normalized CFE (COL)</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Comparisons'!$I$2:$I$112</c:f>
              <c:numCache>
                <c:formatCode>General</c:formatCode>
                <c:ptCount val="111"/>
                <c:pt idx="0">
                  <c:v>0</c:v>
                </c:pt>
                <c:pt idx="1">
                  <c:v>0</c:v>
                </c:pt>
                <c:pt idx="2">
                  <c:v>0</c:v>
                </c:pt>
                <c:pt idx="3">
                  <c:v>2.5040520313768022E-2</c:v>
                </c:pt>
                <c:pt idx="4">
                  <c:v>3.9486242318948948E-2</c:v>
                </c:pt>
                <c:pt idx="5">
                  <c:v>4.8746222924466162E-2</c:v>
                </c:pt>
                <c:pt idx="6">
                  <c:v>5.1458998826712614E-2</c:v>
                </c:pt>
                <c:pt idx="7">
                  <c:v>5.0383024100283794E-2</c:v>
                </c:pt>
                <c:pt idx="8">
                  <c:v>6.8996879332256081E-2</c:v>
                </c:pt>
                <c:pt idx="9">
                  <c:v>7.0958503066995748E-2</c:v>
                </c:pt>
                <c:pt idx="10">
                  <c:v>5.2372562273680576E-2</c:v>
                </c:pt>
                <c:pt idx="11">
                  <c:v>6.7191322686373595E-2</c:v>
                </c:pt>
                <c:pt idx="12">
                  <c:v>6.5102815139555237E-2</c:v>
                </c:pt>
                <c:pt idx="13">
                  <c:v>7.7277316908524241E-2</c:v>
                </c:pt>
                <c:pt idx="14">
                  <c:v>6.8909329501921662E-2</c:v>
                </c:pt>
                <c:pt idx="15">
                  <c:v>6.848173105521585E-2</c:v>
                </c:pt>
                <c:pt idx="16">
                  <c:v>6.1937064028187001E-2</c:v>
                </c:pt>
                <c:pt idx="17">
                  <c:v>7.2731069921737862E-2</c:v>
                </c:pt>
                <c:pt idx="18">
                  <c:v>7.5301735954456064E-2</c:v>
                </c:pt>
                <c:pt idx="19">
                  <c:v>6.4705668807748237E-2</c:v>
                </c:pt>
                <c:pt idx="20">
                  <c:v>5.8776388269302024E-2</c:v>
                </c:pt>
                <c:pt idx="21">
                  <c:v>5.3470107248163069E-2</c:v>
                </c:pt>
                <c:pt idx="22">
                  <c:v>6.5789256562901882E-2</c:v>
                </c:pt>
                <c:pt idx="23">
                  <c:v>3.5517316677121456E-2</c:v>
                </c:pt>
                <c:pt idx="24">
                  <c:v>3.0610719664030974E-2</c:v>
                </c:pt>
                <c:pt idx="25">
                  <c:v>2.9570272404984218E-2</c:v>
                </c:pt>
                <c:pt idx="26">
                  <c:v>3.2258940382935759E-2</c:v>
                </c:pt>
                <c:pt idx="27">
                  <c:v>2.1599431330188639E-2</c:v>
                </c:pt>
                <c:pt idx="28">
                  <c:v>2.3672712819557649E-2</c:v>
                </c:pt>
                <c:pt idx="29">
                  <c:v>1.5095367123025004E-2</c:v>
                </c:pt>
                <c:pt idx="30">
                  <c:v>6.622066152397011E-3</c:v>
                </c:pt>
                <c:pt idx="31">
                  <c:v>1.1102333556902488E-2</c:v>
                </c:pt>
                <c:pt idx="32">
                  <c:v>4.1973165035695268E-3</c:v>
                </c:pt>
                <c:pt idx="33">
                  <c:v>1.0113908660807946E-2</c:v>
                </c:pt>
                <c:pt idx="34">
                  <c:v>1.4216062305318257E-2</c:v>
                </c:pt>
                <c:pt idx="35">
                  <c:v>7.6790083070141226E-3</c:v>
                </c:pt>
                <c:pt idx="36">
                  <c:v>4.7150024568513738E-3</c:v>
                </c:pt>
                <c:pt idx="37">
                  <c:v>6.3898687762926568E-3</c:v>
                </c:pt>
                <c:pt idx="38">
                  <c:v>3.334506581433088E-3</c:v>
                </c:pt>
                <c:pt idx="39">
                  <c:v>1.6038113846771037E-3</c:v>
                </c:pt>
                <c:pt idx="40">
                  <c:v>2.3892221814454124E-3</c:v>
                </c:pt>
                <c:pt idx="41">
                  <c:v>5.3532280316081733E-3</c:v>
                </c:pt>
                <c:pt idx="42">
                  <c:v>3.7164268557905505E-3</c:v>
                </c:pt>
                <c:pt idx="43">
                  <c:v>4.4586971564520156E-3</c:v>
                </c:pt>
                <c:pt idx="44">
                  <c:v>7.7107292600338436E-4</c:v>
                </c:pt>
                <c:pt idx="45">
                  <c:v>1.2520894575944379E-3</c:v>
                </c:pt>
                <c:pt idx="46">
                  <c:v>4.5348274436993567E-3</c:v>
                </c:pt>
                <c:pt idx="47">
                  <c:v>2.891682077277783E-4</c:v>
                </c:pt>
                <c:pt idx="48">
                  <c:v>2.6721730823813178E-3</c:v>
                </c:pt>
                <c:pt idx="49">
                  <c:v>6.9253184632655574E-4</c:v>
                </c:pt>
                <c:pt idx="50">
                  <c:v>1.3245401142914779E-2</c:v>
                </c:pt>
                <c:pt idx="51">
                  <c:v>1.5860476509860619E-3</c:v>
                </c:pt>
                <c:pt idx="52">
                  <c:v>2.2217355495012746E-3</c:v>
                </c:pt>
                <c:pt idx="53">
                  <c:v>7.7843218710396092E-4</c:v>
                </c:pt>
                <c:pt idx="54">
                  <c:v>4.2239621041060833E-4</c:v>
                </c:pt>
                <c:pt idx="55">
                  <c:v>7.4150899778900381E-5</c:v>
                </c:pt>
                <c:pt idx="56">
                  <c:v>4.2252309422268831E-4</c:v>
                </c:pt>
                <c:pt idx="57">
                  <c:v>0</c:v>
                </c:pt>
                <c:pt idx="58">
                  <c:v>5.8353865175079264E-4</c:v>
                </c:pt>
                <c:pt idx="59">
                  <c:v>1.3855712279014266E-3</c:v>
                </c:pt>
                <c:pt idx="60">
                  <c:v>2.5681283564766422E-4</c:v>
                </c:pt>
                <c:pt idx="61">
                  <c:v>3.3230870383460077E-6</c:v>
                </c:pt>
                <c:pt idx="62">
                  <c:v>1.6926300531323135E-6</c:v>
                </c:pt>
                <c:pt idx="63">
                  <c:v>7.9048614925145505E-6</c:v>
                </c:pt>
                <c:pt idx="64">
                  <c:v>0</c:v>
                </c:pt>
                <c:pt idx="65">
                  <c:v>9.3894020938375117E-5</c:v>
                </c:pt>
                <c:pt idx="66">
                  <c:v>1.6621779382333812E-4</c:v>
                </c:pt>
                <c:pt idx="67">
                  <c:v>1.1146742891130121E-5</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3"/>
          <c:order val="3"/>
          <c:tx>
            <c:strRef>
              <c:f>'Edu Cross-Country Comparisons'!$L$1</c:f>
              <c:strCache>
                <c:ptCount val="1"/>
                <c:pt idx="0">
                  <c:v>Normalized CFE (CRI)</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Comparisons'!$L$2:$L$112</c:f>
              <c:numCache>
                <c:formatCode>General</c:formatCode>
                <c:ptCount val="111"/>
                <c:pt idx="0">
                  <c:v>0</c:v>
                </c:pt>
                <c:pt idx="1">
                  <c:v>0</c:v>
                </c:pt>
                <c:pt idx="2">
                  <c:v>2.9337907095340061E-3</c:v>
                </c:pt>
                <c:pt idx="3">
                  <c:v>2.1297167567567978E-2</c:v>
                </c:pt>
                <c:pt idx="4">
                  <c:v>1.1479844871139339E-2</c:v>
                </c:pt>
                <c:pt idx="5">
                  <c:v>1.5584128259489237E-2</c:v>
                </c:pt>
                <c:pt idx="6">
                  <c:v>2.4564478797632121E-2</c:v>
                </c:pt>
                <c:pt idx="7">
                  <c:v>1.4873406546758281E-2</c:v>
                </c:pt>
                <c:pt idx="8">
                  <c:v>2.5701620083029973E-2</c:v>
                </c:pt>
                <c:pt idx="9">
                  <c:v>2.8093528744811008E-2</c:v>
                </c:pt>
                <c:pt idx="10">
                  <c:v>1.5190034021037011E-2</c:v>
                </c:pt>
                <c:pt idx="11">
                  <c:v>1.8526889106955612E-2</c:v>
                </c:pt>
                <c:pt idx="12">
                  <c:v>2.5523567055631708E-2</c:v>
                </c:pt>
                <c:pt idx="13">
                  <c:v>2.7099597285170609E-2</c:v>
                </c:pt>
                <c:pt idx="14">
                  <c:v>2.2163942958560282E-2</c:v>
                </c:pt>
                <c:pt idx="15">
                  <c:v>3.6907869396108975E-2</c:v>
                </c:pt>
                <c:pt idx="16">
                  <c:v>2.6067838066536755E-2</c:v>
                </c:pt>
                <c:pt idx="17">
                  <c:v>3.7363898845071339E-2</c:v>
                </c:pt>
                <c:pt idx="18">
                  <c:v>2.9911505239954041E-2</c:v>
                </c:pt>
                <c:pt idx="19">
                  <c:v>3.3090098809077879E-2</c:v>
                </c:pt>
                <c:pt idx="20">
                  <c:v>3.3442950736634766E-2</c:v>
                </c:pt>
                <c:pt idx="21">
                  <c:v>2.7626258749060047E-2</c:v>
                </c:pt>
                <c:pt idx="22">
                  <c:v>3.6257637660567332E-2</c:v>
                </c:pt>
                <c:pt idx="23">
                  <c:v>2.7902914607495381E-2</c:v>
                </c:pt>
                <c:pt idx="24">
                  <c:v>2.5376438822215013E-2</c:v>
                </c:pt>
                <c:pt idx="25">
                  <c:v>1.7469508046811674E-2</c:v>
                </c:pt>
                <c:pt idx="26">
                  <c:v>1.4594476045384731E-2</c:v>
                </c:pt>
                <c:pt idx="27">
                  <c:v>1.3670732962969086E-2</c:v>
                </c:pt>
                <c:pt idx="28">
                  <c:v>1.8396394229427987E-2</c:v>
                </c:pt>
                <c:pt idx="29">
                  <c:v>4.4861298389523635E-3</c:v>
                </c:pt>
                <c:pt idx="30">
                  <c:v>8.229504782616727E-3</c:v>
                </c:pt>
                <c:pt idx="31">
                  <c:v>1.1622819470119318E-2</c:v>
                </c:pt>
                <c:pt idx="32">
                  <c:v>3.427620537092925E-3</c:v>
                </c:pt>
                <c:pt idx="33">
                  <c:v>5.4385338928431195E-3</c:v>
                </c:pt>
                <c:pt idx="34">
                  <c:v>9.2901187995903332E-3</c:v>
                </c:pt>
                <c:pt idx="35">
                  <c:v>8.1342986262464528E-4</c:v>
                </c:pt>
                <c:pt idx="36">
                  <c:v>5.1916916170925455E-3</c:v>
                </c:pt>
                <c:pt idx="37">
                  <c:v>2.3493854940369687E-3</c:v>
                </c:pt>
                <c:pt idx="38">
                  <c:v>1.913145767954599E-3</c:v>
                </c:pt>
                <c:pt idx="39">
                  <c:v>4.7111520083704603E-3</c:v>
                </c:pt>
                <c:pt idx="40">
                  <c:v>5.4127135199328403E-3</c:v>
                </c:pt>
                <c:pt idx="41">
                  <c:v>4.4634069322479234E-3</c:v>
                </c:pt>
                <c:pt idx="42">
                  <c:v>3.3282948541686662E-3</c:v>
                </c:pt>
                <c:pt idx="43">
                  <c:v>1.1333686712952961E-3</c:v>
                </c:pt>
                <c:pt idx="44">
                  <c:v>4.6066838446823183E-3</c:v>
                </c:pt>
                <c:pt idx="45">
                  <c:v>6.6035453172902025E-3</c:v>
                </c:pt>
                <c:pt idx="46">
                  <c:v>2.1819907330623291E-3</c:v>
                </c:pt>
                <c:pt idx="47">
                  <c:v>1.5785274910993247E-4</c:v>
                </c:pt>
                <c:pt idx="48">
                  <c:v>4.5186882829035199E-3</c:v>
                </c:pt>
                <c:pt idx="49">
                  <c:v>2.5526621240110491E-3</c:v>
                </c:pt>
                <c:pt idx="50">
                  <c:v>1.511977930986101E-3</c:v>
                </c:pt>
                <c:pt idx="51">
                  <c:v>0</c:v>
                </c:pt>
                <c:pt idx="52">
                  <c:v>6.3680800198591631E-4</c:v>
                </c:pt>
                <c:pt idx="53">
                  <c:v>1.4907233098266825E-3</c:v>
                </c:pt>
                <c:pt idx="54">
                  <c:v>0</c:v>
                </c:pt>
                <c:pt idx="55">
                  <c:v>0</c:v>
                </c:pt>
                <c:pt idx="56">
                  <c:v>0</c:v>
                </c:pt>
                <c:pt idx="57">
                  <c:v>0</c:v>
                </c:pt>
                <c:pt idx="58">
                  <c:v>3.1106135008860574E-5</c:v>
                </c:pt>
                <c:pt idx="59">
                  <c:v>2.4402118689466568E-4</c:v>
                </c:pt>
                <c:pt idx="60">
                  <c:v>7.8434755294571354E-5</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4"/>
          <c:order val="4"/>
          <c:tx>
            <c:strRef>
              <c:f>'Edu Cross-Country Comparisons'!$O$1</c:f>
              <c:strCache>
                <c:ptCount val="1"/>
                <c:pt idx="0">
                  <c:v>Normalized CFE (JAM)</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Comparisons'!$O$2:$O$112</c:f>
              <c:numCache>
                <c:formatCode>General</c:formatCode>
                <c:ptCount val="111"/>
                <c:pt idx="0">
                  <c:v>0</c:v>
                </c:pt>
                <c:pt idx="1">
                  <c:v>1.3006189594875068E-4</c:v>
                </c:pt>
                <c:pt idx="2">
                  <c:v>0</c:v>
                </c:pt>
                <c:pt idx="3">
                  <c:v>0</c:v>
                </c:pt>
                <c:pt idx="4">
                  <c:v>5.6858310450280832E-4</c:v>
                </c:pt>
                <c:pt idx="5">
                  <c:v>9.3688625950145311E-3</c:v>
                </c:pt>
                <c:pt idx="6">
                  <c:v>5.2212963302555482E-2</c:v>
                </c:pt>
                <c:pt idx="7">
                  <c:v>8.0032737651678745E-2</c:v>
                </c:pt>
                <c:pt idx="8">
                  <c:v>8.4611488790600611E-2</c:v>
                </c:pt>
                <c:pt idx="9">
                  <c:v>8.4722441002339569E-2</c:v>
                </c:pt>
                <c:pt idx="10">
                  <c:v>9.8403553560753504E-2</c:v>
                </c:pt>
                <c:pt idx="11">
                  <c:v>0.1039919035160556</c:v>
                </c:pt>
                <c:pt idx="12">
                  <c:v>0.11935986589313602</c:v>
                </c:pt>
                <c:pt idx="13">
                  <c:v>0.13961875935025977</c:v>
                </c:pt>
                <c:pt idx="14">
                  <c:v>0.15660198068854816</c:v>
                </c:pt>
                <c:pt idx="15">
                  <c:v>0.15074456602117287</c:v>
                </c:pt>
                <c:pt idx="16">
                  <c:v>0.18605577775684773</c:v>
                </c:pt>
                <c:pt idx="17">
                  <c:v>0.1170895716049738</c:v>
                </c:pt>
                <c:pt idx="18">
                  <c:v>6.5676422742727197E-2</c:v>
                </c:pt>
                <c:pt idx="19">
                  <c:v>5.2382906258621728E-2</c:v>
                </c:pt>
                <c:pt idx="20">
                  <c:v>4.7184456854233586E-2</c:v>
                </c:pt>
                <c:pt idx="21">
                  <c:v>4.3747258038262377E-2</c:v>
                </c:pt>
                <c:pt idx="22">
                  <c:v>3.9936026674729085E-2</c:v>
                </c:pt>
                <c:pt idx="23">
                  <c:v>1.5039569375982269E-2</c:v>
                </c:pt>
                <c:pt idx="24">
                  <c:v>1.991851829187323E-2</c:v>
                </c:pt>
                <c:pt idx="25">
                  <c:v>2.8289167248268126E-3</c:v>
                </c:pt>
                <c:pt idx="26">
                  <c:v>2.6863472187746242E-2</c:v>
                </c:pt>
                <c:pt idx="27">
                  <c:v>5.9851230432139907E-3</c:v>
                </c:pt>
                <c:pt idx="28">
                  <c:v>8.8102467286184649E-3</c:v>
                </c:pt>
                <c:pt idx="29">
                  <c:v>1.0346558752930649E-2</c:v>
                </c:pt>
                <c:pt idx="30">
                  <c:v>2.9781828621773393E-3</c:v>
                </c:pt>
                <c:pt idx="31">
                  <c:v>2.415318425780153E-3</c:v>
                </c:pt>
                <c:pt idx="32">
                  <c:v>1.2126891634707202E-2</c:v>
                </c:pt>
                <c:pt idx="33">
                  <c:v>0</c:v>
                </c:pt>
                <c:pt idx="34">
                  <c:v>4.485605468318353E-3</c:v>
                </c:pt>
                <c:pt idx="35">
                  <c:v>6.3316271412807738E-3</c:v>
                </c:pt>
                <c:pt idx="36">
                  <c:v>7.0618202343603461E-3</c:v>
                </c:pt>
                <c:pt idx="37">
                  <c:v>9.0501625151943096E-3</c:v>
                </c:pt>
                <c:pt idx="38">
                  <c:v>5.7891356318420387E-3</c:v>
                </c:pt>
                <c:pt idx="39">
                  <c:v>1.3926265266514368E-2</c:v>
                </c:pt>
                <c:pt idx="40">
                  <c:v>5.183930506786099E-3</c:v>
                </c:pt>
                <c:pt idx="41">
                  <c:v>0</c:v>
                </c:pt>
                <c:pt idx="42">
                  <c:v>0</c:v>
                </c:pt>
                <c:pt idx="43">
                  <c:v>5.628326253023023E-3</c:v>
                </c:pt>
                <c:pt idx="44">
                  <c:v>0</c:v>
                </c:pt>
                <c:pt idx="45">
                  <c:v>1.2492596545199833E-2</c:v>
                </c:pt>
                <c:pt idx="46">
                  <c:v>1.0883103893152543E-2</c:v>
                </c:pt>
                <c:pt idx="47">
                  <c:v>0</c:v>
                </c:pt>
                <c:pt idx="48">
                  <c:v>8.7677460895050942E-3</c:v>
                </c:pt>
                <c:pt idx="49">
                  <c:v>3.016894515606848E-3</c:v>
                </c:pt>
                <c:pt idx="50">
                  <c:v>0</c:v>
                </c:pt>
                <c:pt idx="51">
                  <c:v>0</c:v>
                </c:pt>
                <c:pt idx="52">
                  <c:v>1.2629427784114631E-3</c:v>
                </c:pt>
                <c:pt idx="53">
                  <c:v>0</c:v>
                </c:pt>
                <c:pt idx="54">
                  <c:v>0</c:v>
                </c:pt>
                <c:pt idx="55">
                  <c:v>1.0351397234580824E-2</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3.3889305708320397E-3</c:v>
                </c:pt>
                <c:pt idx="71">
                  <c:v>0</c:v>
                </c:pt>
                <c:pt idx="72">
                  <c:v>0</c:v>
                </c:pt>
                <c:pt idx="73">
                  <c:v>2.0345126518478305E-3</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5"/>
          <c:order val="5"/>
          <c:tx>
            <c:strRef>
              <c:f>'Edu Cross-Country Comparisons'!$R$1</c:f>
              <c:strCache>
                <c:ptCount val="1"/>
                <c:pt idx="0">
                  <c:v>Normalized CFE (MEX)</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Comparisons'!$R$2:$R$112</c:f>
              <c:numCache>
                <c:formatCode>General</c:formatCode>
                <c:ptCount val="111"/>
                <c:pt idx="0">
                  <c:v>0</c:v>
                </c:pt>
                <c:pt idx="1">
                  <c:v>0</c:v>
                </c:pt>
                <c:pt idx="2">
                  <c:v>0</c:v>
                </c:pt>
                <c:pt idx="3">
                  <c:v>0</c:v>
                </c:pt>
                <c:pt idx="4">
                  <c:v>0</c:v>
                </c:pt>
                <c:pt idx="5">
                  <c:v>4.6324994586074773E-2</c:v>
                </c:pt>
                <c:pt idx="6">
                  <c:v>6.327883478584162E-2</c:v>
                </c:pt>
                <c:pt idx="7">
                  <c:v>0.1024606274192989</c:v>
                </c:pt>
                <c:pt idx="8">
                  <c:v>3.0973526646555595E-2</c:v>
                </c:pt>
                <c:pt idx="9">
                  <c:v>3.9991445084423177E-2</c:v>
                </c:pt>
                <c:pt idx="10">
                  <c:v>3.655051594726097E-2</c:v>
                </c:pt>
                <c:pt idx="11">
                  <c:v>3.1491359281298356E-2</c:v>
                </c:pt>
                <c:pt idx="12">
                  <c:v>8.4587574208593017E-2</c:v>
                </c:pt>
                <c:pt idx="13">
                  <c:v>5.2155371578872123E-2</c:v>
                </c:pt>
                <c:pt idx="14">
                  <c:v>6.3903405873610375E-2</c:v>
                </c:pt>
                <c:pt idx="15">
                  <c:v>4.8709391437312614E-2</c:v>
                </c:pt>
                <c:pt idx="16">
                  <c:v>4.4984384740235535E-2</c:v>
                </c:pt>
                <c:pt idx="17">
                  <c:v>3.047574972702731E-2</c:v>
                </c:pt>
                <c:pt idx="18">
                  <c:v>3.3408830468708677E-2</c:v>
                </c:pt>
                <c:pt idx="19">
                  <c:v>3.2480038869119966E-2</c:v>
                </c:pt>
                <c:pt idx="20">
                  <c:v>5.1222854972586239E-2</c:v>
                </c:pt>
                <c:pt idx="21">
                  <c:v>3.68883749270527E-2</c:v>
                </c:pt>
                <c:pt idx="22">
                  <c:v>2.9180847545331793E-2</c:v>
                </c:pt>
                <c:pt idx="23">
                  <c:v>3.0217633806294022E-2</c:v>
                </c:pt>
                <c:pt idx="24">
                  <c:v>1.5431668991204314E-2</c:v>
                </c:pt>
                <c:pt idx="25">
                  <c:v>1.8327002416777313E-2</c:v>
                </c:pt>
                <c:pt idx="26">
                  <c:v>1.3173084895435342E-2</c:v>
                </c:pt>
                <c:pt idx="27">
                  <c:v>3.5619918548172626E-3</c:v>
                </c:pt>
                <c:pt idx="28">
                  <c:v>7.2661010026136581E-3</c:v>
                </c:pt>
                <c:pt idx="29">
                  <c:v>1.9552664836986478E-3</c:v>
                </c:pt>
                <c:pt idx="30">
                  <c:v>3.3181369521121861E-3</c:v>
                </c:pt>
                <c:pt idx="31">
                  <c:v>2.9889580230547941E-3</c:v>
                </c:pt>
                <c:pt idx="32">
                  <c:v>2.5605940298441972E-3</c:v>
                </c:pt>
                <c:pt idx="33">
                  <c:v>1.4832706234019376E-3</c:v>
                </c:pt>
                <c:pt idx="34">
                  <c:v>1.5173391682593031E-3</c:v>
                </c:pt>
                <c:pt idx="35">
                  <c:v>9.1709272316928573E-4</c:v>
                </c:pt>
                <c:pt idx="36">
                  <c:v>1.3827835516385658E-3</c:v>
                </c:pt>
                <c:pt idx="37">
                  <c:v>7.0816041252448429E-4</c:v>
                </c:pt>
                <c:pt idx="38">
                  <c:v>2.7007908070753959E-3</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6"/>
          <c:order val="6"/>
          <c:tx>
            <c:strRef>
              <c:f>'Edu Cross-Country Comparisons'!$U$1</c:f>
              <c:strCache>
                <c:ptCount val="1"/>
                <c:pt idx="0">
                  <c:v>Normalized CFE (PER)</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Comparisons'!$U$2:$U$112</c:f>
              <c:numCache>
                <c:formatCode>General</c:formatCode>
                <c:ptCount val="111"/>
                <c:pt idx="0">
                  <c:v>0</c:v>
                </c:pt>
                <c:pt idx="1">
                  <c:v>0</c:v>
                </c:pt>
                <c:pt idx="2">
                  <c:v>0</c:v>
                </c:pt>
                <c:pt idx="3">
                  <c:v>2.036347131394237E-2</c:v>
                </c:pt>
                <c:pt idx="4">
                  <c:v>2.9160047645524843E-2</c:v>
                </c:pt>
                <c:pt idx="5">
                  <c:v>3.79735370073013E-2</c:v>
                </c:pt>
                <c:pt idx="6">
                  <c:v>4.6311649122622846E-2</c:v>
                </c:pt>
                <c:pt idx="7">
                  <c:v>4.5345640310965454E-2</c:v>
                </c:pt>
                <c:pt idx="8">
                  <c:v>4.1229022739603188E-2</c:v>
                </c:pt>
                <c:pt idx="9">
                  <c:v>3.9795699494684839E-2</c:v>
                </c:pt>
                <c:pt idx="10">
                  <c:v>4.7578108167796583E-2</c:v>
                </c:pt>
                <c:pt idx="11">
                  <c:v>4.153069022611889E-2</c:v>
                </c:pt>
                <c:pt idx="12">
                  <c:v>4.2344958244057235E-2</c:v>
                </c:pt>
                <c:pt idx="13">
                  <c:v>4.0788564682436988E-2</c:v>
                </c:pt>
                <c:pt idx="14">
                  <c:v>4.0823858327992187E-2</c:v>
                </c:pt>
                <c:pt idx="15">
                  <c:v>4.4890933048112362E-2</c:v>
                </c:pt>
                <c:pt idx="16">
                  <c:v>4.2128209536156654E-2</c:v>
                </c:pt>
                <c:pt idx="17">
                  <c:v>5.5730169327192686E-2</c:v>
                </c:pt>
                <c:pt idx="18">
                  <c:v>7.0593497707767017E-2</c:v>
                </c:pt>
                <c:pt idx="19">
                  <c:v>6.5086548834359922E-2</c:v>
                </c:pt>
                <c:pt idx="20">
                  <c:v>6.5706186752078316E-2</c:v>
                </c:pt>
                <c:pt idx="21">
                  <c:v>7.0189411171706476E-2</c:v>
                </c:pt>
                <c:pt idx="22">
                  <c:v>5.3795817263520097E-2</c:v>
                </c:pt>
                <c:pt idx="23">
                  <c:v>5.3971810452064228E-2</c:v>
                </c:pt>
                <c:pt idx="24">
                  <c:v>3.0480135025118489E-2</c:v>
                </c:pt>
                <c:pt idx="25">
                  <c:v>2.8848772222457814E-2</c:v>
                </c:pt>
                <c:pt idx="26">
                  <c:v>3.736189080133042E-2</c:v>
                </c:pt>
                <c:pt idx="27">
                  <c:v>2.7584807321389539E-2</c:v>
                </c:pt>
                <c:pt idx="28">
                  <c:v>4.1357621861389318E-2</c:v>
                </c:pt>
                <c:pt idx="29">
                  <c:v>1.5370371246902749E-2</c:v>
                </c:pt>
                <c:pt idx="30">
                  <c:v>1.9218564352690592E-2</c:v>
                </c:pt>
                <c:pt idx="31">
                  <c:v>1.7767960194580264E-2</c:v>
                </c:pt>
                <c:pt idx="32">
                  <c:v>1.3361902161160313E-2</c:v>
                </c:pt>
                <c:pt idx="33">
                  <c:v>1.2640907455622255E-2</c:v>
                </c:pt>
                <c:pt idx="34">
                  <c:v>1.3061686026108901E-2</c:v>
                </c:pt>
                <c:pt idx="35">
                  <c:v>1.0627312816300713E-2</c:v>
                </c:pt>
                <c:pt idx="36">
                  <c:v>9.6697931519428189E-3</c:v>
                </c:pt>
                <c:pt idx="37">
                  <c:v>7.2319933883467696E-3</c:v>
                </c:pt>
                <c:pt idx="38">
                  <c:v>1.054926911295517E-2</c:v>
                </c:pt>
                <c:pt idx="39">
                  <c:v>1.1032311671597034E-2</c:v>
                </c:pt>
                <c:pt idx="40">
                  <c:v>1.2133189396816473E-2</c:v>
                </c:pt>
                <c:pt idx="41">
                  <c:v>6.5237933303520712E-3</c:v>
                </c:pt>
                <c:pt idx="42">
                  <c:v>1.0239106183389763E-2</c:v>
                </c:pt>
                <c:pt idx="43">
                  <c:v>8.2393619061222941E-3</c:v>
                </c:pt>
                <c:pt idx="44">
                  <c:v>9.7984065152736683E-3</c:v>
                </c:pt>
                <c:pt idx="45">
                  <c:v>1.3324900198637149E-2</c:v>
                </c:pt>
                <c:pt idx="46">
                  <c:v>1.0229453632055709E-2</c:v>
                </c:pt>
                <c:pt idx="47">
                  <c:v>1.0924501963876366E-2</c:v>
                </c:pt>
                <c:pt idx="48">
                  <c:v>4.7889361005323877E-3</c:v>
                </c:pt>
                <c:pt idx="49">
                  <c:v>5.7298535614186893E-3</c:v>
                </c:pt>
                <c:pt idx="50">
                  <c:v>9.2805855974293916E-3</c:v>
                </c:pt>
                <c:pt idx="51">
                  <c:v>3.9938863856847518E-3</c:v>
                </c:pt>
                <c:pt idx="52">
                  <c:v>4.8540856605178203E-3</c:v>
                </c:pt>
                <c:pt idx="53">
                  <c:v>6.9582124296619884E-3</c:v>
                </c:pt>
                <c:pt idx="54">
                  <c:v>5.2592785356318523E-3</c:v>
                </c:pt>
                <c:pt idx="55">
                  <c:v>2.2547555658490068E-3</c:v>
                </c:pt>
                <c:pt idx="56">
                  <c:v>2.4771812325604958E-3</c:v>
                </c:pt>
                <c:pt idx="57">
                  <c:v>2.1003144660912982E-3</c:v>
                </c:pt>
                <c:pt idx="58">
                  <c:v>3.4743368916036041E-3</c:v>
                </c:pt>
                <c:pt idx="59">
                  <c:v>2.1701923010120838E-3</c:v>
                </c:pt>
                <c:pt idx="60">
                  <c:v>1.3491301813859837E-3</c:v>
                </c:pt>
                <c:pt idx="61">
                  <c:v>4.8043001752496794E-3</c:v>
                </c:pt>
                <c:pt idx="62">
                  <c:v>4.3396794151188862E-3</c:v>
                </c:pt>
                <c:pt idx="63">
                  <c:v>4.5013531663561421E-4</c:v>
                </c:pt>
                <c:pt idx="64">
                  <c:v>1.6226015099466844E-4</c:v>
                </c:pt>
                <c:pt idx="65">
                  <c:v>1.0180152378048055E-3</c:v>
                </c:pt>
                <c:pt idx="66">
                  <c:v>9.9964761740183061E-4</c:v>
                </c:pt>
                <c:pt idx="67">
                  <c:v>3.2147943024358816E-4</c:v>
                </c:pt>
                <c:pt idx="68">
                  <c:v>3.6946063055515546E-4</c:v>
                </c:pt>
                <c:pt idx="69">
                  <c:v>7.2515575991586082E-4</c:v>
                </c:pt>
                <c:pt idx="70">
                  <c:v>9.7260069978365998E-5</c:v>
                </c:pt>
                <c:pt idx="71">
                  <c:v>6.2449088181968168E-5</c:v>
                </c:pt>
                <c:pt idx="72">
                  <c:v>2.9560305152795136E-4</c:v>
                </c:pt>
                <c:pt idx="73">
                  <c:v>6.2295302001930597E-5</c:v>
                </c:pt>
                <c:pt idx="74">
                  <c:v>8.6067555296911285E-7</c:v>
                </c:pt>
                <c:pt idx="75">
                  <c:v>0</c:v>
                </c:pt>
                <c:pt idx="76">
                  <c:v>7.3860457752281185E-6</c:v>
                </c:pt>
                <c:pt idx="77">
                  <c:v>0</c:v>
                </c:pt>
                <c:pt idx="78">
                  <c:v>5.6171336040627409E-4</c:v>
                </c:pt>
                <c:pt idx="79">
                  <c:v>1.3749959452200508E-4</c:v>
                </c:pt>
                <c:pt idx="80">
                  <c:v>0</c:v>
                </c:pt>
                <c:pt idx="81">
                  <c:v>3.4095448013074898E-6</c:v>
                </c:pt>
                <c:pt idx="82">
                  <c:v>0</c:v>
                </c:pt>
                <c:pt idx="83">
                  <c:v>0</c:v>
                </c:pt>
                <c:pt idx="84">
                  <c:v>0</c:v>
                </c:pt>
                <c:pt idx="85">
                  <c:v>0</c:v>
                </c:pt>
                <c:pt idx="86">
                  <c:v>0</c:v>
                </c:pt>
                <c:pt idx="87">
                  <c:v>0</c:v>
                </c:pt>
                <c:pt idx="88">
                  <c:v>0</c:v>
                </c:pt>
                <c:pt idx="89">
                  <c:v>0</c:v>
                </c:pt>
                <c:pt idx="90">
                  <c:v>0</c:v>
                </c:pt>
              </c:numCache>
            </c:numRef>
          </c:yVal>
          <c:smooth val="1"/>
        </c:ser>
        <c:ser>
          <c:idx val="7"/>
          <c:order val="7"/>
          <c:tx>
            <c:strRef>
              <c:f>'Edu Cross-Country Comparisons'!$X$1</c:f>
              <c:strCache>
                <c:ptCount val="1"/>
                <c:pt idx="0">
                  <c:v>Normalized CFE (URY)</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Comparisons'!$X$2:$X$112</c:f>
              <c:numCache>
                <c:formatCode>General</c:formatCode>
                <c:ptCount val="111"/>
                <c:pt idx="0">
                  <c:v>1.6639556025348904E-3</c:v>
                </c:pt>
                <c:pt idx="1">
                  <c:v>7.2528018813063739E-3</c:v>
                </c:pt>
                <c:pt idx="2">
                  <c:v>2.8648808967836087E-2</c:v>
                </c:pt>
                <c:pt idx="3">
                  <c:v>5.5152680475490122E-2</c:v>
                </c:pt>
                <c:pt idx="4">
                  <c:v>5.718405951605858E-2</c:v>
                </c:pt>
                <c:pt idx="5">
                  <c:v>5.4187010315041952E-2</c:v>
                </c:pt>
                <c:pt idx="6">
                  <c:v>9.413691175440464E-2</c:v>
                </c:pt>
                <c:pt idx="7">
                  <c:v>5.4124406691422149E-2</c:v>
                </c:pt>
                <c:pt idx="8">
                  <c:v>7.6850739897385542E-2</c:v>
                </c:pt>
                <c:pt idx="9">
                  <c:v>7.9212663246707657E-2</c:v>
                </c:pt>
                <c:pt idx="10">
                  <c:v>9.3070232138648734E-2</c:v>
                </c:pt>
                <c:pt idx="11">
                  <c:v>0.11392523413572829</c:v>
                </c:pt>
                <c:pt idx="12">
                  <c:v>0.1229427504485857</c:v>
                </c:pt>
                <c:pt idx="13">
                  <c:v>0.11940050081519901</c:v>
                </c:pt>
                <c:pt idx="14">
                  <c:v>0.10231105294714708</c:v>
                </c:pt>
                <c:pt idx="15">
                  <c:v>7.3906887009193262E-2</c:v>
                </c:pt>
                <c:pt idx="16">
                  <c:v>0.13695014797342947</c:v>
                </c:pt>
                <c:pt idx="17">
                  <c:v>0.1011980251172315</c:v>
                </c:pt>
                <c:pt idx="18">
                  <c:v>8.757505655378077E-2</c:v>
                </c:pt>
                <c:pt idx="19">
                  <c:v>6.1332295282335234E-2</c:v>
                </c:pt>
                <c:pt idx="20">
                  <c:v>4.1973285148242563E-2</c:v>
                </c:pt>
                <c:pt idx="21">
                  <c:v>3.8074846135586184E-2</c:v>
                </c:pt>
                <c:pt idx="22">
                  <c:v>4.9663135157307796E-2</c:v>
                </c:pt>
                <c:pt idx="23">
                  <c:v>2.4674493727961926E-2</c:v>
                </c:pt>
                <c:pt idx="24">
                  <c:v>1.6399145402836983E-2</c:v>
                </c:pt>
                <c:pt idx="25">
                  <c:v>4.2250968489209638E-2</c:v>
                </c:pt>
                <c:pt idx="26">
                  <c:v>2.2788495586112428E-2</c:v>
                </c:pt>
                <c:pt idx="27">
                  <c:v>1.9360704509019978E-2</c:v>
                </c:pt>
                <c:pt idx="28">
                  <c:v>1.5591759865164243E-2</c:v>
                </c:pt>
                <c:pt idx="29">
                  <c:v>1.9416159988414845E-2</c:v>
                </c:pt>
                <c:pt idx="30">
                  <c:v>1.415058456102692E-2</c:v>
                </c:pt>
                <c:pt idx="31">
                  <c:v>7.3451170752677659E-3</c:v>
                </c:pt>
                <c:pt idx="32">
                  <c:v>5.4602291019905233E-3</c:v>
                </c:pt>
                <c:pt idx="33">
                  <c:v>2.1007672237933813E-3</c:v>
                </c:pt>
                <c:pt idx="34">
                  <c:v>1.0022483616804268E-2</c:v>
                </c:pt>
                <c:pt idx="35">
                  <c:v>1.719340835969169E-2</c:v>
                </c:pt>
                <c:pt idx="36">
                  <c:v>2.0521739628545511E-2</c:v>
                </c:pt>
                <c:pt idx="37">
                  <c:v>2.679892219162692E-3</c:v>
                </c:pt>
                <c:pt idx="38">
                  <c:v>1.4602970311826438E-5</c:v>
                </c:pt>
                <c:pt idx="39">
                  <c:v>1.6153729314393656E-3</c:v>
                </c:pt>
                <c:pt idx="40">
                  <c:v>8.5784119905253902E-3</c:v>
                </c:pt>
                <c:pt idx="41">
                  <c:v>1.3116500482937086E-3</c:v>
                </c:pt>
                <c:pt idx="42">
                  <c:v>7.0252967478248328E-3</c:v>
                </c:pt>
                <c:pt idx="43">
                  <c:v>6.8600634228731152E-4</c:v>
                </c:pt>
                <c:pt idx="44">
                  <c:v>0</c:v>
                </c:pt>
                <c:pt idx="45">
                  <c:v>5.24348854421962E-3</c:v>
                </c:pt>
                <c:pt idx="46">
                  <c:v>9.7514083380540496E-3</c:v>
                </c:pt>
                <c:pt idx="47">
                  <c:v>2.7221562837581102E-3</c:v>
                </c:pt>
                <c:pt idx="48">
                  <c:v>1.2558625773115644E-3</c:v>
                </c:pt>
                <c:pt idx="49">
                  <c:v>1.0680232903726754E-2</c:v>
                </c:pt>
                <c:pt idx="50">
                  <c:v>0</c:v>
                </c:pt>
                <c:pt idx="51">
                  <c:v>1.3310294615258825E-3</c:v>
                </c:pt>
                <c:pt idx="52">
                  <c:v>4.0893527076015946E-3</c:v>
                </c:pt>
                <c:pt idx="53">
                  <c:v>1.8225014414450218E-3</c:v>
                </c:pt>
                <c:pt idx="54">
                  <c:v>0</c:v>
                </c:pt>
                <c:pt idx="55">
                  <c:v>2.2641914505153204E-3</c:v>
                </c:pt>
                <c:pt idx="56">
                  <c:v>6.894519243011417E-4</c:v>
                </c:pt>
                <c:pt idx="57">
                  <c:v>1.36586704551502E-4</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1.1811752365011679E-5</c:v>
                </c:pt>
                <c:pt idx="86">
                  <c:v>0</c:v>
                </c:pt>
                <c:pt idx="87">
                  <c:v>0</c:v>
                </c:pt>
                <c:pt idx="88">
                  <c:v>0</c:v>
                </c:pt>
                <c:pt idx="89">
                  <c:v>0</c:v>
                </c:pt>
                <c:pt idx="90">
                  <c:v>0</c:v>
                </c:pt>
              </c:numCache>
            </c:numRef>
          </c:yVal>
          <c:smooth val="1"/>
        </c:ser>
        <c:dLbls>
          <c:showLegendKey val="0"/>
          <c:showVal val="0"/>
          <c:showCatName val="0"/>
          <c:showSerName val="0"/>
          <c:showPercent val="0"/>
          <c:showBubbleSize val="0"/>
        </c:dLbls>
        <c:axId val="178990464"/>
        <c:axId val="179000832"/>
      </c:scatterChart>
      <c:valAx>
        <c:axId val="178990464"/>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79000832"/>
        <c:crosses val="autoZero"/>
        <c:crossBetween val="midCat"/>
      </c:valAx>
      <c:valAx>
        <c:axId val="179000832"/>
        <c:scaling>
          <c:orientation val="minMax"/>
        </c:scaling>
        <c:delete val="0"/>
        <c:axPos val="l"/>
        <c:majorGridlines/>
        <c:title>
          <c:tx>
            <c:rich>
              <a:bodyPr/>
              <a:lstStyle/>
              <a:p>
                <a:pPr>
                  <a:defRPr/>
                </a:pPr>
                <a:r>
                  <a:rPr lang="en-US"/>
                  <a:t>Normalized CFE</a:t>
                </a:r>
              </a:p>
            </c:rich>
          </c:tx>
          <c:layout/>
          <c:overlay val="0"/>
        </c:title>
        <c:numFmt formatCode="General" sourceLinked="1"/>
        <c:majorTickMark val="none"/>
        <c:minorTickMark val="none"/>
        <c:tickLblPos val="nextTo"/>
        <c:crossAx val="17899046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CGE-CFE </a:t>
            </a:r>
            <a:r>
              <a:rPr lang="en-US" dirty="0"/>
              <a:t>Imbalance for NTA Latin America Countries</a:t>
            </a:r>
          </a:p>
        </c:rich>
      </c:tx>
      <c:layout/>
      <c:overlay val="0"/>
    </c:title>
    <c:autoTitleDeleted val="0"/>
    <c:plotArea>
      <c:layout/>
      <c:scatterChart>
        <c:scatterStyle val="smoothMarker"/>
        <c:varyColors val="0"/>
        <c:ser>
          <c:idx val="0"/>
          <c:order val="0"/>
          <c:tx>
            <c:strRef>
              <c:f>'Edu Cross-Country Comparisons'!$D$1</c:f>
              <c:strCache>
                <c:ptCount val="1"/>
                <c:pt idx="0">
                  <c:v>Public-Private Difference (ARG)</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Comparisons'!$D$2:$D$92</c:f>
              <c:numCache>
                <c:formatCode>General</c:formatCode>
                <c:ptCount val="91"/>
                <c:pt idx="0">
                  <c:v>0</c:v>
                </c:pt>
                <c:pt idx="1">
                  <c:v>0</c:v>
                </c:pt>
                <c:pt idx="2">
                  <c:v>2.3233395303742443E-3</c:v>
                </c:pt>
                <c:pt idx="3">
                  <c:v>9.5657806789992191E-3</c:v>
                </c:pt>
                <c:pt idx="4">
                  <c:v>2.4583659216843808E-2</c:v>
                </c:pt>
                <c:pt idx="5">
                  <c:v>7.3774446638291788E-2</c:v>
                </c:pt>
                <c:pt idx="6">
                  <c:v>8.1115125418201858E-2</c:v>
                </c:pt>
                <c:pt idx="7">
                  <c:v>6.9640111505664376E-2</c:v>
                </c:pt>
                <c:pt idx="8">
                  <c:v>6.3144836289468986E-2</c:v>
                </c:pt>
                <c:pt idx="9">
                  <c:v>7.0042295485245071E-2</c:v>
                </c:pt>
                <c:pt idx="10">
                  <c:v>7.5583019339341542E-2</c:v>
                </c:pt>
                <c:pt idx="11">
                  <c:v>8.0148668191709668E-2</c:v>
                </c:pt>
                <c:pt idx="12">
                  <c:v>8.0873796894257374E-2</c:v>
                </c:pt>
                <c:pt idx="13">
                  <c:v>7.6387635025229841E-2</c:v>
                </c:pt>
                <c:pt idx="14">
                  <c:v>5.4010458527009829E-2</c:v>
                </c:pt>
                <c:pt idx="15">
                  <c:v>4.8294809040086602E-2</c:v>
                </c:pt>
                <c:pt idx="16">
                  <c:v>5.601940764008348E-2</c:v>
                </c:pt>
                <c:pt idx="17">
                  <c:v>4.1935505607061177E-2</c:v>
                </c:pt>
                <c:pt idx="18">
                  <c:v>3.9286354119704492E-2</c:v>
                </c:pt>
                <c:pt idx="19">
                  <c:v>2.7174508119739357E-2</c:v>
                </c:pt>
                <c:pt idx="20">
                  <c:v>2.8921507111125361E-2</c:v>
                </c:pt>
                <c:pt idx="21">
                  <c:v>1.7294463151212247E-2</c:v>
                </c:pt>
                <c:pt idx="22">
                  <c:v>2.2720990169531045E-2</c:v>
                </c:pt>
                <c:pt idx="23">
                  <c:v>8.4477645719125485E-3</c:v>
                </c:pt>
                <c:pt idx="24">
                  <c:v>1.4740738193174494E-2</c:v>
                </c:pt>
                <c:pt idx="25">
                  <c:v>7.8064676989337538E-3</c:v>
                </c:pt>
                <c:pt idx="26">
                  <c:v>7.9958689338213897E-3</c:v>
                </c:pt>
                <c:pt idx="27">
                  <c:v>4.6888013542891356E-3</c:v>
                </c:pt>
                <c:pt idx="28">
                  <c:v>2.8265852928658595E-3</c:v>
                </c:pt>
                <c:pt idx="29">
                  <c:v>2.5745279294236579E-3</c:v>
                </c:pt>
                <c:pt idx="30">
                  <c:v>1.7856297995737175E-3</c:v>
                </c:pt>
                <c:pt idx="31">
                  <c:v>-1.0452485622458093E-3</c:v>
                </c:pt>
                <c:pt idx="32">
                  <c:v>-1.7013768688215981E-3</c:v>
                </c:pt>
                <c:pt idx="33">
                  <c:v>-2.4508814885690388E-3</c:v>
                </c:pt>
                <c:pt idx="34">
                  <c:v>-3.0462578513143187E-3</c:v>
                </c:pt>
                <c:pt idx="35">
                  <c:v>-2.0907967988082086E-3</c:v>
                </c:pt>
                <c:pt idx="36">
                  <c:v>-1.8297276235009524E-3</c:v>
                </c:pt>
                <c:pt idx="37">
                  <c:v>-1.8773380948223601E-3</c:v>
                </c:pt>
                <c:pt idx="38">
                  <c:v>-6.4768171738616718E-3</c:v>
                </c:pt>
                <c:pt idx="39">
                  <c:v>1.0313519799915729E-4</c:v>
                </c:pt>
                <c:pt idx="40">
                  <c:v>-3.3437195840317407E-3</c:v>
                </c:pt>
                <c:pt idx="41">
                  <c:v>-3.0700816195583353E-3</c:v>
                </c:pt>
                <c:pt idx="42">
                  <c:v>6.348707369552922E-4</c:v>
                </c:pt>
                <c:pt idx="43">
                  <c:v>-9.5949165184679728E-4</c:v>
                </c:pt>
                <c:pt idx="44">
                  <c:v>-4.2405442664838534E-4</c:v>
                </c:pt>
                <c:pt idx="45">
                  <c:v>-2.1846689978884826E-3</c:v>
                </c:pt>
                <c:pt idx="46">
                  <c:v>2.9250001332344029E-4</c:v>
                </c:pt>
                <c:pt idx="47">
                  <c:v>5.1765762005495251E-4</c:v>
                </c:pt>
                <c:pt idx="48">
                  <c:v>4.3620019750595547E-4</c:v>
                </c:pt>
                <c:pt idx="49">
                  <c:v>1.1690902491230002E-3</c:v>
                </c:pt>
                <c:pt idx="50">
                  <c:v>2.660370279278831E-4</c:v>
                </c:pt>
                <c:pt idx="51">
                  <c:v>8.2921604067066348E-4</c:v>
                </c:pt>
                <c:pt idx="52">
                  <c:v>2.6818720395229507E-4</c:v>
                </c:pt>
                <c:pt idx="53">
                  <c:v>1.1859436040794857E-3</c:v>
                </c:pt>
                <c:pt idx="54">
                  <c:v>3.6287596859521442E-4</c:v>
                </c:pt>
                <c:pt idx="55">
                  <c:v>8.0999343136122287E-5</c:v>
                </c:pt>
                <c:pt idx="56">
                  <c:v>8.6501835488332829E-4</c:v>
                </c:pt>
                <c:pt idx="57">
                  <c:v>4.1840894879116569E-4</c:v>
                </c:pt>
                <c:pt idx="58">
                  <c:v>1.6743561598770655E-4</c:v>
                </c:pt>
                <c:pt idx="59">
                  <c:v>3.3577548677518691E-4</c:v>
                </c:pt>
                <c:pt idx="60">
                  <c:v>2.7455433281362804E-4</c:v>
                </c:pt>
                <c:pt idx="61">
                  <c:v>0</c:v>
                </c:pt>
                <c:pt idx="62">
                  <c:v>1.7688037381585555E-4</c:v>
                </c:pt>
                <c:pt idx="63">
                  <c:v>1.4485300458466998E-4</c:v>
                </c:pt>
                <c:pt idx="64">
                  <c:v>5.7959265879729405E-5</c:v>
                </c:pt>
                <c:pt idx="65">
                  <c:v>5.213707334160042E-4</c:v>
                </c:pt>
                <c:pt idx="66">
                  <c:v>0</c:v>
                </c:pt>
                <c:pt idx="67">
                  <c:v>0</c:v>
                </c:pt>
                <c:pt idx="68">
                  <c:v>1.311890474207071E-4</c:v>
                </c:pt>
                <c:pt idx="69">
                  <c:v>4.8016452422290038E-4</c:v>
                </c:pt>
                <c:pt idx="70">
                  <c:v>1.487264840878779E-4</c:v>
                </c:pt>
                <c:pt idx="71">
                  <c:v>0</c:v>
                </c:pt>
                <c:pt idx="72">
                  <c:v>7.7023829104689049E-5</c:v>
                </c:pt>
                <c:pt idx="73">
                  <c:v>5.7956529467719441E-4</c:v>
                </c:pt>
                <c:pt idx="74">
                  <c:v>0</c:v>
                </c:pt>
                <c:pt idx="75">
                  <c:v>0</c:v>
                </c:pt>
                <c:pt idx="76">
                  <c:v>3.7939939888259329E-4</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1"/>
          <c:order val="1"/>
          <c:tx>
            <c:strRef>
              <c:f>'Edu Cross-Country Comparisons'!$G$1</c:f>
              <c:strCache>
                <c:ptCount val="1"/>
                <c:pt idx="0">
                  <c:v>Public-Privated Difference (CHL)</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Comparisons'!$G$2:$G$92</c:f>
              <c:numCache>
                <c:formatCode>General</c:formatCode>
                <c:ptCount val="91"/>
                <c:pt idx="0">
                  <c:v>5.9029345162814126E-7</c:v>
                </c:pt>
                <c:pt idx="1">
                  <c:v>2.3040091317399744E-6</c:v>
                </c:pt>
                <c:pt idx="2">
                  <c:v>7.2813961672046064E-6</c:v>
                </c:pt>
                <c:pt idx="3">
                  <c:v>1.8511668213069017E-5</c:v>
                </c:pt>
                <c:pt idx="4">
                  <c:v>2.40087067818784E-5</c:v>
                </c:pt>
                <c:pt idx="5">
                  <c:v>3.5218116643987357E-5</c:v>
                </c:pt>
                <c:pt idx="6">
                  <c:v>4.9123806342601519E-5</c:v>
                </c:pt>
                <c:pt idx="7">
                  <c:v>5.2423065894527725E-5</c:v>
                </c:pt>
                <c:pt idx="8">
                  <c:v>4.3300454176473972E-5</c:v>
                </c:pt>
                <c:pt idx="9">
                  <c:v>4.9172968547990036E-5</c:v>
                </c:pt>
                <c:pt idx="10">
                  <c:v>5.2207006054327887E-5</c:v>
                </c:pt>
                <c:pt idx="11">
                  <c:v>6.0863488655965176E-5</c:v>
                </c:pt>
                <c:pt idx="12">
                  <c:v>6.3438714211084898E-5</c:v>
                </c:pt>
                <c:pt idx="13">
                  <c:v>7.1993657160066585E-5</c:v>
                </c:pt>
                <c:pt idx="14">
                  <c:v>6.7749740644241241E-5</c:v>
                </c:pt>
                <c:pt idx="15">
                  <c:v>5.1101847697569973E-5</c:v>
                </c:pt>
                <c:pt idx="16">
                  <c:v>2.909013555368844E-5</c:v>
                </c:pt>
                <c:pt idx="17">
                  <c:v>2.0981355383250898E-5</c:v>
                </c:pt>
                <c:pt idx="18">
                  <c:v>1.6023752254561505E-6</c:v>
                </c:pt>
                <c:pt idx="19">
                  <c:v>-1.5153152147350439E-5</c:v>
                </c:pt>
                <c:pt idx="20">
                  <c:v>-2.5326202488396257E-5</c:v>
                </c:pt>
                <c:pt idx="21">
                  <c:v>-2.5412099778041467E-5</c:v>
                </c:pt>
                <c:pt idx="22">
                  <c:v>-3.1075021796767282E-5</c:v>
                </c:pt>
                <c:pt idx="23">
                  <c:v>-3.560801181902364E-5</c:v>
                </c:pt>
                <c:pt idx="24">
                  <c:v>-3.0976262620128013E-5</c:v>
                </c:pt>
                <c:pt idx="25">
                  <c:v>-2.2423882697831168E-5</c:v>
                </c:pt>
                <c:pt idx="26">
                  <c:v>-1.3755926716644122E-5</c:v>
                </c:pt>
                <c:pt idx="27">
                  <c:v>-2.9523586304264302E-6</c:v>
                </c:pt>
                <c:pt idx="28">
                  <c:v>6.6617727285559472E-6</c:v>
                </c:pt>
                <c:pt idx="29">
                  <c:v>5.4124542749399789E-6</c:v>
                </c:pt>
                <c:pt idx="30">
                  <c:v>3.8535712965935032E-6</c:v>
                </c:pt>
                <c:pt idx="31">
                  <c:v>3.7008898974692576E-6</c:v>
                </c:pt>
                <c:pt idx="32">
                  <c:v>2.7207543372877503E-6</c:v>
                </c:pt>
                <c:pt idx="33">
                  <c:v>2.9656747458419753E-6</c:v>
                </c:pt>
                <c:pt idx="34">
                  <c:v>2.5586912506135686E-6</c:v>
                </c:pt>
                <c:pt idx="35">
                  <c:v>2.6648665364430701E-6</c:v>
                </c:pt>
                <c:pt idx="36">
                  <c:v>2.1024475189898209E-6</c:v>
                </c:pt>
                <c:pt idx="37">
                  <c:v>2.0268815156225781E-6</c:v>
                </c:pt>
                <c:pt idx="38">
                  <c:v>1.6670750745814819E-6</c:v>
                </c:pt>
                <c:pt idx="39">
                  <c:v>2.2713642388207682E-6</c:v>
                </c:pt>
                <c:pt idx="40">
                  <c:v>1.5029810017640037E-6</c:v>
                </c:pt>
                <c:pt idx="41">
                  <c:v>1.924953241360678E-6</c:v>
                </c:pt>
                <c:pt idx="42">
                  <c:v>2.1034093428222948E-6</c:v>
                </c:pt>
                <c:pt idx="43">
                  <c:v>1.7099778477773585E-6</c:v>
                </c:pt>
                <c:pt idx="44">
                  <c:v>1.8057460586186834E-6</c:v>
                </c:pt>
                <c:pt idx="45">
                  <c:v>1.0235817147659884E-6</c:v>
                </c:pt>
                <c:pt idx="46">
                  <c:v>1.8215053713157692E-6</c:v>
                </c:pt>
                <c:pt idx="47">
                  <c:v>1.1736691110758583E-6</c:v>
                </c:pt>
                <c:pt idx="48">
                  <c:v>1.4063359485599643E-6</c:v>
                </c:pt>
                <c:pt idx="49">
                  <c:v>5.6630198983065302E-7</c:v>
                </c:pt>
                <c:pt idx="50">
                  <c:v>7.591627348351425E-7</c:v>
                </c:pt>
                <c:pt idx="51">
                  <c:v>7.4791495524663694E-7</c:v>
                </c:pt>
                <c:pt idx="52">
                  <c:v>8.4360576825333646E-7</c:v>
                </c:pt>
                <c:pt idx="53">
                  <c:v>4.227887450948942E-7</c:v>
                </c:pt>
                <c:pt idx="54">
                  <c:v>5.4948435579332427E-7</c:v>
                </c:pt>
                <c:pt idx="55">
                  <c:v>5.7337069016910025E-7</c:v>
                </c:pt>
                <c:pt idx="56">
                  <c:v>4.9018479953709809E-7</c:v>
                </c:pt>
                <c:pt idx="57">
                  <c:v>2.4036070125956929E-7</c:v>
                </c:pt>
                <c:pt idx="58">
                  <c:v>2.5827519779902201E-7</c:v>
                </c:pt>
                <c:pt idx="59">
                  <c:v>6.6964935275639396E-7</c:v>
                </c:pt>
                <c:pt idx="60">
                  <c:v>4.1615632756879465E-7</c:v>
                </c:pt>
                <c:pt idx="61">
                  <c:v>8.6797747269094972E-8</c:v>
                </c:pt>
                <c:pt idx="62">
                  <c:v>9.3858508205360301E-8</c:v>
                </c:pt>
                <c:pt idx="63">
                  <c:v>3.7705292836329189E-7</c:v>
                </c:pt>
                <c:pt idx="64">
                  <c:v>1.3094649681273988E-7</c:v>
                </c:pt>
                <c:pt idx="65">
                  <c:v>2.0736475595166017E-7</c:v>
                </c:pt>
                <c:pt idx="66">
                  <c:v>7.7638600368327515E-8</c:v>
                </c:pt>
                <c:pt idx="67">
                  <c:v>1.473915926610719E-7</c:v>
                </c:pt>
                <c:pt idx="68">
                  <c:v>1.1642240843223237E-7</c:v>
                </c:pt>
                <c:pt idx="69">
                  <c:v>1.0084519422466027E-7</c:v>
                </c:pt>
                <c:pt idx="70">
                  <c:v>5.9587275265022118E-8</c:v>
                </c:pt>
                <c:pt idx="71">
                  <c:v>0</c:v>
                </c:pt>
                <c:pt idx="72">
                  <c:v>0</c:v>
                </c:pt>
                <c:pt idx="73">
                  <c:v>1.4867710938228863E-7</c:v>
                </c:pt>
                <c:pt idx="74">
                  <c:v>1.5861921306825455E-7</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2"/>
          <c:order val="2"/>
          <c:tx>
            <c:strRef>
              <c:f>'Edu Cross-Country Comparisons'!$J$1</c:f>
              <c:strCache>
                <c:ptCount val="1"/>
                <c:pt idx="0">
                  <c:v>Public-Private Difference (COL)</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Comparisons'!$J$2:$J$92</c:f>
              <c:numCache>
                <c:formatCode>General</c:formatCode>
                <c:ptCount val="91"/>
                <c:pt idx="0">
                  <c:v>0</c:v>
                </c:pt>
                <c:pt idx="1">
                  <c:v>0</c:v>
                </c:pt>
                <c:pt idx="2">
                  <c:v>0</c:v>
                </c:pt>
                <c:pt idx="3">
                  <c:v>-2.5040520313768022E-2</c:v>
                </c:pt>
                <c:pt idx="4">
                  <c:v>-3.9486242318948948E-2</c:v>
                </c:pt>
                <c:pt idx="5">
                  <c:v>-4.2954608281142011E-2</c:v>
                </c:pt>
                <c:pt idx="6">
                  <c:v>4.3768156154911857E-2</c:v>
                </c:pt>
                <c:pt idx="7">
                  <c:v>0.13839913817619043</c:v>
                </c:pt>
                <c:pt idx="8">
                  <c:v>0.13083866256549165</c:v>
                </c:pt>
                <c:pt idx="9">
                  <c:v>0.13135119315900959</c:v>
                </c:pt>
                <c:pt idx="10">
                  <c:v>0.15260160784429427</c:v>
                </c:pt>
                <c:pt idx="11">
                  <c:v>0.13568933223076848</c:v>
                </c:pt>
                <c:pt idx="12">
                  <c:v>0.13606496370417778</c:v>
                </c:pt>
                <c:pt idx="13">
                  <c:v>0.12236790542551162</c:v>
                </c:pt>
                <c:pt idx="14">
                  <c:v>0.11914124437164306</c:v>
                </c:pt>
                <c:pt idx="15">
                  <c:v>0.11097496291892542</c:v>
                </c:pt>
                <c:pt idx="16">
                  <c:v>9.8478728555247502E-2</c:v>
                </c:pt>
                <c:pt idx="17">
                  <c:v>4.8658173566011806E-2</c:v>
                </c:pt>
                <c:pt idx="18">
                  <c:v>-1.283980674195008E-2</c:v>
                </c:pt>
                <c:pt idx="19">
                  <c:v>-2.9701333371556476E-2</c:v>
                </c:pt>
                <c:pt idx="20">
                  <c:v>-3.9353896153350762E-2</c:v>
                </c:pt>
                <c:pt idx="21">
                  <c:v>-4.5205670513527071E-2</c:v>
                </c:pt>
                <c:pt idx="22">
                  <c:v>-5.7539855073799148E-2</c:v>
                </c:pt>
                <c:pt idx="23">
                  <c:v>-3.0929853913404009E-2</c:v>
                </c:pt>
                <c:pt idx="24">
                  <c:v>-2.4015575822714168E-2</c:v>
                </c:pt>
                <c:pt idx="25">
                  <c:v>-2.1581418398603412E-2</c:v>
                </c:pt>
                <c:pt idx="26">
                  <c:v>-2.5474618895289094E-2</c:v>
                </c:pt>
                <c:pt idx="27">
                  <c:v>-1.3001554719928976E-2</c:v>
                </c:pt>
                <c:pt idx="28">
                  <c:v>-1.3069819605590586E-2</c:v>
                </c:pt>
                <c:pt idx="29">
                  <c:v>-8.0527819874209611E-3</c:v>
                </c:pt>
                <c:pt idx="30">
                  <c:v>-4.0013897551970101E-4</c:v>
                </c:pt>
                <c:pt idx="31">
                  <c:v>-3.8454485925585782E-3</c:v>
                </c:pt>
                <c:pt idx="32">
                  <c:v>3.0759359432536307E-3</c:v>
                </c:pt>
                <c:pt idx="33">
                  <c:v>-5.1271554524224411E-3</c:v>
                </c:pt>
                <c:pt idx="34">
                  <c:v>-2.6737517248680287E-3</c:v>
                </c:pt>
                <c:pt idx="35">
                  <c:v>1.343471249887331E-3</c:v>
                </c:pt>
                <c:pt idx="36">
                  <c:v>2.5917462331851325E-3</c:v>
                </c:pt>
                <c:pt idx="37">
                  <c:v>7.3512473039874342E-4</c:v>
                </c:pt>
                <c:pt idx="38">
                  <c:v>-8.181013100311621E-4</c:v>
                </c:pt>
                <c:pt idx="39">
                  <c:v>1.1518255783109672E-3</c:v>
                </c:pt>
                <c:pt idx="40">
                  <c:v>4.4501676135578995E-4</c:v>
                </c:pt>
                <c:pt idx="41">
                  <c:v>1.2343030271601578E-3</c:v>
                </c:pt>
                <c:pt idx="42">
                  <c:v>1.4246755187655117E-3</c:v>
                </c:pt>
                <c:pt idx="43">
                  <c:v>1.7166017273158151E-3</c:v>
                </c:pt>
                <c:pt idx="44">
                  <c:v>5.2728713764083762E-4</c:v>
                </c:pt>
                <c:pt idx="45">
                  <c:v>-5.755034085977779E-4</c:v>
                </c:pt>
                <c:pt idx="46">
                  <c:v>4.4279042562796536E-4</c:v>
                </c:pt>
                <c:pt idx="47">
                  <c:v>2.7584189659947168E-3</c:v>
                </c:pt>
                <c:pt idx="48">
                  <c:v>-2.3118981482742359E-3</c:v>
                </c:pt>
                <c:pt idx="49">
                  <c:v>2.4515473461980044E-3</c:v>
                </c:pt>
                <c:pt idx="50">
                  <c:v>-8.0747992359833497E-3</c:v>
                </c:pt>
                <c:pt idx="51">
                  <c:v>2.6614234306048695E-4</c:v>
                </c:pt>
                <c:pt idx="52">
                  <c:v>-1.2356898899086738E-3</c:v>
                </c:pt>
                <c:pt idx="53">
                  <c:v>6.5751351156057266E-3</c:v>
                </c:pt>
                <c:pt idx="54">
                  <c:v>3.2765319017893858E-4</c:v>
                </c:pt>
                <c:pt idx="55">
                  <c:v>1.3165141522657167E-3</c:v>
                </c:pt>
                <c:pt idx="56">
                  <c:v>1.0722467591724686E-3</c:v>
                </c:pt>
                <c:pt idx="57">
                  <c:v>0</c:v>
                </c:pt>
                <c:pt idx="58">
                  <c:v>7.9037827868715538E-4</c:v>
                </c:pt>
                <c:pt idx="59">
                  <c:v>1.1708011518800365E-3</c:v>
                </c:pt>
                <c:pt idx="60">
                  <c:v>1.9777291618965744E-3</c:v>
                </c:pt>
                <c:pt idx="61">
                  <c:v>3.6909699641780144E-3</c:v>
                </c:pt>
                <c:pt idx="62">
                  <c:v>3.3346012164394741E-4</c:v>
                </c:pt>
                <c:pt idx="63">
                  <c:v>4.2697534158972548E-4</c:v>
                </c:pt>
                <c:pt idx="64">
                  <c:v>0</c:v>
                </c:pt>
                <c:pt idx="65">
                  <c:v>1.9615299415892727E-4</c:v>
                </c:pt>
                <c:pt idx="66">
                  <c:v>-1.6621779382333812E-4</c:v>
                </c:pt>
                <c:pt idx="67">
                  <c:v>1.2950164228652881E-3</c:v>
                </c:pt>
                <c:pt idx="68">
                  <c:v>0</c:v>
                </c:pt>
                <c:pt idx="69">
                  <c:v>0</c:v>
                </c:pt>
                <c:pt idx="70">
                  <c:v>4.7199251800610889E-4</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3"/>
          <c:order val="3"/>
          <c:tx>
            <c:strRef>
              <c:f>'Edu Cross-Country Comparisons'!$M$1</c:f>
              <c:strCache>
                <c:ptCount val="1"/>
                <c:pt idx="0">
                  <c:v>Public-Private Difference (CRI)</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Comparisons'!$M$2:$M$92</c:f>
              <c:numCache>
                <c:formatCode>General</c:formatCode>
                <c:ptCount val="91"/>
                <c:pt idx="0">
                  <c:v>0</c:v>
                </c:pt>
                <c:pt idx="1">
                  <c:v>0</c:v>
                </c:pt>
                <c:pt idx="2">
                  <c:v>-1.6400916078453101E-3</c:v>
                </c:pt>
                <c:pt idx="3">
                  <c:v>-1.6952888037689955E-2</c:v>
                </c:pt>
                <c:pt idx="4">
                  <c:v>8.3180996551791859E-3</c:v>
                </c:pt>
                <c:pt idx="5">
                  <c:v>5.2904476748524609E-2</c:v>
                </c:pt>
                <c:pt idx="6">
                  <c:v>6.9656020920580319E-2</c:v>
                </c:pt>
                <c:pt idx="7">
                  <c:v>9.286054222011568E-2</c:v>
                </c:pt>
                <c:pt idx="8">
                  <c:v>7.9545619396657052E-2</c:v>
                </c:pt>
                <c:pt idx="9">
                  <c:v>7.7006439954032169E-2</c:v>
                </c:pt>
                <c:pt idx="10">
                  <c:v>9.1935627708348205E-2</c:v>
                </c:pt>
                <c:pt idx="11">
                  <c:v>8.9338805473448621E-2</c:v>
                </c:pt>
                <c:pt idx="12">
                  <c:v>8.6318128108210199E-2</c:v>
                </c:pt>
                <c:pt idx="13">
                  <c:v>9.2765038737098682E-2</c:v>
                </c:pt>
                <c:pt idx="14">
                  <c:v>9.1603276264902125E-2</c:v>
                </c:pt>
                <c:pt idx="15">
                  <c:v>7.0773990753160126E-2</c:v>
                </c:pt>
                <c:pt idx="16">
                  <c:v>7.1094478298857261E-2</c:v>
                </c:pt>
                <c:pt idx="17">
                  <c:v>5.1630732216641578E-2</c:v>
                </c:pt>
                <c:pt idx="18">
                  <c:v>7.2280213672853783E-2</c:v>
                </c:pt>
                <c:pt idx="19">
                  <c:v>5.8066139315204233E-2</c:v>
                </c:pt>
                <c:pt idx="20">
                  <c:v>4.2631468504682288E-2</c:v>
                </c:pt>
                <c:pt idx="21">
                  <c:v>7.6887985864790134E-2</c:v>
                </c:pt>
                <c:pt idx="22">
                  <c:v>3.1276666424822172E-2</c:v>
                </c:pt>
                <c:pt idx="23">
                  <c:v>2.1997251854967786E-2</c:v>
                </c:pt>
                <c:pt idx="24">
                  <c:v>2.9448858861741201E-2</c:v>
                </c:pt>
                <c:pt idx="25">
                  <c:v>3.0041351832482931E-2</c:v>
                </c:pt>
                <c:pt idx="26">
                  <c:v>2.0783660925982252E-2</c:v>
                </c:pt>
                <c:pt idx="27">
                  <c:v>4.8430243739070022E-3</c:v>
                </c:pt>
                <c:pt idx="28">
                  <c:v>4.4656053617102426E-3</c:v>
                </c:pt>
                <c:pt idx="29">
                  <c:v>1.2695212703201949E-2</c:v>
                </c:pt>
                <c:pt idx="30">
                  <c:v>1.2802765913122079E-2</c:v>
                </c:pt>
                <c:pt idx="31">
                  <c:v>1.4566419136274183E-2</c:v>
                </c:pt>
                <c:pt idx="32">
                  <c:v>3.266010049621842E-3</c:v>
                </c:pt>
                <c:pt idx="33">
                  <c:v>2.3405167858910458E-3</c:v>
                </c:pt>
                <c:pt idx="34">
                  <c:v>5.1804374271508576E-3</c:v>
                </c:pt>
                <c:pt idx="35">
                  <c:v>4.1920162488636083E-3</c:v>
                </c:pt>
                <c:pt idx="36">
                  <c:v>1.6297647759511522E-2</c:v>
                </c:pt>
                <c:pt idx="37">
                  <c:v>1.2480349790121732E-2</c:v>
                </c:pt>
                <c:pt idx="38">
                  <c:v>5.3667367526418347E-3</c:v>
                </c:pt>
                <c:pt idx="39">
                  <c:v>7.3248207146194878E-5</c:v>
                </c:pt>
                <c:pt idx="40">
                  <c:v>-1.6031312240711295E-3</c:v>
                </c:pt>
                <c:pt idx="41">
                  <c:v>6.0922262847350342E-3</c:v>
                </c:pt>
                <c:pt idx="42">
                  <c:v>2.4936398678224985E-3</c:v>
                </c:pt>
                <c:pt idx="43">
                  <c:v>2.1423454708500069E-3</c:v>
                </c:pt>
                <c:pt idx="44">
                  <c:v>5.9281350956686607E-3</c:v>
                </c:pt>
                <c:pt idx="45">
                  <c:v>5.4170816811906211E-3</c:v>
                </c:pt>
                <c:pt idx="46">
                  <c:v>-8.753377868285935E-4</c:v>
                </c:pt>
                <c:pt idx="47">
                  <c:v>4.9130188678126853E-3</c:v>
                </c:pt>
                <c:pt idx="48">
                  <c:v>9.6366668847375717E-3</c:v>
                </c:pt>
                <c:pt idx="49">
                  <c:v>5.9819162640282093E-3</c:v>
                </c:pt>
                <c:pt idx="50">
                  <c:v>6.100954656585513E-3</c:v>
                </c:pt>
                <c:pt idx="51">
                  <c:v>0</c:v>
                </c:pt>
                <c:pt idx="52">
                  <c:v>2.684446891095657E-3</c:v>
                </c:pt>
                <c:pt idx="53">
                  <c:v>6.442489353424348E-3</c:v>
                </c:pt>
                <c:pt idx="54">
                  <c:v>0</c:v>
                </c:pt>
                <c:pt idx="55">
                  <c:v>0</c:v>
                </c:pt>
                <c:pt idx="56">
                  <c:v>0</c:v>
                </c:pt>
                <c:pt idx="57">
                  <c:v>0</c:v>
                </c:pt>
                <c:pt idx="58">
                  <c:v>2.5331684293259781E-3</c:v>
                </c:pt>
                <c:pt idx="59">
                  <c:v>3.8400153859012433E-3</c:v>
                </c:pt>
                <c:pt idx="60">
                  <c:v>-7.8434755294571354E-5</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4"/>
          <c:order val="4"/>
          <c:tx>
            <c:strRef>
              <c:f>'Edu Cross-Country Comparisons'!$P$1</c:f>
              <c:strCache>
                <c:ptCount val="1"/>
                <c:pt idx="0">
                  <c:v>Public-Private Difference (JAM)</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Comparisons'!$P$2:$P$92</c:f>
              <c:numCache>
                <c:formatCode>General</c:formatCode>
                <c:ptCount val="91"/>
                <c:pt idx="0">
                  <c:v>0</c:v>
                </c:pt>
                <c:pt idx="1">
                  <c:v>-1.3006189594875068E-4</c:v>
                </c:pt>
                <c:pt idx="2">
                  <c:v>0</c:v>
                </c:pt>
                <c:pt idx="3">
                  <c:v>2.0929827666711798E-2</c:v>
                </c:pt>
                <c:pt idx="4">
                  <c:v>2.0518496784081984E-2</c:v>
                </c:pt>
                <c:pt idx="5">
                  <c:v>2.6052958518874049E-2</c:v>
                </c:pt>
                <c:pt idx="6">
                  <c:v>1.9337082651297979E-2</c:v>
                </c:pt>
                <c:pt idx="7">
                  <c:v>1.0011323297695926E-2</c:v>
                </c:pt>
                <c:pt idx="8">
                  <c:v>9.9372582124003656E-3</c:v>
                </c:pt>
                <c:pt idx="9">
                  <c:v>3.6361039268087703E-3</c:v>
                </c:pt>
                <c:pt idx="10">
                  <c:v>-8.1403373778743543E-3</c:v>
                </c:pt>
                <c:pt idx="11">
                  <c:v>-1.6765772086527866E-2</c:v>
                </c:pt>
                <c:pt idx="12">
                  <c:v>-9.309164385092189E-4</c:v>
                </c:pt>
                <c:pt idx="13">
                  <c:v>-1.4240667226613435E-2</c:v>
                </c:pt>
                <c:pt idx="14">
                  <c:v>-3.1867839078089641E-2</c:v>
                </c:pt>
                <c:pt idx="15">
                  <c:v>-4.1797610476751762E-2</c:v>
                </c:pt>
                <c:pt idx="16">
                  <c:v>-8.2863392469424091E-2</c:v>
                </c:pt>
                <c:pt idx="17">
                  <c:v>-6.5644877231498588E-2</c:v>
                </c:pt>
                <c:pt idx="18">
                  <c:v>-2.6395827612816482E-2</c:v>
                </c:pt>
                <c:pt idx="19">
                  <c:v>-1.3828084753521236E-2</c:v>
                </c:pt>
                <c:pt idx="20">
                  <c:v>6.1171418815601578E-3</c:v>
                </c:pt>
                <c:pt idx="21">
                  <c:v>-3.0960450023073752E-3</c:v>
                </c:pt>
                <c:pt idx="22">
                  <c:v>-1.9854298348776986E-3</c:v>
                </c:pt>
                <c:pt idx="23">
                  <c:v>3.4687333951532152E-2</c:v>
                </c:pt>
                <c:pt idx="24">
                  <c:v>-9.6617276500862749E-3</c:v>
                </c:pt>
                <c:pt idx="25">
                  <c:v>1.841240164242508E-2</c:v>
                </c:pt>
                <c:pt idx="26">
                  <c:v>-2.3614525739008223E-2</c:v>
                </c:pt>
                <c:pt idx="27">
                  <c:v>2.0660959860011617E-2</c:v>
                </c:pt>
                <c:pt idx="28">
                  <c:v>-1.8803845596982068E-3</c:v>
                </c:pt>
                <c:pt idx="29">
                  <c:v>-4.1754794518289798E-4</c:v>
                </c:pt>
                <c:pt idx="30">
                  <c:v>-2.5052889498251938E-4</c:v>
                </c:pt>
                <c:pt idx="31">
                  <c:v>1.3049568557419351E-3</c:v>
                </c:pt>
                <c:pt idx="32">
                  <c:v>-9.5251201776535253E-3</c:v>
                </c:pt>
                <c:pt idx="33">
                  <c:v>7.4938993383464802E-3</c:v>
                </c:pt>
                <c:pt idx="34">
                  <c:v>-6.1131805206624109E-4</c:v>
                </c:pt>
                <c:pt idx="35">
                  <c:v>-5.4200022274320621E-3</c:v>
                </c:pt>
                <c:pt idx="36">
                  <c:v>2.0403214220543657E-3</c:v>
                </c:pt>
                <c:pt idx="37">
                  <c:v>5.9331615925587635E-3</c:v>
                </c:pt>
                <c:pt idx="38">
                  <c:v>8.0618748359105423E-4</c:v>
                </c:pt>
                <c:pt idx="39">
                  <c:v>-8.500167242074471E-3</c:v>
                </c:pt>
                <c:pt idx="40">
                  <c:v>6.0683635246906332E-3</c:v>
                </c:pt>
                <c:pt idx="41">
                  <c:v>6.698305839564881E-3</c:v>
                </c:pt>
                <c:pt idx="42">
                  <c:v>6.9563444935366765E-3</c:v>
                </c:pt>
                <c:pt idx="43">
                  <c:v>-3.3255149623620216E-3</c:v>
                </c:pt>
                <c:pt idx="44">
                  <c:v>1.271049799180644E-3</c:v>
                </c:pt>
                <c:pt idx="45">
                  <c:v>-1.0011243603121507E-2</c:v>
                </c:pt>
                <c:pt idx="46">
                  <c:v>-1.0883103893152543E-2</c:v>
                </c:pt>
                <c:pt idx="47">
                  <c:v>0</c:v>
                </c:pt>
                <c:pt idx="48">
                  <c:v>-8.7677460895050942E-3</c:v>
                </c:pt>
                <c:pt idx="49">
                  <c:v>-3.016894515606848E-3</c:v>
                </c:pt>
                <c:pt idx="50">
                  <c:v>0</c:v>
                </c:pt>
                <c:pt idx="51">
                  <c:v>0</c:v>
                </c:pt>
                <c:pt idx="52">
                  <c:v>-1.2629427784114631E-3</c:v>
                </c:pt>
                <c:pt idx="53">
                  <c:v>0</c:v>
                </c:pt>
                <c:pt idx="54">
                  <c:v>0</c:v>
                </c:pt>
                <c:pt idx="55">
                  <c:v>-1.0351397234580824E-2</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-3.3889305708320397E-3</c:v>
                </c:pt>
                <c:pt idx="71">
                  <c:v>0</c:v>
                </c:pt>
                <c:pt idx="72">
                  <c:v>0</c:v>
                </c:pt>
                <c:pt idx="73">
                  <c:v>-2.0345126518478305E-3</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5"/>
          <c:order val="5"/>
          <c:tx>
            <c:strRef>
              <c:f>'Edu Cross-Country Comparisons'!$S$1</c:f>
              <c:strCache>
                <c:ptCount val="1"/>
                <c:pt idx="0">
                  <c:v>Public-Private Difference(MEX)</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Comparisons'!$S$2:$S$92</c:f>
              <c:numCache>
                <c:formatCode>General</c:formatCode>
                <c:ptCount val="91"/>
                <c:pt idx="0">
                  <c:v>0</c:v>
                </c:pt>
                <c:pt idx="1">
                  <c:v>0</c:v>
                </c:pt>
                <c:pt idx="2">
                  <c:v>0</c:v>
                </c:pt>
                <c:pt idx="3">
                  <c:v>0</c:v>
                </c:pt>
                <c:pt idx="4">
                  <c:v>0</c:v>
                </c:pt>
                <c:pt idx="5">
                  <c:v>6.6545000350915873E-2</c:v>
                </c:pt>
                <c:pt idx="6">
                  <c:v>5.7694101815569429E-2</c:v>
                </c:pt>
                <c:pt idx="7">
                  <c:v>1.8654880359149043E-2</c:v>
                </c:pt>
                <c:pt idx="8">
                  <c:v>9.6323585761650815E-2</c:v>
                </c:pt>
                <c:pt idx="9">
                  <c:v>8.7949974003399711E-2</c:v>
                </c:pt>
                <c:pt idx="10">
                  <c:v>9.1947089690289224E-2</c:v>
                </c:pt>
                <c:pt idx="11">
                  <c:v>9.7084184316334879E-2</c:v>
                </c:pt>
                <c:pt idx="12">
                  <c:v>6.2652923095369503E-2</c:v>
                </c:pt>
                <c:pt idx="13">
                  <c:v>9.6319140353402721E-2</c:v>
                </c:pt>
                <c:pt idx="14">
                  <c:v>7.6777864655190126E-2</c:v>
                </c:pt>
                <c:pt idx="15">
                  <c:v>7.363408949740996E-2</c:v>
                </c:pt>
                <c:pt idx="16">
                  <c:v>5.5351759733496105E-2</c:v>
                </c:pt>
                <c:pt idx="17">
                  <c:v>5.6472501095381489E-2</c:v>
                </c:pt>
                <c:pt idx="18">
                  <c:v>5.1490979092686594E-2</c:v>
                </c:pt>
                <c:pt idx="19">
                  <c:v>4.9419561820314435E-2</c:v>
                </c:pt>
                <c:pt idx="20">
                  <c:v>3.1535998511118345E-2</c:v>
                </c:pt>
                <c:pt idx="21">
                  <c:v>3.2219583515745165E-2</c:v>
                </c:pt>
                <c:pt idx="22">
                  <c:v>2.7568616856393658E-2</c:v>
                </c:pt>
                <c:pt idx="23">
                  <c:v>1.2907629178962193E-2</c:v>
                </c:pt>
                <c:pt idx="24">
                  <c:v>1.7089107958161029E-2</c:v>
                </c:pt>
                <c:pt idx="25">
                  <c:v>1.6034153796535174E-3</c:v>
                </c:pt>
                <c:pt idx="26">
                  <c:v>-5.611143568559681E-4</c:v>
                </c:pt>
                <c:pt idx="27">
                  <c:v>8.1140404999444811E-3</c:v>
                </c:pt>
                <c:pt idx="28">
                  <c:v>2.272605563405878E-3</c:v>
                </c:pt>
                <c:pt idx="29">
                  <c:v>3.6770371847859896E-3</c:v>
                </c:pt>
                <c:pt idx="30">
                  <c:v>2.5740565125823619E-3</c:v>
                </c:pt>
                <c:pt idx="31">
                  <c:v>1.4499101066151989E-3</c:v>
                </c:pt>
                <c:pt idx="32">
                  <c:v>2.2064450389133231E-3</c:v>
                </c:pt>
                <c:pt idx="33">
                  <c:v>7.1155088881814724E-3</c:v>
                </c:pt>
                <c:pt idx="34">
                  <c:v>1.5159872200763758E-3</c:v>
                </c:pt>
                <c:pt idx="35">
                  <c:v>4.3444590716816816E-3</c:v>
                </c:pt>
                <c:pt idx="36">
                  <c:v>1.8115656323397884E-3</c:v>
                </c:pt>
                <c:pt idx="37">
                  <c:v>2.7220595622344467E-3</c:v>
                </c:pt>
                <c:pt idx="38">
                  <c:v>1.2001800263337515E-3</c:v>
                </c:pt>
                <c:pt idx="39">
                  <c:v>3.5725242768734453E-3</c:v>
                </c:pt>
                <c:pt idx="40">
                  <c:v>2.9934785496606446E-3</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6"/>
          <c:order val="6"/>
          <c:tx>
            <c:strRef>
              <c:f>'Edu Cross-Country Comparisons'!$V$1</c:f>
              <c:strCache>
                <c:ptCount val="1"/>
                <c:pt idx="0">
                  <c:v>Public-Private Difference (PER)</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Comparisons'!$V$2:$V$92</c:f>
              <c:numCache>
                <c:formatCode>General</c:formatCode>
                <c:ptCount val="91"/>
                <c:pt idx="0">
                  <c:v>1.550121991081375E-3</c:v>
                </c:pt>
                <c:pt idx="1">
                  <c:v>3.1217028940677639E-3</c:v>
                </c:pt>
                <c:pt idx="2">
                  <c:v>5.6161295916988593E-3</c:v>
                </c:pt>
                <c:pt idx="3">
                  <c:v>9.5902017476334096E-3</c:v>
                </c:pt>
                <c:pt idx="4">
                  <c:v>1.3745659940301948E-2</c:v>
                </c:pt>
                <c:pt idx="5">
                  <c:v>1.4712345648828951E-2</c:v>
                </c:pt>
                <c:pt idx="6">
                  <c:v>1.9904581032125508E-2</c:v>
                </c:pt>
                <c:pt idx="7">
                  <c:v>2.8777880209748502E-2</c:v>
                </c:pt>
                <c:pt idx="8">
                  <c:v>3.5997152524983977E-2</c:v>
                </c:pt>
                <c:pt idx="9">
                  <c:v>3.7419191379397171E-2</c:v>
                </c:pt>
                <c:pt idx="10">
                  <c:v>3.3575986861535852E-2</c:v>
                </c:pt>
                <c:pt idx="11">
                  <c:v>4.7682295745346041E-2</c:v>
                </c:pt>
                <c:pt idx="12">
                  <c:v>5.5307467756102777E-2</c:v>
                </c:pt>
                <c:pt idx="13">
                  <c:v>5.631053349459194E-2</c:v>
                </c:pt>
                <c:pt idx="14">
                  <c:v>5.5942008132669273E-2</c:v>
                </c:pt>
                <c:pt idx="15">
                  <c:v>4.4762168219768549E-2</c:v>
                </c:pt>
                <c:pt idx="16">
                  <c:v>3.2090531459023026E-2</c:v>
                </c:pt>
                <c:pt idx="17">
                  <c:v>-5.5716278307603798E-3</c:v>
                </c:pt>
                <c:pt idx="18">
                  <c:v>-1.4904567855573994E-2</c:v>
                </c:pt>
                <c:pt idx="19">
                  <c:v>-1.2730902387835995E-2</c:v>
                </c:pt>
                <c:pt idx="20">
                  <c:v>-1.4149949864212703E-2</c:v>
                </c:pt>
                <c:pt idx="21">
                  <c:v>-2.6388493666304323E-2</c:v>
                </c:pt>
                <c:pt idx="22">
                  <c:v>-1.2539727118641444E-2</c:v>
                </c:pt>
                <c:pt idx="23">
                  <c:v>-2.6990008013223685E-2</c:v>
                </c:pt>
                <c:pt idx="24">
                  <c:v>-3.3909462731633658E-3</c:v>
                </c:pt>
                <c:pt idx="25">
                  <c:v>-1.1736518023550167E-2</c:v>
                </c:pt>
                <c:pt idx="26">
                  <c:v>-2.5089645983553285E-2</c:v>
                </c:pt>
                <c:pt idx="27">
                  <c:v>-1.9421539694568727E-2</c:v>
                </c:pt>
                <c:pt idx="28">
                  <c:v>-3.0804166514547666E-2</c:v>
                </c:pt>
                <c:pt idx="29">
                  <c:v>-8.2579547498687414E-3</c:v>
                </c:pt>
                <c:pt idx="30">
                  <c:v>-1.1228892016494227E-2</c:v>
                </c:pt>
                <c:pt idx="31">
                  <c:v>-1.3944590890882444E-2</c:v>
                </c:pt>
                <c:pt idx="32">
                  <c:v>-1.0929750440271384E-2</c:v>
                </c:pt>
                <c:pt idx="33">
                  <c:v>-9.9427800697083745E-3</c:v>
                </c:pt>
                <c:pt idx="34">
                  <c:v>-8.6623580571879855E-3</c:v>
                </c:pt>
                <c:pt idx="35">
                  <c:v>-8.7185549437392412E-3</c:v>
                </c:pt>
                <c:pt idx="36">
                  <c:v>-6.2489105707556995E-3</c:v>
                </c:pt>
                <c:pt idx="37">
                  <c:v>-3.7165249626175379E-3</c:v>
                </c:pt>
                <c:pt idx="38">
                  <c:v>-8.6505925077203158E-3</c:v>
                </c:pt>
                <c:pt idx="39">
                  <c:v>-6.7541567382804436E-3</c:v>
                </c:pt>
                <c:pt idx="40">
                  <c:v>-1.0669348838166462E-2</c:v>
                </c:pt>
                <c:pt idx="41">
                  <c:v>-4.3837182479906558E-3</c:v>
                </c:pt>
                <c:pt idx="42">
                  <c:v>-8.1415925794797537E-3</c:v>
                </c:pt>
                <c:pt idx="43">
                  <c:v>-7.3939745758644804E-3</c:v>
                </c:pt>
                <c:pt idx="44">
                  <c:v>-6.6089832479978607E-3</c:v>
                </c:pt>
                <c:pt idx="45">
                  <c:v>-1.120266810906391E-2</c:v>
                </c:pt>
                <c:pt idx="46">
                  <c:v>-7.7320446888612462E-3</c:v>
                </c:pt>
                <c:pt idx="47">
                  <c:v>-9.0663150982031419E-3</c:v>
                </c:pt>
                <c:pt idx="48">
                  <c:v>-2.5586907797054033E-3</c:v>
                </c:pt>
                <c:pt idx="49">
                  <c:v>-4.7608855152783845E-3</c:v>
                </c:pt>
                <c:pt idx="50">
                  <c:v>-7.9939891648399819E-3</c:v>
                </c:pt>
                <c:pt idx="51">
                  <c:v>-3.1713061611555707E-3</c:v>
                </c:pt>
                <c:pt idx="52">
                  <c:v>-3.3379549441281938E-3</c:v>
                </c:pt>
                <c:pt idx="53">
                  <c:v>-6.0628817312060428E-3</c:v>
                </c:pt>
                <c:pt idx="54">
                  <c:v>-4.1979803433585426E-3</c:v>
                </c:pt>
                <c:pt idx="55">
                  <c:v>-1.1650413649355177E-3</c:v>
                </c:pt>
                <c:pt idx="56">
                  <c:v>-1.9364906338451915E-3</c:v>
                </c:pt>
                <c:pt idx="57">
                  <c:v>-2.1003144660912982E-3</c:v>
                </c:pt>
                <c:pt idx="58">
                  <c:v>-3.4743368916036041E-3</c:v>
                </c:pt>
                <c:pt idx="59">
                  <c:v>-2.1701923010120838E-3</c:v>
                </c:pt>
                <c:pt idx="60">
                  <c:v>-1.3491301813859837E-3</c:v>
                </c:pt>
                <c:pt idx="61">
                  <c:v>-4.8043001752496794E-3</c:v>
                </c:pt>
                <c:pt idx="62">
                  <c:v>-4.3396794151188862E-3</c:v>
                </c:pt>
                <c:pt idx="63">
                  <c:v>-4.5013531663561421E-4</c:v>
                </c:pt>
                <c:pt idx="64">
                  <c:v>-1.6226015099466844E-4</c:v>
                </c:pt>
                <c:pt idx="65">
                  <c:v>-1.0180152378048055E-3</c:v>
                </c:pt>
                <c:pt idx="66">
                  <c:v>-9.9964761740183061E-4</c:v>
                </c:pt>
                <c:pt idx="67">
                  <c:v>-3.2147943024358816E-4</c:v>
                </c:pt>
                <c:pt idx="68">
                  <c:v>-3.6946063055515546E-4</c:v>
                </c:pt>
                <c:pt idx="69">
                  <c:v>-7.2515575991586082E-4</c:v>
                </c:pt>
                <c:pt idx="70">
                  <c:v>-9.7260069978365998E-5</c:v>
                </c:pt>
                <c:pt idx="71">
                  <c:v>-6.2449088181968168E-5</c:v>
                </c:pt>
                <c:pt idx="72">
                  <c:v>-2.9560305152795136E-4</c:v>
                </c:pt>
                <c:pt idx="73">
                  <c:v>-6.2295302001930597E-5</c:v>
                </c:pt>
                <c:pt idx="74">
                  <c:v>-8.6067555296911285E-7</c:v>
                </c:pt>
                <c:pt idx="75">
                  <c:v>0</c:v>
                </c:pt>
                <c:pt idx="76">
                  <c:v>-7.3860457752281185E-6</c:v>
                </c:pt>
                <c:pt idx="77">
                  <c:v>0</c:v>
                </c:pt>
                <c:pt idx="78">
                  <c:v>-5.6171336040627409E-4</c:v>
                </c:pt>
                <c:pt idx="79">
                  <c:v>-1.3749959452200508E-4</c:v>
                </c:pt>
                <c:pt idx="80">
                  <c:v>0</c:v>
                </c:pt>
                <c:pt idx="81">
                  <c:v>-3.4095448013074898E-6</c:v>
                </c:pt>
                <c:pt idx="82">
                  <c:v>0</c:v>
                </c:pt>
                <c:pt idx="83">
                  <c:v>0</c:v>
                </c:pt>
                <c:pt idx="84">
                  <c:v>0</c:v>
                </c:pt>
                <c:pt idx="85">
                  <c:v>0</c:v>
                </c:pt>
                <c:pt idx="86">
                  <c:v>0</c:v>
                </c:pt>
                <c:pt idx="87">
                  <c:v>0</c:v>
                </c:pt>
                <c:pt idx="88">
                  <c:v>0</c:v>
                </c:pt>
                <c:pt idx="89">
                  <c:v>0</c:v>
                </c:pt>
                <c:pt idx="90">
                  <c:v>0</c:v>
                </c:pt>
              </c:numCache>
            </c:numRef>
          </c:yVal>
          <c:smooth val="1"/>
        </c:ser>
        <c:ser>
          <c:idx val="7"/>
          <c:order val="7"/>
          <c:tx>
            <c:strRef>
              <c:f>'Edu Cross-Country Comparisons'!$Y$1</c:f>
              <c:strCache>
                <c:ptCount val="1"/>
                <c:pt idx="0">
                  <c:v>Public-Private Difference (URY)</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Comparisons'!$Y$2:$Y$92</c:f>
              <c:numCache>
                <c:formatCode>General</c:formatCode>
                <c:ptCount val="91"/>
                <c:pt idx="0">
                  <c:v>-2.7057532828367618E-4</c:v>
                </c:pt>
                <c:pt idx="1">
                  <c:v>-7.7613351537785501E-4</c:v>
                </c:pt>
                <c:pt idx="2">
                  <c:v>-1.0222058437237953E-2</c:v>
                </c:pt>
                <c:pt idx="3">
                  <c:v>-1.2708992699487928E-2</c:v>
                </c:pt>
                <c:pt idx="4">
                  <c:v>3.2092181049250809E-2</c:v>
                </c:pt>
                <c:pt idx="5">
                  <c:v>7.0009884216749779E-2</c:v>
                </c:pt>
                <c:pt idx="6">
                  <c:v>3.6627016514936411E-2</c:v>
                </c:pt>
                <c:pt idx="7">
                  <c:v>7.888699815228592E-2</c:v>
                </c:pt>
                <c:pt idx="8">
                  <c:v>5.7801008201764106E-2</c:v>
                </c:pt>
                <c:pt idx="9">
                  <c:v>5.5600716965601718E-2</c:v>
                </c:pt>
                <c:pt idx="10">
                  <c:v>4.3603813858463014E-2</c:v>
                </c:pt>
                <c:pt idx="11">
                  <c:v>1.815654899687659E-2</c:v>
                </c:pt>
                <c:pt idx="12">
                  <c:v>-1.5440039500007094E-2</c:v>
                </c:pt>
                <c:pt idx="13">
                  <c:v>-3.4151026227819389E-2</c:v>
                </c:pt>
                <c:pt idx="14">
                  <c:v>-3.1019222512438188E-2</c:v>
                </c:pt>
                <c:pt idx="15">
                  <c:v>-1.2996493244219781E-2</c:v>
                </c:pt>
                <c:pt idx="16">
                  <c:v>-8.1470805128293966E-2</c:v>
                </c:pt>
                <c:pt idx="17">
                  <c:v>-5.459579808917684E-2</c:v>
                </c:pt>
                <c:pt idx="18">
                  <c:v>-5.2325772174821948E-2</c:v>
                </c:pt>
                <c:pt idx="19">
                  <c:v>-3.3306827753190257E-2</c:v>
                </c:pt>
                <c:pt idx="20">
                  <c:v>-2.0004022042566665E-2</c:v>
                </c:pt>
                <c:pt idx="21">
                  <c:v>-1.981582304472666E-2</c:v>
                </c:pt>
                <c:pt idx="22">
                  <c:v>-3.292259009630373E-2</c:v>
                </c:pt>
                <c:pt idx="23">
                  <c:v>-9.8348357051635509E-3</c:v>
                </c:pt>
                <c:pt idx="24">
                  <c:v>-3.8367060591396069E-3</c:v>
                </c:pt>
                <c:pt idx="25">
                  <c:v>-3.0447659507741719E-2</c:v>
                </c:pt>
                <c:pt idx="26">
                  <c:v>-1.3622873630690358E-2</c:v>
                </c:pt>
                <c:pt idx="27">
                  <c:v>-1.1184044801179115E-2</c:v>
                </c:pt>
                <c:pt idx="28">
                  <c:v>-8.8718773728704726E-3</c:v>
                </c:pt>
                <c:pt idx="29">
                  <c:v>-1.3879897787361914E-2</c:v>
                </c:pt>
                <c:pt idx="30">
                  <c:v>-9.6839183790298697E-3</c:v>
                </c:pt>
                <c:pt idx="31">
                  <c:v>-3.7221963402066108E-3</c:v>
                </c:pt>
                <c:pt idx="32">
                  <c:v>-1.7026643268861054E-3</c:v>
                </c:pt>
                <c:pt idx="33">
                  <c:v>1.1350086820020272E-3</c:v>
                </c:pt>
                <c:pt idx="34">
                  <c:v>-7.7721982354928536E-3</c:v>
                </c:pt>
                <c:pt idx="35">
                  <c:v>-1.4576836099850693E-2</c:v>
                </c:pt>
                <c:pt idx="36">
                  <c:v>-1.8551351904126264E-2</c:v>
                </c:pt>
                <c:pt idx="37">
                  <c:v>-1.4386583856749915E-3</c:v>
                </c:pt>
                <c:pt idx="38">
                  <c:v>1.3497020439168805E-3</c:v>
                </c:pt>
                <c:pt idx="39">
                  <c:v>-6.4970209585354477E-4</c:v>
                </c:pt>
                <c:pt idx="40">
                  <c:v>-7.440695780644626E-3</c:v>
                </c:pt>
                <c:pt idx="41">
                  <c:v>-2.5610457414140982E-4</c:v>
                </c:pt>
                <c:pt idx="42">
                  <c:v>-6.1083799942832856E-3</c:v>
                </c:pt>
                <c:pt idx="43">
                  <c:v>1.9108841161894451E-4</c:v>
                </c:pt>
                <c:pt idx="44">
                  <c:v>1.1296793897874473E-3</c:v>
                </c:pt>
                <c:pt idx="45">
                  <c:v>-4.4486493829012314E-3</c:v>
                </c:pt>
                <c:pt idx="46">
                  <c:v>-9.0861949886433951E-3</c:v>
                </c:pt>
                <c:pt idx="47">
                  <c:v>-1.8821838242192763E-3</c:v>
                </c:pt>
                <c:pt idx="48">
                  <c:v>-5.4320195271599192E-4</c:v>
                </c:pt>
                <c:pt idx="49">
                  <c:v>-1.0142973427931076E-2</c:v>
                </c:pt>
                <c:pt idx="50">
                  <c:v>5.378263667592312E-4</c:v>
                </c:pt>
                <c:pt idx="51">
                  <c:v>-9.8171196253782583E-4</c:v>
                </c:pt>
                <c:pt idx="52">
                  <c:v>-3.8697229374062892E-3</c:v>
                </c:pt>
                <c:pt idx="53">
                  <c:v>-1.4790015480243674E-3</c:v>
                </c:pt>
                <c:pt idx="54">
                  <c:v>1.555387368301597E-4</c:v>
                </c:pt>
                <c:pt idx="55">
                  <c:v>-2.096845277360336E-3</c:v>
                </c:pt>
                <c:pt idx="56">
                  <c:v>-5.8977057997168189E-4</c:v>
                </c:pt>
                <c:pt idx="57">
                  <c:v>1.2447199996245628E-4</c:v>
                </c:pt>
                <c:pt idx="58">
                  <c:v>1.4523931970278014E-4</c:v>
                </c:pt>
                <c:pt idx="59">
                  <c:v>5.0924851834051484E-4</c:v>
                </c:pt>
                <c:pt idx="60">
                  <c:v>8.2923187934425325E-5</c:v>
                </c:pt>
                <c:pt idx="61">
                  <c:v>1.4462144166464241E-4</c:v>
                </c:pt>
                <c:pt idx="62">
                  <c:v>2.1895891274229887E-4</c:v>
                </c:pt>
                <c:pt idx="63">
                  <c:v>7.5071992221067231E-5</c:v>
                </c:pt>
                <c:pt idx="64">
                  <c:v>4.4012073649354191E-5</c:v>
                </c:pt>
                <c:pt idx="65">
                  <c:v>0</c:v>
                </c:pt>
                <c:pt idx="66">
                  <c:v>6.8833392524201859E-5</c:v>
                </c:pt>
                <c:pt idx="67">
                  <c:v>1.5670535028024932E-4</c:v>
                </c:pt>
                <c:pt idx="68">
                  <c:v>2.7525406940573166E-5</c:v>
                </c:pt>
                <c:pt idx="69">
                  <c:v>0</c:v>
                </c:pt>
                <c:pt idx="70">
                  <c:v>1.1287401311263901E-5</c:v>
                </c:pt>
                <c:pt idx="71">
                  <c:v>0</c:v>
                </c:pt>
                <c:pt idx="72">
                  <c:v>5.4101519858203857E-5</c:v>
                </c:pt>
                <c:pt idx="73">
                  <c:v>1.7165625059472974E-4</c:v>
                </c:pt>
                <c:pt idx="74">
                  <c:v>1.287168364682291E-5</c:v>
                </c:pt>
                <c:pt idx="75">
                  <c:v>7.8023532106910815E-5</c:v>
                </c:pt>
                <c:pt idx="76">
                  <c:v>5.5881672394087738E-5</c:v>
                </c:pt>
                <c:pt idx="77">
                  <c:v>0</c:v>
                </c:pt>
                <c:pt idx="78">
                  <c:v>0</c:v>
                </c:pt>
                <c:pt idx="79">
                  <c:v>0</c:v>
                </c:pt>
                <c:pt idx="80">
                  <c:v>1.0019198675640922E-4</c:v>
                </c:pt>
                <c:pt idx="81">
                  <c:v>0</c:v>
                </c:pt>
                <c:pt idx="82">
                  <c:v>0</c:v>
                </c:pt>
                <c:pt idx="83">
                  <c:v>0</c:v>
                </c:pt>
                <c:pt idx="84">
                  <c:v>0</c:v>
                </c:pt>
                <c:pt idx="85">
                  <c:v>-1.1811752365011679E-5</c:v>
                </c:pt>
                <c:pt idx="86">
                  <c:v>0</c:v>
                </c:pt>
                <c:pt idx="87">
                  <c:v>0</c:v>
                </c:pt>
                <c:pt idx="88">
                  <c:v>0</c:v>
                </c:pt>
                <c:pt idx="89">
                  <c:v>0</c:v>
                </c:pt>
                <c:pt idx="90">
                  <c:v>0</c:v>
                </c:pt>
              </c:numCache>
            </c:numRef>
          </c:yVal>
          <c:smooth val="1"/>
        </c:ser>
        <c:dLbls>
          <c:showLegendKey val="0"/>
          <c:showVal val="0"/>
          <c:showCatName val="0"/>
          <c:showSerName val="0"/>
          <c:showPercent val="0"/>
          <c:showBubbleSize val="0"/>
        </c:dLbls>
        <c:axId val="179075712"/>
        <c:axId val="179081984"/>
      </c:scatterChart>
      <c:valAx>
        <c:axId val="179075712"/>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79081984"/>
        <c:crosses val="autoZero"/>
        <c:crossBetween val="midCat"/>
      </c:valAx>
      <c:valAx>
        <c:axId val="179081984"/>
        <c:scaling>
          <c:orientation val="minMax"/>
        </c:scaling>
        <c:delete val="0"/>
        <c:axPos val="l"/>
        <c:majorGridlines/>
        <c:title>
          <c:tx>
            <c:rich>
              <a:bodyPr/>
              <a:lstStyle/>
              <a:p>
                <a:pPr>
                  <a:defRPr/>
                </a:pPr>
                <a:r>
                  <a:rPr lang="en-US"/>
                  <a:t>Public-Private difference in Education Expenditure</a:t>
                </a:r>
              </a:p>
            </c:rich>
          </c:tx>
          <c:layout/>
          <c:overlay val="0"/>
        </c:title>
        <c:numFmt formatCode="General" sourceLinked="1"/>
        <c:majorTickMark val="none"/>
        <c:minorTickMark val="none"/>
        <c:tickLblPos val="nextTo"/>
        <c:crossAx val="179075712"/>
        <c:crosses val="autoZero"/>
        <c:crossBetween val="midCat"/>
      </c:valAx>
    </c:plotArea>
    <c:legend>
      <c:legendPos val="r"/>
      <c:layout/>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 CGH for</a:t>
            </a:r>
            <a:r>
              <a:rPr lang="en-US" baseline="0"/>
              <a:t> NTA Latin America Countries</a:t>
            </a:r>
            <a:endParaRPr lang="en-US"/>
          </a:p>
        </c:rich>
      </c:tx>
      <c:layout/>
      <c:overlay val="0"/>
    </c:title>
    <c:autoTitleDeleted val="0"/>
    <c:plotArea>
      <c:layout/>
      <c:scatterChart>
        <c:scatterStyle val="smoothMarker"/>
        <c:varyColors val="0"/>
        <c:ser>
          <c:idx val="0"/>
          <c:order val="0"/>
          <c:tx>
            <c:strRef>
              <c:f>'Health Cross-Country Comaprison'!$B$1</c:f>
              <c:strCache>
                <c:ptCount val="1"/>
                <c:pt idx="0">
                  <c:v>Normalized CGH (ARG)</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Comaprison'!$B$2:$B$112</c:f>
              <c:numCache>
                <c:formatCode>General</c:formatCode>
                <c:ptCount val="111"/>
                <c:pt idx="0">
                  <c:v>5.5663516863316199E-2</c:v>
                </c:pt>
                <c:pt idx="1">
                  <c:v>5.2228406441970535E-2</c:v>
                </c:pt>
                <c:pt idx="2">
                  <c:v>4.8793296020624974E-2</c:v>
                </c:pt>
                <c:pt idx="3">
                  <c:v>4.5773746828695124E-2</c:v>
                </c:pt>
                <c:pt idx="4">
                  <c:v>4.3360226676875294E-2</c:v>
                </c:pt>
                <c:pt idx="5">
                  <c:v>4.1528387414782902E-2</c:v>
                </c:pt>
                <c:pt idx="6">
                  <c:v>4.0135189572997221E-2</c:v>
                </c:pt>
                <c:pt idx="7">
                  <c:v>3.890768343324482E-2</c:v>
                </c:pt>
                <c:pt idx="8">
                  <c:v>3.7708626935598406E-2</c:v>
                </c:pt>
                <c:pt idx="9">
                  <c:v>3.6605433110356377E-2</c:v>
                </c:pt>
                <c:pt idx="10">
                  <c:v>3.5548700841173453E-2</c:v>
                </c:pt>
                <c:pt idx="11">
                  <c:v>3.4617373948012224E-2</c:v>
                </c:pt>
                <c:pt idx="12">
                  <c:v>3.372431538857789E-2</c:v>
                </c:pt>
                <c:pt idx="13">
                  <c:v>3.3039709120206963E-2</c:v>
                </c:pt>
                <c:pt idx="14">
                  <c:v>3.251412594925638E-2</c:v>
                </c:pt>
                <c:pt idx="15">
                  <c:v>3.2120659145671505E-2</c:v>
                </c:pt>
                <c:pt idx="16">
                  <c:v>3.1733032611407495E-2</c:v>
                </c:pt>
                <c:pt idx="17">
                  <c:v>3.1385863972653603E-2</c:v>
                </c:pt>
                <c:pt idx="18">
                  <c:v>3.0920965123656736E-2</c:v>
                </c:pt>
                <c:pt idx="19">
                  <c:v>3.0265705706070779E-2</c:v>
                </c:pt>
                <c:pt idx="20">
                  <c:v>2.9580116393090217E-2</c:v>
                </c:pt>
                <c:pt idx="21">
                  <c:v>2.8895178206284095E-2</c:v>
                </c:pt>
                <c:pt idx="22">
                  <c:v>2.8385107623620398E-2</c:v>
                </c:pt>
                <c:pt idx="23">
                  <c:v>2.8107712665193952E-2</c:v>
                </c:pt>
                <c:pt idx="24">
                  <c:v>2.8028350710378673E-2</c:v>
                </c:pt>
                <c:pt idx="25">
                  <c:v>2.8128637498360854E-2</c:v>
                </c:pt>
                <c:pt idx="26">
                  <c:v>2.8397952968554373E-2</c:v>
                </c:pt>
                <c:pt idx="27">
                  <c:v>2.8688126120898137E-2</c:v>
                </c:pt>
                <c:pt idx="28">
                  <c:v>2.8917215723252992E-2</c:v>
                </c:pt>
                <c:pt idx="29">
                  <c:v>2.9255107583434314E-2</c:v>
                </c:pt>
                <c:pt idx="30">
                  <c:v>2.9532297897786917E-2</c:v>
                </c:pt>
                <c:pt idx="31">
                  <c:v>2.9843246823142135E-2</c:v>
                </c:pt>
                <c:pt idx="32">
                  <c:v>3.0156120784736288E-2</c:v>
                </c:pt>
                <c:pt idx="33">
                  <c:v>3.0463761567199862E-2</c:v>
                </c:pt>
                <c:pt idx="34">
                  <c:v>3.066335610045598E-2</c:v>
                </c:pt>
                <c:pt idx="35">
                  <c:v>3.0803279830451637E-2</c:v>
                </c:pt>
                <c:pt idx="36">
                  <c:v>3.0796413348518507E-2</c:v>
                </c:pt>
                <c:pt idx="37">
                  <c:v>3.0705079065541409E-2</c:v>
                </c:pt>
                <c:pt idx="38">
                  <c:v>3.0588511170331321E-2</c:v>
                </c:pt>
                <c:pt idx="39">
                  <c:v>3.0487096014812465E-2</c:v>
                </c:pt>
                <c:pt idx="40">
                  <c:v>3.046381904993304E-2</c:v>
                </c:pt>
                <c:pt idx="41">
                  <c:v>3.0518124021182452E-2</c:v>
                </c:pt>
                <c:pt idx="42">
                  <c:v>3.0727130811831867E-2</c:v>
                </c:pt>
                <c:pt idx="43">
                  <c:v>3.1015107043640081E-2</c:v>
                </c:pt>
                <c:pt idx="44">
                  <c:v>3.1353414964932928E-2</c:v>
                </c:pt>
                <c:pt idx="45">
                  <c:v>3.1723315692604136E-2</c:v>
                </c:pt>
                <c:pt idx="46">
                  <c:v>3.2112022454059606E-2</c:v>
                </c:pt>
                <c:pt idx="47">
                  <c:v>3.235423366365045E-2</c:v>
                </c:pt>
                <c:pt idx="48">
                  <c:v>3.255223227091094E-2</c:v>
                </c:pt>
                <c:pt idx="49">
                  <c:v>3.2719184112303956E-2</c:v>
                </c:pt>
                <c:pt idx="50">
                  <c:v>3.2762105878558469E-2</c:v>
                </c:pt>
                <c:pt idx="51">
                  <c:v>3.2802857926144173E-2</c:v>
                </c:pt>
                <c:pt idx="52">
                  <c:v>3.3009889150876208E-2</c:v>
                </c:pt>
                <c:pt idx="53">
                  <c:v>3.3344198122318834E-2</c:v>
                </c:pt>
                <c:pt idx="54">
                  <c:v>3.3894222550322699E-2</c:v>
                </c:pt>
                <c:pt idx="55">
                  <c:v>3.4792912504323176E-2</c:v>
                </c:pt>
                <c:pt idx="56">
                  <c:v>3.59002288070666E-2</c:v>
                </c:pt>
                <c:pt idx="57">
                  <c:v>3.7190624292629447E-2</c:v>
                </c:pt>
                <c:pt idx="58">
                  <c:v>3.8618838167723928E-2</c:v>
                </c:pt>
                <c:pt idx="59">
                  <c:v>4.02066629056533E-2</c:v>
                </c:pt>
                <c:pt idx="60">
                  <c:v>4.1917857494774245E-2</c:v>
                </c:pt>
                <c:pt idx="61">
                  <c:v>4.3911493010845695E-2</c:v>
                </c:pt>
                <c:pt idx="62">
                  <c:v>4.6126908579207843E-2</c:v>
                </c:pt>
                <c:pt idx="63">
                  <c:v>4.8646944038750362E-2</c:v>
                </c:pt>
                <c:pt idx="64">
                  <c:v>5.141234867558233E-2</c:v>
                </c:pt>
                <c:pt idx="65">
                  <c:v>5.4282949534615099E-2</c:v>
                </c:pt>
                <c:pt idx="66">
                  <c:v>5.7199051762250396E-2</c:v>
                </c:pt>
                <c:pt idx="67">
                  <c:v>6.013993183075636E-2</c:v>
                </c:pt>
                <c:pt idx="68">
                  <c:v>6.2878792796558669E-2</c:v>
                </c:pt>
                <c:pt idx="69">
                  <c:v>6.5513675991035913E-2</c:v>
                </c:pt>
                <c:pt idx="70">
                  <c:v>6.80006809292623E-2</c:v>
                </c:pt>
                <c:pt idx="71">
                  <c:v>7.0368577747892583E-2</c:v>
                </c:pt>
                <c:pt idx="72">
                  <c:v>7.2515683382943216E-2</c:v>
                </c:pt>
                <c:pt idx="73">
                  <c:v>7.4575657885621954E-2</c:v>
                </c:pt>
                <c:pt idx="74">
                  <c:v>7.6432273785301277E-2</c:v>
                </c:pt>
                <c:pt idx="75">
                  <c:v>7.8139763905011608E-2</c:v>
                </c:pt>
                <c:pt idx="76">
                  <c:v>7.9625101672543885E-2</c:v>
                </c:pt>
                <c:pt idx="77">
                  <c:v>8.1031013010100669E-2</c:v>
                </c:pt>
                <c:pt idx="78">
                  <c:v>8.2282130535610773E-2</c:v>
                </c:pt>
                <c:pt idx="79">
                  <c:v>8.3378309696101618E-2</c:v>
                </c:pt>
                <c:pt idx="80">
                  <c:v>8.4266299992296859E-2</c:v>
                </c:pt>
                <c:pt idx="81">
                  <c:v>8.5058918068853101E-2</c:v>
                </c:pt>
                <c:pt idx="82">
                  <c:v>8.5591558615805488E-2</c:v>
                </c:pt>
                <c:pt idx="83">
                  <c:v>8.5894567877628489E-2</c:v>
                </c:pt>
                <c:pt idx="84">
                  <c:v>8.5908545869022829E-2</c:v>
                </c:pt>
                <c:pt idx="85">
                  <c:v>8.5935635380902695E-2</c:v>
                </c:pt>
                <c:pt idx="86">
                  <c:v>8.5738396093051658E-2</c:v>
                </c:pt>
                <c:pt idx="87">
                  <c:v>8.5547351251223605E-2</c:v>
                </c:pt>
                <c:pt idx="88">
                  <c:v>8.5472978656793361E-2</c:v>
                </c:pt>
                <c:pt idx="89">
                  <c:v>8.5408437395689998E-2</c:v>
                </c:pt>
                <c:pt idx="90">
                  <c:v>8.534389613458665E-2</c:v>
                </c:pt>
              </c:numCache>
            </c:numRef>
          </c:yVal>
          <c:smooth val="1"/>
        </c:ser>
        <c:ser>
          <c:idx val="1"/>
          <c:order val="1"/>
          <c:tx>
            <c:strRef>
              <c:f>'Health Cross-Country Comaprison'!$E$1</c:f>
              <c:strCache>
                <c:ptCount val="1"/>
                <c:pt idx="0">
                  <c:v>Normalized CGH (CHL)</c:v>
                </c:pt>
              </c:strCache>
            </c:strRef>
          </c:tx>
          <c:marker>
            <c:symbol val="diamond"/>
            <c:size val="7"/>
          </c:marker>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Comaprison'!$E$2:$E$112</c:f>
              <c:numCache>
                <c:formatCode>General</c:formatCode>
                <c:ptCount val="111"/>
                <c:pt idx="0">
                  <c:v>3.9485628425264985E-2</c:v>
                </c:pt>
                <c:pt idx="1">
                  <c:v>3.7591908590255477E-2</c:v>
                </c:pt>
                <c:pt idx="2">
                  <c:v>3.5886733741802151E-2</c:v>
                </c:pt>
                <c:pt idx="3">
                  <c:v>3.3684140716352111E-2</c:v>
                </c:pt>
                <c:pt idx="4">
                  <c:v>3.0810627788526904E-2</c:v>
                </c:pt>
                <c:pt idx="5">
                  <c:v>2.7266462215056776E-2</c:v>
                </c:pt>
                <c:pt idx="6">
                  <c:v>2.4279981223103535E-2</c:v>
                </c:pt>
                <c:pt idx="7">
                  <c:v>2.1848432457454641E-2</c:v>
                </c:pt>
                <c:pt idx="8">
                  <c:v>2.0364964569976315E-2</c:v>
                </c:pt>
                <c:pt idx="9">
                  <c:v>1.952972233493069E-2</c:v>
                </c:pt>
                <c:pt idx="10">
                  <c:v>1.869949609791817E-2</c:v>
                </c:pt>
                <c:pt idx="11">
                  <c:v>1.7745743503631412E-2</c:v>
                </c:pt>
                <c:pt idx="12">
                  <c:v>1.6850549587619786E-2</c:v>
                </c:pt>
                <c:pt idx="13">
                  <c:v>1.6229984553416989E-2</c:v>
                </c:pt>
                <c:pt idx="14">
                  <c:v>1.6284312018008843E-2</c:v>
                </c:pt>
                <c:pt idx="15">
                  <c:v>1.6740510137140622E-2</c:v>
                </c:pt>
                <c:pt idx="16">
                  <c:v>1.7133828821061819E-2</c:v>
                </c:pt>
                <c:pt idx="17">
                  <c:v>1.6944460094068626E-2</c:v>
                </c:pt>
                <c:pt idx="18">
                  <c:v>1.6241511034155557E-2</c:v>
                </c:pt>
                <c:pt idx="19">
                  <c:v>1.5117806771605007E-2</c:v>
                </c:pt>
                <c:pt idx="20">
                  <c:v>1.4109825086550197E-2</c:v>
                </c:pt>
                <c:pt idx="21">
                  <c:v>1.3423675333279974E-2</c:v>
                </c:pt>
                <c:pt idx="22">
                  <c:v>1.3086045753956393E-2</c:v>
                </c:pt>
                <c:pt idx="23">
                  <c:v>1.2910334748776783E-2</c:v>
                </c:pt>
                <c:pt idx="24">
                  <c:v>1.2672233950069852E-2</c:v>
                </c:pt>
                <c:pt idx="25">
                  <c:v>1.2339420508726927E-2</c:v>
                </c:pt>
                <c:pt idx="26">
                  <c:v>1.2016809764353792E-2</c:v>
                </c:pt>
                <c:pt idx="27">
                  <c:v>1.1816954827569719E-2</c:v>
                </c:pt>
                <c:pt idx="28">
                  <c:v>1.2313070161112143E-2</c:v>
                </c:pt>
                <c:pt idx="29">
                  <c:v>1.3421122709202524E-2</c:v>
                </c:pt>
                <c:pt idx="30">
                  <c:v>1.4620171324752665E-2</c:v>
                </c:pt>
                <c:pt idx="31">
                  <c:v>1.5610050297554088E-2</c:v>
                </c:pt>
                <c:pt idx="32">
                  <c:v>1.6208338038487025E-2</c:v>
                </c:pt>
                <c:pt idx="33">
                  <c:v>1.6242780922061821E-2</c:v>
                </c:pt>
                <c:pt idx="34">
                  <c:v>1.6194410301538571E-2</c:v>
                </c:pt>
                <c:pt idx="35">
                  <c:v>1.6042879499388967E-2</c:v>
                </c:pt>
                <c:pt idx="36">
                  <c:v>1.581579102014086E-2</c:v>
                </c:pt>
                <c:pt idx="37">
                  <c:v>1.5768394005893645E-2</c:v>
                </c:pt>
                <c:pt idx="38">
                  <c:v>1.5869291109407543E-2</c:v>
                </c:pt>
                <c:pt idx="39">
                  <c:v>1.5889598472113128E-2</c:v>
                </c:pt>
                <c:pt idx="40">
                  <c:v>1.6746570867111808E-2</c:v>
                </c:pt>
                <c:pt idx="41">
                  <c:v>1.8016908773091676E-2</c:v>
                </c:pt>
                <c:pt idx="42">
                  <c:v>1.9124688044467819E-2</c:v>
                </c:pt>
                <c:pt idx="43">
                  <c:v>2.03516174403412E-2</c:v>
                </c:pt>
                <c:pt idx="44">
                  <c:v>2.1205680298089131E-2</c:v>
                </c:pt>
                <c:pt idx="45">
                  <c:v>2.0924904436883791E-2</c:v>
                </c:pt>
                <c:pt idx="46">
                  <c:v>2.0930447414191554E-2</c:v>
                </c:pt>
                <c:pt idx="47">
                  <c:v>2.1890209827066808E-2</c:v>
                </c:pt>
                <c:pt idx="48">
                  <c:v>2.2768449233072176E-2</c:v>
                </c:pt>
                <c:pt idx="49">
                  <c:v>2.3621867719256454E-2</c:v>
                </c:pt>
                <c:pt idx="50">
                  <c:v>2.5484135234053688E-2</c:v>
                </c:pt>
                <c:pt idx="51">
                  <c:v>2.7672786957394075E-2</c:v>
                </c:pt>
                <c:pt idx="52">
                  <c:v>2.8685255860477866E-2</c:v>
                </c:pt>
                <c:pt idx="53">
                  <c:v>2.9132663255639648E-2</c:v>
                </c:pt>
                <c:pt idx="54">
                  <c:v>3.0470561846896484E-2</c:v>
                </c:pt>
                <c:pt idx="55">
                  <c:v>3.0935200311231419E-2</c:v>
                </c:pt>
                <c:pt idx="56">
                  <c:v>3.0310780364960259E-2</c:v>
                </c:pt>
                <c:pt idx="57">
                  <c:v>3.0569214399958366E-2</c:v>
                </c:pt>
                <c:pt idx="58">
                  <c:v>3.2187557205336746E-2</c:v>
                </c:pt>
                <c:pt idx="59">
                  <c:v>3.3168448667274988E-2</c:v>
                </c:pt>
                <c:pt idx="60">
                  <c:v>3.4077017278055163E-2</c:v>
                </c:pt>
                <c:pt idx="61">
                  <c:v>3.6045130653424663E-2</c:v>
                </c:pt>
                <c:pt idx="62">
                  <c:v>3.8545487284382431E-2</c:v>
                </c:pt>
                <c:pt idx="63">
                  <c:v>4.1206934934998288E-2</c:v>
                </c:pt>
                <c:pt idx="64">
                  <c:v>4.4522222131042323E-2</c:v>
                </c:pt>
                <c:pt idx="65">
                  <c:v>4.8182817202816967E-2</c:v>
                </c:pt>
                <c:pt idx="66">
                  <c:v>5.1593477948864465E-2</c:v>
                </c:pt>
                <c:pt idx="67">
                  <c:v>5.4860893424147066E-2</c:v>
                </c:pt>
                <c:pt idx="68">
                  <c:v>5.8086456464328841E-2</c:v>
                </c:pt>
                <c:pt idx="69">
                  <c:v>6.0133342517444552E-2</c:v>
                </c:pt>
                <c:pt idx="70">
                  <c:v>6.0411604786332708E-2</c:v>
                </c:pt>
                <c:pt idx="71">
                  <c:v>5.9186419751708789E-2</c:v>
                </c:pt>
                <c:pt idx="72">
                  <c:v>5.6625014608659929E-2</c:v>
                </c:pt>
                <c:pt idx="73">
                  <c:v>5.4212760736072743E-2</c:v>
                </c:pt>
                <c:pt idx="74">
                  <c:v>5.4871352494073135E-2</c:v>
                </c:pt>
                <c:pt idx="75">
                  <c:v>5.6990921900094089E-2</c:v>
                </c:pt>
                <c:pt idx="76">
                  <c:v>6.1225406257746827E-2</c:v>
                </c:pt>
                <c:pt idx="77">
                  <c:v>6.4876615581470093E-2</c:v>
                </c:pt>
                <c:pt idx="78">
                  <c:v>6.6794495813987331E-2</c:v>
                </c:pt>
                <c:pt idx="79">
                  <c:v>6.7686446185460131E-2</c:v>
                </c:pt>
                <c:pt idx="80">
                  <c:v>6.820739634320605E-2</c:v>
                </c:pt>
                <c:pt idx="81">
                  <c:v>6.6673929734357623E-2</c:v>
                </c:pt>
                <c:pt idx="82">
                  <c:v>6.5592755248136306E-2</c:v>
                </c:pt>
                <c:pt idx="83">
                  <c:v>6.3595423048745395E-2</c:v>
                </c:pt>
                <c:pt idx="84">
                  <c:v>6.2490967491541857E-2</c:v>
                </c:pt>
                <c:pt idx="85">
                  <c:v>5.9795281547506476E-2</c:v>
                </c:pt>
                <c:pt idx="86">
                  <c:v>5.4947488345251559E-2</c:v>
                </c:pt>
                <c:pt idx="87">
                  <c:v>5.1637462872713355E-2</c:v>
                </c:pt>
                <c:pt idx="88">
                  <c:v>4.663925400598487E-2</c:v>
                </c:pt>
                <c:pt idx="89">
                  <c:v>3.6005007670225679E-2</c:v>
                </c:pt>
                <c:pt idx="90">
                  <c:v>2.6052703700163597E-2</c:v>
                </c:pt>
              </c:numCache>
            </c:numRef>
          </c:yVal>
          <c:smooth val="1"/>
        </c:ser>
        <c:ser>
          <c:idx val="2"/>
          <c:order val="2"/>
          <c:tx>
            <c:strRef>
              <c:f>'Health Cross-Country Comaprison'!$H$1</c:f>
              <c:strCache>
                <c:ptCount val="1"/>
                <c:pt idx="0">
                  <c:v>Normalized CGH (COL)</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Comaprison'!$H$2:$H$112</c:f>
              <c:numCache>
                <c:formatCode>General</c:formatCode>
                <c:ptCount val="111"/>
                <c:pt idx="0">
                  <c:v>5.9116064026006755E-2</c:v>
                </c:pt>
                <c:pt idx="1">
                  <c:v>5.6254093601678053E-2</c:v>
                </c:pt>
                <c:pt idx="2">
                  <c:v>5.3392123177349246E-2</c:v>
                </c:pt>
                <c:pt idx="3">
                  <c:v>4.841091143314144E-2</c:v>
                </c:pt>
                <c:pt idx="4">
                  <c:v>4.2338704585089447E-2</c:v>
                </c:pt>
                <c:pt idx="5">
                  <c:v>3.5082395105585633E-2</c:v>
                </c:pt>
                <c:pt idx="6">
                  <c:v>2.7973786567615587E-2</c:v>
                </c:pt>
                <c:pt idx="7">
                  <c:v>2.2189823247444344E-2</c:v>
                </c:pt>
                <c:pt idx="8">
                  <c:v>1.785615081652139E-2</c:v>
                </c:pt>
                <c:pt idx="9">
                  <c:v>1.4431212516216801E-2</c:v>
                </c:pt>
                <c:pt idx="10">
                  <c:v>1.2980059428192274E-2</c:v>
                </c:pt>
                <c:pt idx="11">
                  <c:v>1.2176478693247518E-2</c:v>
                </c:pt>
                <c:pt idx="12">
                  <c:v>1.3994809143527452E-2</c:v>
                </c:pt>
                <c:pt idx="13">
                  <c:v>1.7340472041048285E-2</c:v>
                </c:pt>
                <c:pt idx="14">
                  <c:v>2.1969497447978548E-2</c:v>
                </c:pt>
                <c:pt idx="15">
                  <c:v>2.5623570768898367E-2</c:v>
                </c:pt>
                <c:pt idx="16">
                  <c:v>2.9724716420984291E-2</c:v>
                </c:pt>
                <c:pt idx="17">
                  <c:v>3.0334374521584138E-2</c:v>
                </c:pt>
                <c:pt idx="18">
                  <c:v>3.0675980656523966E-2</c:v>
                </c:pt>
                <c:pt idx="19">
                  <c:v>2.9599550761313678E-2</c:v>
                </c:pt>
                <c:pt idx="20">
                  <c:v>2.8952517251369478E-2</c:v>
                </c:pt>
                <c:pt idx="21">
                  <c:v>2.7703413815774142E-2</c:v>
                </c:pt>
                <c:pt idx="22">
                  <c:v>2.7772379044816494E-2</c:v>
                </c:pt>
                <c:pt idx="23">
                  <c:v>2.7799226805616681E-2</c:v>
                </c:pt>
                <c:pt idx="24">
                  <c:v>2.7807982556083882E-2</c:v>
                </c:pt>
                <c:pt idx="25">
                  <c:v>2.7733008867077833E-2</c:v>
                </c:pt>
                <c:pt idx="26">
                  <c:v>2.7635592071493537E-2</c:v>
                </c:pt>
                <c:pt idx="27">
                  <c:v>2.7234896373144434E-2</c:v>
                </c:pt>
                <c:pt idx="28">
                  <c:v>2.6642462485840835E-2</c:v>
                </c:pt>
                <c:pt idx="29">
                  <c:v>2.6920490172393625E-2</c:v>
                </c:pt>
                <c:pt idx="30">
                  <c:v>2.728806838927663E-2</c:v>
                </c:pt>
                <c:pt idx="31">
                  <c:v>2.7731743947844858E-2</c:v>
                </c:pt>
                <c:pt idx="32">
                  <c:v>2.8537465416712968E-2</c:v>
                </c:pt>
                <c:pt idx="33">
                  <c:v>2.9426620290369115E-2</c:v>
                </c:pt>
                <c:pt idx="34">
                  <c:v>3.0100408926350002E-2</c:v>
                </c:pt>
                <c:pt idx="35">
                  <c:v>3.0688278462863917E-2</c:v>
                </c:pt>
                <c:pt idx="36">
                  <c:v>3.1321613679449085E-2</c:v>
                </c:pt>
                <c:pt idx="37">
                  <c:v>3.1965233809175403E-2</c:v>
                </c:pt>
                <c:pt idx="38">
                  <c:v>3.2681079106235328E-2</c:v>
                </c:pt>
                <c:pt idx="39">
                  <c:v>3.3468377902171192E-2</c:v>
                </c:pt>
                <c:pt idx="40">
                  <c:v>3.4425295312420653E-2</c:v>
                </c:pt>
                <c:pt idx="41">
                  <c:v>3.5120089446422385E-2</c:v>
                </c:pt>
                <c:pt idx="42">
                  <c:v>3.5408900401131226E-2</c:v>
                </c:pt>
                <c:pt idx="43">
                  <c:v>3.6094469040365347E-2</c:v>
                </c:pt>
                <c:pt idx="44">
                  <c:v>3.6682909387619762E-2</c:v>
                </c:pt>
                <c:pt idx="45">
                  <c:v>3.6885672647075186E-2</c:v>
                </c:pt>
                <c:pt idx="46">
                  <c:v>3.7579204954187415E-2</c:v>
                </c:pt>
                <c:pt idx="47">
                  <c:v>3.8302414201003221E-2</c:v>
                </c:pt>
                <c:pt idx="48">
                  <c:v>3.8053415214545902E-2</c:v>
                </c:pt>
                <c:pt idx="49">
                  <c:v>3.7558444743584031E-2</c:v>
                </c:pt>
                <c:pt idx="50">
                  <c:v>3.7251565238274498E-2</c:v>
                </c:pt>
                <c:pt idx="51">
                  <c:v>3.8025315026905454E-2</c:v>
                </c:pt>
                <c:pt idx="52">
                  <c:v>3.9133931480788656E-2</c:v>
                </c:pt>
                <c:pt idx="53">
                  <c:v>4.1037943145093743E-2</c:v>
                </c:pt>
                <c:pt idx="54">
                  <c:v>4.3192036615924585E-2</c:v>
                </c:pt>
                <c:pt idx="55">
                  <c:v>4.5409258968863726E-2</c:v>
                </c:pt>
                <c:pt idx="56">
                  <c:v>4.6317250999735764E-2</c:v>
                </c:pt>
                <c:pt idx="57">
                  <c:v>4.8942921033626262E-2</c:v>
                </c:pt>
                <c:pt idx="58">
                  <c:v>5.1795840945115502E-2</c:v>
                </c:pt>
                <c:pt idx="59">
                  <c:v>5.5050700821789644E-2</c:v>
                </c:pt>
                <c:pt idx="60">
                  <c:v>5.8719037209161135E-2</c:v>
                </c:pt>
                <c:pt idx="61">
                  <c:v>6.261659826507246E-2</c:v>
                </c:pt>
                <c:pt idx="62">
                  <c:v>6.4867968125523562E-2</c:v>
                </c:pt>
                <c:pt idx="63">
                  <c:v>6.6337007338598292E-2</c:v>
                </c:pt>
                <c:pt idx="64">
                  <c:v>6.8491716968445082E-2</c:v>
                </c:pt>
                <c:pt idx="65">
                  <c:v>7.0334039639949789E-2</c:v>
                </c:pt>
                <c:pt idx="66">
                  <c:v>7.3225838910258509E-2</c:v>
                </c:pt>
                <c:pt idx="67">
                  <c:v>7.5594195833457167E-2</c:v>
                </c:pt>
                <c:pt idx="68">
                  <c:v>7.8021139389599314E-2</c:v>
                </c:pt>
                <c:pt idx="69">
                  <c:v>7.9445111957105186E-2</c:v>
                </c:pt>
                <c:pt idx="70">
                  <c:v>7.9483701728930295E-2</c:v>
                </c:pt>
                <c:pt idx="71">
                  <c:v>8.0531765074467299E-2</c:v>
                </c:pt>
                <c:pt idx="72">
                  <c:v>8.4854540848447971E-2</c:v>
                </c:pt>
                <c:pt idx="73">
                  <c:v>9.0831932138176141E-2</c:v>
                </c:pt>
                <c:pt idx="74">
                  <c:v>0.10232458347114454</c:v>
                </c:pt>
                <c:pt idx="75">
                  <c:v>0.11531836265500091</c:v>
                </c:pt>
                <c:pt idx="76">
                  <c:v>0.12542710291596043</c:v>
                </c:pt>
                <c:pt idx="77">
                  <c:v>0.13384960532749002</c:v>
                </c:pt>
                <c:pt idx="78">
                  <c:v>0.1413065639238815</c:v>
                </c:pt>
                <c:pt idx="79">
                  <c:v>0.14183445133235914</c:v>
                </c:pt>
                <c:pt idx="80">
                  <c:v>0.14286110564910665</c:v>
                </c:pt>
                <c:pt idx="81">
                  <c:v>0.14479887124165797</c:v>
                </c:pt>
                <c:pt idx="82">
                  <c:v>0.14547615138779937</c:v>
                </c:pt>
                <c:pt idx="83">
                  <c:v>0.14556267372374734</c:v>
                </c:pt>
                <c:pt idx="84">
                  <c:v>0.14668849774741932</c:v>
                </c:pt>
                <c:pt idx="85">
                  <c:v>0.14761992314441527</c:v>
                </c:pt>
                <c:pt idx="86">
                  <c:v>0.14870941604283103</c:v>
                </c:pt>
                <c:pt idx="87">
                  <c:v>0.15028962834082921</c:v>
                </c:pt>
                <c:pt idx="88">
                  <c:v>0.15263960815819341</c:v>
                </c:pt>
                <c:pt idx="89">
                  <c:v>0.15578860629227484</c:v>
                </c:pt>
                <c:pt idx="90">
                  <c:v>0.15893760442635738</c:v>
                </c:pt>
              </c:numCache>
            </c:numRef>
          </c:yVal>
          <c:smooth val="1"/>
        </c:ser>
        <c:ser>
          <c:idx val="3"/>
          <c:order val="3"/>
          <c:tx>
            <c:strRef>
              <c:f>'Health Cross-Country Comaprison'!$K$1</c:f>
              <c:strCache>
                <c:ptCount val="1"/>
                <c:pt idx="0">
                  <c:v>Normalized CGH (CRI)</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Comaprison'!$K$2:$K$112</c:f>
              <c:numCache>
                <c:formatCode>General</c:formatCode>
                <c:ptCount val="111"/>
                <c:pt idx="0">
                  <c:v>9.2261549933512224E-2</c:v>
                </c:pt>
                <c:pt idx="1">
                  <c:v>6.2775675786066965E-2</c:v>
                </c:pt>
                <c:pt idx="2">
                  <c:v>4.1697618668545502E-2</c:v>
                </c:pt>
                <c:pt idx="3">
                  <c:v>3.0541949698974176E-2</c:v>
                </c:pt>
                <c:pt idx="4">
                  <c:v>2.5960172418216992E-2</c:v>
                </c:pt>
                <c:pt idx="5">
                  <c:v>2.4506261111113259E-2</c:v>
                </c:pt>
                <c:pt idx="6">
                  <c:v>2.1406923441032417E-2</c:v>
                </c:pt>
                <c:pt idx="7">
                  <c:v>1.9662194682582027E-2</c:v>
                </c:pt>
                <c:pt idx="8">
                  <c:v>2.006858046106462E-2</c:v>
                </c:pt>
                <c:pt idx="9">
                  <c:v>2.3848285239603455E-2</c:v>
                </c:pt>
                <c:pt idx="10">
                  <c:v>2.7421473609761996E-2</c:v>
                </c:pt>
                <c:pt idx="11">
                  <c:v>2.7756976621572726E-2</c:v>
                </c:pt>
                <c:pt idx="12">
                  <c:v>2.4116681344974401E-2</c:v>
                </c:pt>
                <c:pt idx="13">
                  <c:v>1.8144893993029782E-2</c:v>
                </c:pt>
                <c:pt idx="14">
                  <c:v>1.5483517062226056E-2</c:v>
                </c:pt>
                <c:pt idx="15">
                  <c:v>1.5084674065590092E-2</c:v>
                </c:pt>
                <c:pt idx="16">
                  <c:v>1.9516694218465479E-2</c:v>
                </c:pt>
                <c:pt idx="17">
                  <c:v>2.3389904463773419E-2</c:v>
                </c:pt>
                <c:pt idx="18">
                  <c:v>2.4075148764235658E-2</c:v>
                </c:pt>
                <c:pt idx="19">
                  <c:v>2.2864463356405539E-2</c:v>
                </c:pt>
                <c:pt idx="20">
                  <c:v>2.2833110920142514E-2</c:v>
                </c:pt>
                <c:pt idx="21">
                  <c:v>2.566463161317856E-2</c:v>
                </c:pt>
                <c:pt idx="22">
                  <c:v>2.8590285358026025E-2</c:v>
                </c:pt>
                <c:pt idx="23">
                  <c:v>3.0410282921641153E-2</c:v>
                </c:pt>
                <c:pt idx="24">
                  <c:v>3.0649110080175922E-2</c:v>
                </c:pt>
                <c:pt idx="25">
                  <c:v>2.9946415716453203E-2</c:v>
                </c:pt>
                <c:pt idx="26">
                  <c:v>3.5918761496767565E-2</c:v>
                </c:pt>
                <c:pt idx="27">
                  <c:v>4.2461240060810077E-2</c:v>
                </c:pt>
                <c:pt idx="28">
                  <c:v>4.5886514540115143E-2</c:v>
                </c:pt>
                <c:pt idx="29">
                  <c:v>4.7011445203494082E-2</c:v>
                </c:pt>
                <c:pt idx="30">
                  <c:v>4.4316368743641643E-2</c:v>
                </c:pt>
                <c:pt idx="31">
                  <c:v>3.8557599938660383E-2</c:v>
                </c:pt>
                <c:pt idx="32">
                  <c:v>3.4873042509797454E-2</c:v>
                </c:pt>
                <c:pt idx="33">
                  <c:v>3.481643236307589E-2</c:v>
                </c:pt>
                <c:pt idx="34">
                  <c:v>3.5567781974359398E-2</c:v>
                </c:pt>
                <c:pt idx="35">
                  <c:v>4.131790243163988E-2</c:v>
                </c:pt>
                <c:pt idx="36">
                  <c:v>5.4261110962709157E-2</c:v>
                </c:pt>
                <c:pt idx="37">
                  <c:v>6.3607084831065364E-2</c:v>
                </c:pt>
                <c:pt idx="38">
                  <c:v>6.5050887973087279E-2</c:v>
                </c:pt>
                <c:pt idx="39">
                  <c:v>6.5851745764226727E-2</c:v>
                </c:pt>
                <c:pt idx="40">
                  <c:v>5.7414664641370391E-2</c:v>
                </c:pt>
                <c:pt idx="41">
                  <c:v>4.3368537498305076E-2</c:v>
                </c:pt>
                <c:pt idx="42">
                  <c:v>3.8024234041159254E-2</c:v>
                </c:pt>
                <c:pt idx="43">
                  <c:v>3.6911856960440796E-2</c:v>
                </c:pt>
                <c:pt idx="44">
                  <c:v>3.5981020379323506E-2</c:v>
                </c:pt>
                <c:pt idx="45">
                  <c:v>3.6466726979439687E-2</c:v>
                </c:pt>
                <c:pt idx="46">
                  <c:v>3.9421329142884348E-2</c:v>
                </c:pt>
                <c:pt idx="47">
                  <c:v>4.4672044333435391E-2</c:v>
                </c:pt>
                <c:pt idx="48">
                  <c:v>4.8300972511238834E-2</c:v>
                </c:pt>
                <c:pt idx="49">
                  <c:v>5.3026269176192645E-2</c:v>
                </c:pt>
                <c:pt idx="50">
                  <c:v>6.1984438770126396E-2</c:v>
                </c:pt>
                <c:pt idx="51">
                  <c:v>7.1567413025863461E-2</c:v>
                </c:pt>
                <c:pt idx="52">
                  <c:v>7.8544761449327025E-2</c:v>
                </c:pt>
                <c:pt idx="53">
                  <c:v>8.1352602333127841E-2</c:v>
                </c:pt>
                <c:pt idx="54">
                  <c:v>8.0055067905877714E-2</c:v>
                </c:pt>
                <c:pt idx="55">
                  <c:v>7.7866160423514338E-2</c:v>
                </c:pt>
                <c:pt idx="56">
                  <c:v>7.8443425753589216E-2</c:v>
                </c:pt>
                <c:pt idx="57">
                  <c:v>7.892813405126177E-2</c:v>
                </c:pt>
                <c:pt idx="58">
                  <c:v>7.883773640067672E-2</c:v>
                </c:pt>
                <c:pt idx="59">
                  <c:v>7.758282506550572E-2</c:v>
                </c:pt>
                <c:pt idx="60">
                  <c:v>7.5497713750972584E-2</c:v>
                </c:pt>
                <c:pt idx="61">
                  <c:v>7.2296131468885763E-2</c:v>
                </c:pt>
                <c:pt idx="62">
                  <c:v>7.0740986084012081E-2</c:v>
                </c:pt>
                <c:pt idx="63">
                  <c:v>6.9175815333882271E-2</c:v>
                </c:pt>
                <c:pt idx="64">
                  <c:v>7.031213944145516E-2</c:v>
                </c:pt>
                <c:pt idx="65">
                  <c:v>7.2923989374260742E-2</c:v>
                </c:pt>
                <c:pt idx="66">
                  <c:v>7.8992812005997309E-2</c:v>
                </c:pt>
                <c:pt idx="67">
                  <c:v>8.5735399401001611E-2</c:v>
                </c:pt>
                <c:pt idx="68">
                  <c:v>9.1001769404047417E-2</c:v>
                </c:pt>
                <c:pt idx="69">
                  <c:v>9.594609513058272E-2</c:v>
                </c:pt>
                <c:pt idx="70">
                  <c:v>0.10130854586315746</c:v>
                </c:pt>
                <c:pt idx="71">
                  <c:v>0.10653669621939854</c:v>
                </c:pt>
                <c:pt idx="72">
                  <c:v>0.11230776879620261</c:v>
                </c:pt>
                <c:pt idx="73">
                  <c:v>0.11847175947757149</c:v>
                </c:pt>
                <c:pt idx="74">
                  <c:v>0.12488250775305108</c:v>
                </c:pt>
                <c:pt idx="75">
                  <c:v>0.13301435860945107</c:v>
                </c:pt>
                <c:pt idx="76">
                  <c:v>0.14186372170519432</c:v>
                </c:pt>
                <c:pt idx="77">
                  <c:v>0.15143054999492525</c:v>
                </c:pt>
                <c:pt idx="78">
                  <c:v>0.15614225525667633</c:v>
                </c:pt>
                <c:pt idx="79">
                  <c:v>0.15927254500704491</c:v>
                </c:pt>
                <c:pt idx="80">
                  <c:v>0.15830426220476723</c:v>
                </c:pt>
                <c:pt idx="81">
                  <c:v>0.1567714304320052</c:v>
                </c:pt>
                <c:pt idx="82">
                  <c:v>0.1565336114554387</c:v>
                </c:pt>
                <c:pt idx="83">
                  <c:v>0.15569235581753504</c:v>
                </c:pt>
                <c:pt idx="84">
                  <c:v>0.15468002915344226</c:v>
                </c:pt>
                <c:pt idx="85">
                  <c:v>0.15385150869327133</c:v>
                </c:pt>
                <c:pt idx="86">
                  <c:v>0.15175269306668229</c:v>
                </c:pt>
                <c:pt idx="87">
                  <c:v>0.14923248278184684</c:v>
                </c:pt>
                <c:pt idx="88">
                  <c:v>0.14716885708116861</c:v>
                </c:pt>
                <c:pt idx="89">
                  <c:v>0.14475986201672505</c:v>
                </c:pt>
                <c:pt idx="90">
                  <c:v>0.13908013740668709</c:v>
                </c:pt>
              </c:numCache>
            </c:numRef>
          </c:yVal>
          <c:smooth val="1"/>
        </c:ser>
        <c:ser>
          <c:idx val="4"/>
          <c:order val="4"/>
          <c:tx>
            <c:strRef>
              <c:f>'Health Cross-Country Comaprison'!$N$1</c:f>
              <c:strCache>
                <c:ptCount val="1"/>
                <c:pt idx="0">
                  <c:v>Normalized CGH (JAM)</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Comaprison'!$N$2:$N$112</c:f>
              <c:numCache>
                <c:formatCode>General</c:formatCode>
                <c:ptCount val="111"/>
                <c:pt idx="0">
                  <c:v>1.6844280097958575E-2</c:v>
                </c:pt>
                <c:pt idx="1">
                  <c:v>1.5071685618001381E-2</c:v>
                </c:pt>
                <c:pt idx="2">
                  <c:v>1.3638034116470299E-2</c:v>
                </c:pt>
                <c:pt idx="3">
                  <c:v>1.1664166874410038E-2</c:v>
                </c:pt>
                <c:pt idx="4">
                  <c:v>1.0311406845966188E-2</c:v>
                </c:pt>
                <c:pt idx="5">
                  <c:v>1.0547586887634247E-2</c:v>
                </c:pt>
                <c:pt idx="6">
                  <c:v>1.1487518627349069E-2</c:v>
                </c:pt>
                <c:pt idx="7">
                  <c:v>1.0963338822798081E-2</c:v>
                </c:pt>
                <c:pt idx="8">
                  <c:v>9.8315229320665217E-3</c:v>
                </c:pt>
                <c:pt idx="9">
                  <c:v>9.580183460091863E-3</c:v>
                </c:pt>
                <c:pt idx="10">
                  <c:v>9.220910256155606E-3</c:v>
                </c:pt>
                <c:pt idx="11">
                  <c:v>7.773034655873535E-3</c:v>
                </c:pt>
                <c:pt idx="12">
                  <c:v>7.2063707978983517E-3</c:v>
                </c:pt>
                <c:pt idx="13">
                  <c:v>6.8660571763750492E-3</c:v>
                </c:pt>
                <c:pt idx="14">
                  <c:v>5.4792134307420619E-3</c:v>
                </c:pt>
                <c:pt idx="15">
                  <c:v>3.8956912245464428E-3</c:v>
                </c:pt>
                <c:pt idx="16">
                  <c:v>3.4882278564381036E-3</c:v>
                </c:pt>
                <c:pt idx="17">
                  <c:v>3.6121151681402599E-3</c:v>
                </c:pt>
                <c:pt idx="18">
                  <c:v>3.9467226789156838E-3</c:v>
                </c:pt>
                <c:pt idx="19">
                  <c:v>4.1832497932993507E-3</c:v>
                </c:pt>
                <c:pt idx="20">
                  <c:v>4.4939622299943185E-3</c:v>
                </c:pt>
                <c:pt idx="21">
                  <c:v>5.4343410464275411E-3</c:v>
                </c:pt>
                <c:pt idx="22">
                  <c:v>7.1641749913058158E-3</c:v>
                </c:pt>
                <c:pt idx="23">
                  <c:v>9.2829245030674884E-3</c:v>
                </c:pt>
                <c:pt idx="24">
                  <c:v>1.1005581690097849E-2</c:v>
                </c:pt>
                <c:pt idx="25">
                  <c:v>1.1739928730412519E-2</c:v>
                </c:pt>
                <c:pt idx="26">
                  <c:v>1.1457846851459905E-2</c:v>
                </c:pt>
                <c:pt idx="27">
                  <c:v>1.0946714627979909E-2</c:v>
                </c:pt>
                <c:pt idx="28">
                  <c:v>1.0008671199141471E-2</c:v>
                </c:pt>
                <c:pt idx="29">
                  <c:v>9.0209081331469963E-3</c:v>
                </c:pt>
                <c:pt idx="30">
                  <c:v>7.9293938555432004E-3</c:v>
                </c:pt>
                <c:pt idx="31">
                  <c:v>6.5103488210091105E-3</c:v>
                </c:pt>
                <c:pt idx="32">
                  <c:v>4.8914604933531936E-3</c:v>
                </c:pt>
                <c:pt idx="33">
                  <c:v>4.115088241509547E-3</c:v>
                </c:pt>
                <c:pt idx="34">
                  <c:v>4.3358911971002612E-3</c:v>
                </c:pt>
                <c:pt idx="35">
                  <c:v>5.2033023870209655E-3</c:v>
                </c:pt>
                <c:pt idx="36">
                  <c:v>6.625541667056231E-3</c:v>
                </c:pt>
                <c:pt idx="37">
                  <c:v>8.0464103039942624E-3</c:v>
                </c:pt>
                <c:pt idx="38">
                  <c:v>8.7015953522113429E-3</c:v>
                </c:pt>
                <c:pt idx="39">
                  <c:v>8.9288985679839578E-3</c:v>
                </c:pt>
                <c:pt idx="40">
                  <c:v>9.0940169417810905E-3</c:v>
                </c:pt>
                <c:pt idx="41">
                  <c:v>8.8117879981184696E-3</c:v>
                </c:pt>
                <c:pt idx="42">
                  <c:v>8.5106759456921536E-3</c:v>
                </c:pt>
                <c:pt idx="43">
                  <c:v>8.8554485692226223E-3</c:v>
                </c:pt>
                <c:pt idx="44">
                  <c:v>9.8332406478793023E-3</c:v>
                </c:pt>
                <c:pt idx="45">
                  <c:v>1.1216095998577123E-2</c:v>
                </c:pt>
                <c:pt idx="46">
                  <c:v>1.1804172478327985E-2</c:v>
                </c:pt>
                <c:pt idx="47">
                  <c:v>1.1454240824770782E-2</c:v>
                </c:pt>
                <c:pt idx="48">
                  <c:v>1.1167035211321848E-2</c:v>
                </c:pt>
                <c:pt idx="49">
                  <c:v>1.1455817358461948E-2</c:v>
                </c:pt>
                <c:pt idx="50">
                  <c:v>1.1831314741205167E-2</c:v>
                </c:pt>
                <c:pt idx="51">
                  <c:v>1.2913969840678682E-2</c:v>
                </c:pt>
                <c:pt idx="52">
                  <c:v>1.3849436695797947E-2</c:v>
                </c:pt>
                <c:pt idx="53">
                  <c:v>1.3559530974273473E-2</c:v>
                </c:pt>
                <c:pt idx="54">
                  <c:v>1.275626941085381E-2</c:v>
                </c:pt>
                <c:pt idx="55">
                  <c:v>1.3185315995801411E-2</c:v>
                </c:pt>
                <c:pt idx="56">
                  <c:v>1.5361467805169447E-2</c:v>
                </c:pt>
                <c:pt idx="57">
                  <c:v>2.0500797043341401E-2</c:v>
                </c:pt>
                <c:pt idx="58">
                  <c:v>2.9696541586322199E-2</c:v>
                </c:pt>
                <c:pt idx="59">
                  <c:v>3.3997525503857387E-2</c:v>
                </c:pt>
                <c:pt idx="60">
                  <c:v>3.4074105039647459E-2</c:v>
                </c:pt>
                <c:pt idx="61">
                  <c:v>3.3511364868135045E-2</c:v>
                </c:pt>
                <c:pt idx="62">
                  <c:v>2.9678552630995267E-2</c:v>
                </c:pt>
                <c:pt idx="63">
                  <c:v>2.2406990988449026E-2</c:v>
                </c:pt>
                <c:pt idx="64">
                  <c:v>2.0764342886245866E-2</c:v>
                </c:pt>
                <c:pt idx="65">
                  <c:v>2.2777423462579934E-2</c:v>
                </c:pt>
                <c:pt idx="66">
                  <c:v>2.3713472693950789E-2</c:v>
                </c:pt>
                <c:pt idx="67">
                  <c:v>2.4330456213098806E-2</c:v>
                </c:pt>
                <c:pt idx="68">
                  <c:v>2.6052783975178784E-2</c:v>
                </c:pt>
                <c:pt idx="69">
                  <c:v>2.9254265060063189E-2</c:v>
                </c:pt>
                <c:pt idx="70">
                  <c:v>3.5004283447795236E-2</c:v>
                </c:pt>
                <c:pt idx="71">
                  <c:v>4.3408361009092282E-2</c:v>
                </c:pt>
                <c:pt idx="72">
                  <c:v>5.1436923539881226E-2</c:v>
                </c:pt>
                <c:pt idx="73">
                  <c:v>5.5690487912325025E-2</c:v>
                </c:pt>
                <c:pt idx="74">
                  <c:v>5.8155121856824477E-2</c:v>
                </c:pt>
                <c:pt idx="75">
                  <c:v>5.7735257992369116E-2</c:v>
                </c:pt>
                <c:pt idx="76">
                  <c:v>5.6371444580322061E-2</c:v>
                </c:pt>
                <c:pt idx="77">
                  <c:v>5.9797746428674248E-2</c:v>
                </c:pt>
                <c:pt idx="78">
                  <c:v>6.967994197721758E-2</c:v>
                </c:pt>
                <c:pt idx="79">
                  <c:v>7.1932479196958457E-2</c:v>
                </c:pt>
                <c:pt idx="80">
                  <c:v>6.7818314521827683E-2</c:v>
                </c:pt>
                <c:pt idx="81">
                  <c:v>6.0713753681366694E-2</c:v>
                </c:pt>
                <c:pt idx="82">
                  <c:v>5.6120293351176166E-2</c:v>
                </c:pt>
                <c:pt idx="83">
                  <c:v>5.7180553436610958E-2</c:v>
                </c:pt>
                <c:pt idx="84">
                  <c:v>6.5108988430245207E-2</c:v>
                </c:pt>
                <c:pt idx="85">
                  <c:v>7.8774570708192285E-2</c:v>
                </c:pt>
                <c:pt idx="86">
                  <c:v>8.2777313276440306E-2</c:v>
                </c:pt>
                <c:pt idx="87">
                  <c:v>7.0622397347355995E-2</c:v>
                </c:pt>
                <c:pt idx="88">
                  <c:v>5.1178495548884727E-2</c:v>
                </c:pt>
                <c:pt idx="89">
                  <c:v>3.4885631639768995E-2</c:v>
                </c:pt>
                <c:pt idx="90">
                  <c:v>1.9018631835276262E-2</c:v>
                </c:pt>
              </c:numCache>
            </c:numRef>
          </c:yVal>
          <c:smooth val="1"/>
        </c:ser>
        <c:ser>
          <c:idx val="5"/>
          <c:order val="5"/>
          <c:tx>
            <c:strRef>
              <c:f>'Health Cross-Country Comaprison'!$Q$1</c:f>
              <c:strCache>
                <c:ptCount val="1"/>
                <c:pt idx="0">
                  <c:v>Normalized CGH (MEX)</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Comaprison'!$Q$2:$Q$112</c:f>
              <c:numCache>
                <c:formatCode>General</c:formatCode>
                <c:ptCount val="111"/>
                <c:pt idx="0">
                  <c:v>2.0360166456505915E-2</c:v>
                </c:pt>
                <c:pt idx="1">
                  <c:v>2.019606976649934E-2</c:v>
                </c:pt>
                <c:pt idx="2">
                  <c:v>1.9109503451785585E-2</c:v>
                </c:pt>
                <c:pt idx="3">
                  <c:v>1.7850593745164501E-2</c:v>
                </c:pt>
                <c:pt idx="4">
                  <c:v>1.6105253116716706E-2</c:v>
                </c:pt>
                <c:pt idx="5">
                  <c:v>1.3950886296664744E-2</c:v>
                </c:pt>
                <c:pt idx="6">
                  <c:v>1.2116610170055369E-2</c:v>
                </c:pt>
                <c:pt idx="7">
                  <c:v>1.0641200114947126E-2</c:v>
                </c:pt>
                <c:pt idx="8">
                  <c:v>9.5263642789911087E-3</c:v>
                </c:pt>
                <c:pt idx="9">
                  <c:v>8.7460944450841547E-3</c:v>
                </c:pt>
                <c:pt idx="10">
                  <c:v>8.3274579643755949E-3</c:v>
                </c:pt>
                <c:pt idx="11">
                  <c:v>8.1675669501257153E-3</c:v>
                </c:pt>
                <c:pt idx="12">
                  <c:v>8.3098287910982841E-3</c:v>
                </c:pt>
                <c:pt idx="13">
                  <c:v>8.6960720226332781E-3</c:v>
                </c:pt>
                <c:pt idx="14">
                  <c:v>9.3657236275955132E-3</c:v>
                </c:pt>
                <c:pt idx="15">
                  <c:v>1.0307571668470917E-2</c:v>
                </c:pt>
                <c:pt idx="16">
                  <c:v>1.1490719561843591E-2</c:v>
                </c:pt>
                <c:pt idx="17">
                  <c:v>1.2848618489141539E-2</c:v>
                </c:pt>
                <c:pt idx="18">
                  <c:v>1.4438218055268081E-2</c:v>
                </c:pt>
                <c:pt idx="19">
                  <c:v>1.6259044867671966E-2</c:v>
                </c:pt>
                <c:pt idx="20">
                  <c:v>1.8261921192206029E-2</c:v>
                </c:pt>
                <c:pt idx="21">
                  <c:v>2.0098316228208325E-2</c:v>
                </c:pt>
                <c:pt idx="22">
                  <c:v>2.1768419999998945E-2</c:v>
                </c:pt>
                <c:pt idx="23">
                  <c:v>2.3282852411917625E-2</c:v>
                </c:pt>
                <c:pt idx="24">
                  <c:v>2.4621704466824566E-2</c:v>
                </c:pt>
                <c:pt idx="25">
                  <c:v>2.5829027202695146E-2</c:v>
                </c:pt>
                <c:pt idx="26">
                  <c:v>2.6702230524433629E-2</c:v>
                </c:pt>
                <c:pt idx="27">
                  <c:v>2.7230898123328504E-2</c:v>
                </c:pt>
                <c:pt idx="28">
                  <c:v>2.7376170879587276E-2</c:v>
                </c:pt>
                <c:pt idx="29">
                  <c:v>2.7219501343897133E-2</c:v>
                </c:pt>
                <c:pt idx="30">
                  <c:v>2.6707354577406823E-2</c:v>
                </c:pt>
                <c:pt idx="31">
                  <c:v>2.6217475052590394E-2</c:v>
                </c:pt>
                <c:pt idx="32">
                  <c:v>2.5730208931976563E-2</c:v>
                </c:pt>
                <c:pt idx="33">
                  <c:v>2.5248244261965803E-2</c:v>
                </c:pt>
                <c:pt idx="34">
                  <c:v>2.4782146037694967E-2</c:v>
                </c:pt>
                <c:pt idx="35">
                  <c:v>2.4318847108157182E-2</c:v>
                </c:pt>
                <c:pt idx="36">
                  <c:v>2.4063937018318819E-2</c:v>
                </c:pt>
                <c:pt idx="37">
                  <c:v>2.3987328029560089E-2</c:v>
                </c:pt>
                <c:pt idx="38">
                  <c:v>2.412217025583208E-2</c:v>
                </c:pt>
                <c:pt idx="39">
                  <c:v>2.4453470252256224E-2</c:v>
                </c:pt>
                <c:pt idx="40">
                  <c:v>2.4978749816409213E-2</c:v>
                </c:pt>
                <c:pt idx="41">
                  <c:v>2.5563959274312067E-2</c:v>
                </c:pt>
                <c:pt idx="42">
                  <c:v>2.6211166031981124E-2</c:v>
                </c:pt>
                <c:pt idx="43">
                  <c:v>2.6905066714326333E-2</c:v>
                </c:pt>
                <c:pt idx="44">
                  <c:v>2.7666883086946373E-2</c:v>
                </c:pt>
                <c:pt idx="45">
                  <c:v>2.8482263404273751E-2</c:v>
                </c:pt>
                <c:pt idx="46">
                  <c:v>2.9269481514225232E-2</c:v>
                </c:pt>
                <c:pt idx="47">
                  <c:v>3.0027530462096757E-2</c:v>
                </c:pt>
                <c:pt idx="48">
                  <c:v>3.0763074471069674E-2</c:v>
                </c:pt>
                <c:pt idx="49">
                  <c:v>3.1473681408373817E-2</c:v>
                </c:pt>
                <c:pt idx="50">
                  <c:v>3.2155644738158649E-2</c:v>
                </c:pt>
                <c:pt idx="51">
                  <c:v>3.29459222595926E-2</c:v>
                </c:pt>
                <c:pt idx="52">
                  <c:v>3.3916264684255577E-2</c:v>
                </c:pt>
                <c:pt idx="53">
                  <c:v>3.49458739844433E-2</c:v>
                </c:pt>
                <c:pt idx="54">
                  <c:v>3.6153733228983395E-2</c:v>
                </c:pt>
                <c:pt idx="55">
                  <c:v>3.7473434330134732E-2</c:v>
                </c:pt>
                <c:pt idx="56">
                  <c:v>3.8721793956192553E-2</c:v>
                </c:pt>
                <c:pt idx="57">
                  <c:v>3.9875602508821092E-2</c:v>
                </c:pt>
                <c:pt idx="58">
                  <c:v>4.0916240265203054E-2</c:v>
                </c:pt>
                <c:pt idx="59">
                  <c:v>4.1919663751334726E-2</c:v>
                </c:pt>
                <c:pt idx="60">
                  <c:v>4.2811917914595217E-2</c:v>
                </c:pt>
                <c:pt idx="61">
                  <c:v>4.3779684910454218E-2</c:v>
                </c:pt>
                <c:pt idx="62">
                  <c:v>4.4891858776681538E-2</c:v>
                </c:pt>
                <c:pt idx="63">
                  <c:v>4.6038856664255425E-2</c:v>
                </c:pt>
                <c:pt idx="64">
                  <c:v>4.7374034473667177E-2</c:v>
                </c:pt>
                <c:pt idx="65">
                  <c:v>4.8845527134999837E-2</c:v>
                </c:pt>
                <c:pt idx="66">
                  <c:v>5.0329240586454285E-2</c:v>
                </c:pt>
                <c:pt idx="67">
                  <c:v>5.1767132273469976E-2</c:v>
                </c:pt>
                <c:pt idx="68">
                  <c:v>5.3189581067836167E-2</c:v>
                </c:pt>
                <c:pt idx="69">
                  <c:v>5.4552083329300081E-2</c:v>
                </c:pt>
                <c:pt idx="70">
                  <c:v>5.5760984713418671E-2</c:v>
                </c:pt>
                <c:pt idx="71">
                  <c:v>5.7160579008026693E-2</c:v>
                </c:pt>
                <c:pt idx="72">
                  <c:v>5.8914201791902661E-2</c:v>
                </c:pt>
                <c:pt idx="73">
                  <c:v>6.095673868006915E-2</c:v>
                </c:pt>
                <c:pt idx="74">
                  <c:v>6.356773030964831E-2</c:v>
                </c:pt>
                <c:pt idx="75">
                  <c:v>6.6527165817650474E-2</c:v>
                </c:pt>
                <c:pt idx="76">
                  <c:v>6.8672080446544229E-2</c:v>
                </c:pt>
                <c:pt idx="77">
                  <c:v>7.0178376494941144E-2</c:v>
                </c:pt>
                <c:pt idx="78">
                  <c:v>7.0948262769801901E-2</c:v>
                </c:pt>
                <c:pt idx="79">
                  <c:v>7.102910225438637E-2</c:v>
                </c:pt>
                <c:pt idx="80">
                  <c:v>7.0167593119595542E-2</c:v>
                </c:pt>
                <c:pt idx="81">
                  <c:v>6.9481387698575675E-2</c:v>
                </c:pt>
                <c:pt idx="82">
                  <c:v>6.8975339649407677E-2</c:v>
                </c:pt>
                <c:pt idx="83">
                  <c:v>6.8566625415911922E-2</c:v>
                </c:pt>
                <c:pt idx="84">
                  <c:v>6.8425830307555197E-2</c:v>
                </c:pt>
                <c:pt idx="85">
                  <c:v>6.8425830307555197E-2</c:v>
                </c:pt>
                <c:pt idx="86">
                  <c:v>6.8425830307555197E-2</c:v>
                </c:pt>
                <c:pt idx="87">
                  <c:v>6.8425830307555197E-2</c:v>
                </c:pt>
                <c:pt idx="88">
                  <c:v>6.8425830307555197E-2</c:v>
                </c:pt>
                <c:pt idx="89">
                  <c:v>6.8425830307555197E-2</c:v>
                </c:pt>
                <c:pt idx="90">
                  <c:v>1.3490068531140193E-2</c:v>
                </c:pt>
              </c:numCache>
            </c:numRef>
          </c:yVal>
          <c:smooth val="1"/>
        </c:ser>
        <c:ser>
          <c:idx val="6"/>
          <c:order val="6"/>
          <c:tx>
            <c:strRef>
              <c:f>'Health Cross-Country Comaprison'!$T$1</c:f>
              <c:strCache>
                <c:ptCount val="1"/>
                <c:pt idx="0">
                  <c:v>Normalized CGH (PER)</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Comaprison'!$T$2:$T$112</c:f>
              <c:numCache>
                <c:formatCode>General</c:formatCode>
                <c:ptCount val="111"/>
                <c:pt idx="0">
                  <c:v>5.0745205555881891E-2</c:v>
                </c:pt>
                <c:pt idx="1">
                  <c:v>4.578790041737596E-2</c:v>
                </c:pt>
                <c:pt idx="2">
                  <c:v>4.1347862024187956E-2</c:v>
                </c:pt>
                <c:pt idx="3">
                  <c:v>3.7558281157078724E-2</c:v>
                </c:pt>
                <c:pt idx="4">
                  <c:v>3.4366150006448097E-2</c:v>
                </c:pt>
                <c:pt idx="5">
                  <c:v>3.1676950791510665E-2</c:v>
                </c:pt>
                <c:pt idx="6">
                  <c:v>2.9387977557638095E-2</c:v>
                </c:pt>
                <c:pt idx="7">
                  <c:v>2.7419625355358357E-2</c:v>
                </c:pt>
                <c:pt idx="8">
                  <c:v>2.5754113735748492E-2</c:v>
                </c:pt>
                <c:pt idx="9">
                  <c:v>2.4458819496168804E-2</c:v>
                </c:pt>
                <c:pt idx="10">
                  <c:v>2.3547526578844253E-2</c:v>
                </c:pt>
                <c:pt idx="11">
                  <c:v>2.2890265402388057E-2</c:v>
                </c:pt>
                <c:pt idx="12">
                  <c:v>2.2351419229143618E-2</c:v>
                </c:pt>
                <c:pt idx="13">
                  <c:v>2.1821917135033096E-2</c:v>
                </c:pt>
                <c:pt idx="14">
                  <c:v>2.1237982302560399E-2</c:v>
                </c:pt>
                <c:pt idx="15">
                  <c:v>2.061018871745687E-2</c:v>
                </c:pt>
                <c:pt idx="16">
                  <c:v>1.9959472721637537E-2</c:v>
                </c:pt>
                <c:pt idx="17">
                  <c:v>1.9294920774281382E-2</c:v>
                </c:pt>
                <c:pt idx="18">
                  <c:v>1.8613017454057326E-2</c:v>
                </c:pt>
                <c:pt idx="19">
                  <c:v>1.7911675010776233E-2</c:v>
                </c:pt>
                <c:pt idx="20">
                  <c:v>1.7207159665246576E-2</c:v>
                </c:pt>
                <c:pt idx="21">
                  <c:v>1.6551521159622357E-2</c:v>
                </c:pt>
                <c:pt idx="22">
                  <c:v>1.6000792219123195E-2</c:v>
                </c:pt>
                <c:pt idx="23">
                  <c:v>1.5610870124151211E-2</c:v>
                </c:pt>
                <c:pt idx="24">
                  <c:v>1.5385580317723501E-2</c:v>
                </c:pt>
                <c:pt idx="25">
                  <c:v>1.525367312084428E-2</c:v>
                </c:pt>
                <c:pt idx="26">
                  <c:v>1.511750290634482E-2</c:v>
                </c:pt>
                <c:pt idx="27">
                  <c:v>1.4914570335891747E-2</c:v>
                </c:pt>
                <c:pt idx="28">
                  <c:v>1.4684011736268961E-2</c:v>
                </c:pt>
                <c:pt idx="29">
                  <c:v>1.4485652549392259E-2</c:v>
                </c:pt>
                <c:pt idx="30">
                  <c:v>1.4353720235655454E-2</c:v>
                </c:pt>
                <c:pt idx="31">
                  <c:v>1.4308115802540839E-2</c:v>
                </c:pt>
                <c:pt idx="32">
                  <c:v>1.4303571018247467E-2</c:v>
                </c:pt>
                <c:pt idx="33">
                  <c:v>1.4272348793022452E-2</c:v>
                </c:pt>
                <c:pt idx="34">
                  <c:v>1.4162149287973927E-2</c:v>
                </c:pt>
                <c:pt idx="35">
                  <c:v>1.3958006540797504E-2</c:v>
                </c:pt>
                <c:pt idx="36">
                  <c:v>1.3697308538196291E-2</c:v>
                </c:pt>
                <c:pt idx="37">
                  <c:v>1.3444110227492874E-2</c:v>
                </c:pt>
                <c:pt idx="38">
                  <c:v>1.3230017900729273E-2</c:v>
                </c:pt>
                <c:pt idx="39">
                  <c:v>1.3045172585626338E-2</c:v>
                </c:pt>
                <c:pt idx="40">
                  <c:v>1.2852362739809966E-2</c:v>
                </c:pt>
                <c:pt idx="41">
                  <c:v>1.2609399150262102E-2</c:v>
                </c:pt>
                <c:pt idx="42">
                  <c:v>1.2313662601633966E-2</c:v>
                </c:pt>
                <c:pt idx="43">
                  <c:v>1.2018867227979145E-2</c:v>
                </c:pt>
                <c:pt idx="44">
                  <c:v>1.1781606491500608E-2</c:v>
                </c:pt>
                <c:pt idx="45">
                  <c:v>1.1631253212475469E-2</c:v>
                </c:pt>
                <c:pt idx="46">
                  <c:v>1.1565040137890788E-2</c:v>
                </c:pt>
                <c:pt idx="47">
                  <c:v>1.1554898475476829E-2</c:v>
                </c:pt>
                <c:pt idx="48">
                  <c:v>1.1544407064120214E-2</c:v>
                </c:pt>
                <c:pt idx="49">
                  <c:v>1.1523398120183562E-2</c:v>
                </c:pt>
                <c:pt idx="50">
                  <c:v>1.1487924439568397E-2</c:v>
                </c:pt>
                <c:pt idx="51">
                  <c:v>1.1435827750481483E-2</c:v>
                </c:pt>
                <c:pt idx="52">
                  <c:v>1.1370496063954485E-2</c:v>
                </c:pt>
                <c:pt idx="53">
                  <c:v>1.1297088253781298E-2</c:v>
                </c:pt>
                <c:pt idx="54">
                  <c:v>1.1202593186506283E-2</c:v>
                </c:pt>
                <c:pt idx="55">
                  <c:v>1.1088701479285716E-2</c:v>
                </c:pt>
                <c:pt idx="56">
                  <c:v>1.0970052871626317E-2</c:v>
                </c:pt>
                <c:pt idx="57">
                  <c:v>1.0868750790814001E-2</c:v>
                </c:pt>
                <c:pt idx="58">
                  <c:v>1.0841864893168986E-2</c:v>
                </c:pt>
                <c:pt idx="59">
                  <c:v>1.0924150676374721E-2</c:v>
                </c:pt>
                <c:pt idx="60">
                  <c:v>1.1131522198462045E-2</c:v>
                </c:pt>
                <c:pt idx="61">
                  <c:v>1.141389201444004E-2</c:v>
                </c:pt>
                <c:pt idx="62">
                  <c:v>1.1696788192134953E-2</c:v>
                </c:pt>
                <c:pt idx="63">
                  <c:v>1.1953206453738489E-2</c:v>
                </c:pt>
                <c:pt idx="64">
                  <c:v>1.2189594809693371E-2</c:v>
                </c:pt>
                <c:pt idx="65">
                  <c:v>1.2448148375365639E-2</c:v>
                </c:pt>
                <c:pt idx="66">
                  <c:v>1.2757888919632525E-2</c:v>
                </c:pt>
                <c:pt idx="67">
                  <c:v>1.3144120376113434E-2</c:v>
                </c:pt>
                <c:pt idx="68">
                  <c:v>1.3589939857558648E-2</c:v>
                </c:pt>
                <c:pt idx="69">
                  <c:v>1.4035486126379726E-2</c:v>
                </c:pt>
                <c:pt idx="70">
                  <c:v>1.4457968922970512E-2</c:v>
                </c:pt>
                <c:pt idx="71">
                  <c:v>1.4926218555230795E-2</c:v>
                </c:pt>
                <c:pt idx="72">
                  <c:v>1.5533108995221784E-2</c:v>
                </c:pt>
                <c:pt idx="73">
                  <c:v>1.6301377106115556E-2</c:v>
                </c:pt>
                <c:pt idx="74">
                  <c:v>1.7242064955674902E-2</c:v>
                </c:pt>
                <c:pt idx="75">
                  <c:v>1.8265355987700429E-2</c:v>
                </c:pt>
                <c:pt idx="76">
                  <c:v>1.9262614604452274E-2</c:v>
                </c:pt>
                <c:pt idx="77">
                  <c:v>2.016610930879921E-2</c:v>
                </c:pt>
                <c:pt idx="78">
                  <c:v>2.1031987370986015E-2</c:v>
                </c:pt>
                <c:pt idx="79">
                  <c:v>2.1813120263155482E-2</c:v>
                </c:pt>
                <c:pt idx="80">
                  <c:v>2.2441553650132725E-2</c:v>
                </c:pt>
                <c:pt idx="81">
                  <c:v>2.2884637801467909E-2</c:v>
                </c:pt>
                <c:pt idx="82">
                  <c:v>2.3178930695629939E-2</c:v>
                </c:pt>
                <c:pt idx="83">
                  <c:v>2.3223037327253091E-2</c:v>
                </c:pt>
                <c:pt idx="84">
                  <c:v>2.288381858605313E-2</c:v>
                </c:pt>
                <c:pt idx="85">
                  <c:v>2.2181932191257903E-2</c:v>
                </c:pt>
                <c:pt idx="86">
                  <c:v>2.1225685399801873E-2</c:v>
                </c:pt>
                <c:pt idx="87">
                  <c:v>2.0168284994642609E-2</c:v>
                </c:pt>
                <c:pt idx="88">
                  <c:v>1.932376435923425E-2</c:v>
                </c:pt>
                <c:pt idx="89">
                  <c:v>1.9173251727036933E-2</c:v>
                </c:pt>
                <c:pt idx="90">
                  <c:v>2.5182024378227509E-2</c:v>
                </c:pt>
              </c:numCache>
            </c:numRef>
          </c:yVal>
          <c:smooth val="1"/>
        </c:ser>
        <c:ser>
          <c:idx val="7"/>
          <c:order val="7"/>
          <c:tx>
            <c:strRef>
              <c:f>'Health Cross-Country Comaprison'!$W$1</c:f>
              <c:strCache>
                <c:ptCount val="1"/>
                <c:pt idx="0">
                  <c:v>Normalized CGH (URY)</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Comaprison'!$W$2:$W$112</c:f>
              <c:numCache>
                <c:formatCode>General</c:formatCode>
                <c:ptCount val="111"/>
                <c:pt idx="0">
                  <c:v>7.2977304315908625E-2</c:v>
                </c:pt>
                <c:pt idx="1">
                  <c:v>6.7650273998040758E-2</c:v>
                </c:pt>
                <c:pt idx="2">
                  <c:v>6.2126992415442915E-2</c:v>
                </c:pt>
                <c:pt idx="3">
                  <c:v>5.6834080333222153E-2</c:v>
                </c:pt>
                <c:pt idx="4">
                  <c:v>5.0167342644659232E-2</c:v>
                </c:pt>
                <c:pt idx="5">
                  <c:v>4.4013330444852804E-2</c:v>
                </c:pt>
                <c:pt idx="6">
                  <c:v>3.7615961032895585E-2</c:v>
                </c:pt>
                <c:pt idx="7">
                  <c:v>3.1352011952866049E-2</c:v>
                </c:pt>
                <c:pt idx="8">
                  <c:v>2.7161651534134294E-2</c:v>
                </c:pt>
                <c:pt idx="9">
                  <c:v>2.4698150007139808E-2</c:v>
                </c:pt>
                <c:pt idx="10">
                  <c:v>2.366271230441248E-2</c:v>
                </c:pt>
                <c:pt idx="11">
                  <c:v>2.3339893880807282E-2</c:v>
                </c:pt>
                <c:pt idx="12">
                  <c:v>2.2340597167028124E-2</c:v>
                </c:pt>
                <c:pt idx="13">
                  <c:v>2.0271021069272636E-2</c:v>
                </c:pt>
                <c:pt idx="14">
                  <c:v>1.8359945547657085E-2</c:v>
                </c:pt>
                <c:pt idx="15">
                  <c:v>1.778382505689673E-2</c:v>
                </c:pt>
                <c:pt idx="16">
                  <c:v>1.9155156946782038E-2</c:v>
                </c:pt>
                <c:pt idx="17">
                  <c:v>2.0177260839550668E-2</c:v>
                </c:pt>
                <c:pt idx="18">
                  <c:v>2.0478318502918411E-2</c:v>
                </c:pt>
                <c:pt idx="19">
                  <c:v>2.0199165929649696E-2</c:v>
                </c:pt>
                <c:pt idx="20">
                  <c:v>2.0045540252855622E-2</c:v>
                </c:pt>
                <c:pt idx="21">
                  <c:v>2.1086858151838892E-2</c:v>
                </c:pt>
                <c:pt idx="22">
                  <c:v>2.2309970634982083E-2</c:v>
                </c:pt>
                <c:pt idx="23">
                  <c:v>2.3704074766016211E-2</c:v>
                </c:pt>
                <c:pt idx="24">
                  <c:v>2.5528080582518011E-2</c:v>
                </c:pt>
                <c:pt idx="25">
                  <c:v>2.7150264853065469E-2</c:v>
                </c:pt>
                <c:pt idx="26">
                  <c:v>2.7916412524387643E-2</c:v>
                </c:pt>
                <c:pt idx="27">
                  <c:v>2.867996895713721E-2</c:v>
                </c:pt>
                <c:pt idx="28">
                  <c:v>2.8390169387386283E-2</c:v>
                </c:pt>
                <c:pt idx="29">
                  <c:v>2.6549803224562636E-2</c:v>
                </c:pt>
                <c:pt idx="30">
                  <c:v>2.4884065205718352E-2</c:v>
                </c:pt>
                <c:pt idx="31">
                  <c:v>2.3867781550386984E-2</c:v>
                </c:pt>
                <c:pt idx="32">
                  <c:v>2.3313404743965049E-2</c:v>
                </c:pt>
                <c:pt idx="33">
                  <c:v>2.3778385097660976E-2</c:v>
                </c:pt>
                <c:pt idx="34">
                  <c:v>2.45993776655473E-2</c:v>
                </c:pt>
                <c:pt idx="35">
                  <c:v>2.4906665370156435E-2</c:v>
                </c:pt>
                <c:pt idx="36">
                  <c:v>2.5126834325563313E-2</c:v>
                </c:pt>
                <c:pt idx="37">
                  <c:v>2.5175045981673375E-2</c:v>
                </c:pt>
                <c:pt idx="38">
                  <c:v>2.5651925500384368E-2</c:v>
                </c:pt>
                <c:pt idx="39">
                  <c:v>2.7378287850088796E-2</c:v>
                </c:pt>
                <c:pt idx="40">
                  <c:v>3.0352927991124115E-2</c:v>
                </c:pt>
                <c:pt idx="41">
                  <c:v>3.3055294272807394E-2</c:v>
                </c:pt>
                <c:pt idx="42">
                  <c:v>3.4922135851972604E-2</c:v>
                </c:pt>
                <c:pt idx="43">
                  <c:v>3.5788161241913183E-2</c:v>
                </c:pt>
                <c:pt idx="44">
                  <c:v>3.5319219397052952E-2</c:v>
                </c:pt>
                <c:pt idx="45">
                  <c:v>3.3126769451619575E-2</c:v>
                </c:pt>
                <c:pt idx="46">
                  <c:v>3.1221915163598672E-2</c:v>
                </c:pt>
                <c:pt idx="47">
                  <c:v>3.0617109334333103E-2</c:v>
                </c:pt>
                <c:pt idx="48">
                  <c:v>3.0616763360465937E-2</c:v>
                </c:pt>
                <c:pt idx="49">
                  <c:v>3.1424007576498589E-2</c:v>
                </c:pt>
                <c:pt idx="50">
                  <c:v>3.2971002161961742E-2</c:v>
                </c:pt>
                <c:pt idx="51">
                  <c:v>3.4228019244786315E-2</c:v>
                </c:pt>
                <c:pt idx="52">
                  <c:v>3.5643628921623163E-2</c:v>
                </c:pt>
                <c:pt idx="53">
                  <c:v>3.7280368747398845E-2</c:v>
                </c:pt>
                <c:pt idx="54">
                  <c:v>3.8386990430543874E-2</c:v>
                </c:pt>
                <c:pt idx="55">
                  <c:v>3.9096917877046417E-2</c:v>
                </c:pt>
                <c:pt idx="56">
                  <c:v>3.983621619154603E-2</c:v>
                </c:pt>
                <c:pt idx="57">
                  <c:v>4.0425897457059247E-2</c:v>
                </c:pt>
                <c:pt idx="58">
                  <c:v>4.0716360644562279E-2</c:v>
                </c:pt>
                <c:pt idx="59">
                  <c:v>4.1151210720715301E-2</c:v>
                </c:pt>
                <c:pt idx="60">
                  <c:v>4.1514043985095846E-2</c:v>
                </c:pt>
                <c:pt idx="61">
                  <c:v>4.1934014439483948E-2</c:v>
                </c:pt>
                <c:pt idx="62">
                  <c:v>4.2680694016513476E-2</c:v>
                </c:pt>
                <c:pt idx="63">
                  <c:v>4.343695979831827E-2</c:v>
                </c:pt>
                <c:pt idx="64">
                  <c:v>4.3409243377552018E-2</c:v>
                </c:pt>
                <c:pt idx="65">
                  <c:v>4.3189561601079195E-2</c:v>
                </c:pt>
                <c:pt idx="66">
                  <c:v>4.2920622504302675E-2</c:v>
                </c:pt>
                <c:pt idx="67">
                  <c:v>4.3002006723268982E-2</c:v>
                </c:pt>
                <c:pt idx="68">
                  <c:v>4.3396309541225295E-2</c:v>
                </c:pt>
                <c:pt idx="69">
                  <c:v>4.3817217343192105E-2</c:v>
                </c:pt>
                <c:pt idx="70">
                  <c:v>4.4274312241750033E-2</c:v>
                </c:pt>
                <c:pt idx="71">
                  <c:v>4.5228261496226815E-2</c:v>
                </c:pt>
                <c:pt idx="72">
                  <c:v>4.6445577607393498E-2</c:v>
                </c:pt>
                <c:pt idx="73">
                  <c:v>4.7759383927760336E-2</c:v>
                </c:pt>
                <c:pt idx="74">
                  <c:v>4.8841327542887454E-2</c:v>
                </c:pt>
                <c:pt idx="75">
                  <c:v>4.9833559569874689E-2</c:v>
                </c:pt>
                <c:pt idx="76">
                  <c:v>5.0718932485205259E-2</c:v>
                </c:pt>
                <c:pt idx="77">
                  <c:v>5.1714333628773132E-2</c:v>
                </c:pt>
                <c:pt idx="78">
                  <c:v>5.2640245065409756E-2</c:v>
                </c:pt>
                <c:pt idx="79">
                  <c:v>5.3644334636641942E-2</c:v>
                </c:pt>
                <c:pt idx="80">
                  <c:v>5.4542714561610327E-2</c:v>
                </c:pt>
                <c:pt idx="81">
                  <c:v>5.5397610673440872E-2</c:v>
                </c:pt>
                <c:pt idx="82">
                  <c:v>5.6159195947785186E-2</c:v>
                </c:pt>
                <c:pt idx="83">
                  <c:v>5.639891349228493E-2</c:v>
                </c:pt>
                <c:pt idx="84">
                  <c:v>5.664001641294001E-2</c:v>
                </c:pt>
                <c:pt idx="85">
                  <c:v>5.683681100593279E-2</c:v>
                </c:pt>
                <c:pt idx="86">
                  <c:v>5.7113612125844149E-2</c:v>
                </c:pt>
                <c:pt idx="87">
                  <c:v>5.7428793929693217E-2</c:v>
                </c:pt>
                <c:pt idx="88">
                  <c:v>5.7612948528832454E-2</c:v>
                </c:pt>
                <c:pt idx="89">
                  <c:v>5.7714662202155743E-2</c:v>
                </c:pt>
                <c:pt idx="90">
                  <c:v>5.7489749128949011E-2</c:v>
                </c:pt>
              </c:numCache>
            </c:numRef>
          </c:yVal>
          <c:smooth val="1"/>
        </c:ser>
        <c:dLbls>
          <c:showLegendKey val="0"/>
          <c:showVal val="0"/>
          <c:showCatName val="0"/>
          <c:showSerName val="0"/>
          <c:showPercent val="0"/>
          <c:showBubbleSize val="0"/>
        </c:dLbls>
        <c:axId val="179121536"/>
        <c:axId val="179127808"/>
      </c:scatterChart>
      <c:valAx>
        <c:axId val="179121536"/>
        <c:scaling>
          <c:orientation val="minMax"/>
          <c:max val="49"/>
          <c:min val="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79127808"/>
        <c:crosses val="autoZero"/>
        <c:crossBetween val="midCat"/>
      </c:valAx>
      <c:valAx>
        <c:axId val="179127808"/>
        <c:scaling>
          <c:orientation val="minMax"/>
          <c:max val="0.1"/>
        </c:scaling>
        <c:delete val="0"/>
        <c:axPos val="l"/>
        <c:majorGridlines/>
        <c:title>
          <c:tx>
            <c:rich>
              <a:bodyPr/>
              <a:lstStyle/>
              <a:p>
                <a:pPr>
                  <a:defRPr/>
                </a:pPr>
                <a:r>
                  <a:rPr lang="en-US"/>
                  <a:t>Normalized CGH</a:t>
                </a:r>
              </a:p>
            </c:rich>
          </c:tx>
          <c:layout/>
          <c:overlay val="0"/>
        </c:title>
        <c:numFmt formatCode="General" sourceLinked="1"/>
        <c:majorTickMark val="none"/>
        <c:minorTickMark val="none"/>
        <c:tickLblPos val="nextTo"/>
        <c:crossAx val="179121536"/>
        <c:crosses val="autoZero"/>
        <c:crossBetween val="midCat"/>
      </c:valAx>
    </c:plotArea>
    <c:legend>
      <c:legendPos val="r"/>
      <c:layout/>
      <c:overlay val="0"/>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 CFH for NTA Latin America Counries</a:t>
            </a:r>
          </a:p>
        </c:rich>
      </c:tx>
      <c:layout>
        <c:manualLayout>
          <c:xMode val="edge"/>
          <c:yMode val="edge"/>
          <c:x val="0.18657633420822398"/>
          <c:y val="2.7777777777777776E-2"/>
        </c:manualLayout>
      </c:layout>
      <c:overlay val="0"/>
    </c:title>
    <c:autoTitleDeleted val="0"/>
    <c:plotArea>
      <c:layout/>
      <c:scatterChart>
        <c:scatterStyle val="smoothMarker"/>
        <c:varyColors val="0"/>
        <c:ser>
          <c:idx val="0"/>
          <c:order val="0"/>
          <c:tx>
            <c:strRef>
              <c:f>'Health Cross-Country Comaprison'!$C$1</c:f>
              <c:strCache>
                <c:ptCount val="1"/>
                <c:pt idx="0">
                  <c:v>Normalized CFH (ARG)</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Comaprison'!$C$2:$C$112</c:f>
              <c:numCache>
                <c:formatCode>General</c:formatCode>
                <c:ptCount val="111"/>
                <c:pt idx="0">
                  <c:v>2.4557538018271003E-2</c:v>
                </c:pt>
                <c:pt idx="1">
                  <c:v>2.4718078447928976E-2</c:v>
                </c:pt>
                <c:pt idx="2">
                  <c:v>2.4878618877587057E-2</c:v>
                </c:pt>
                <c:pt idx="3">
                  <c:v>2.5025494551697176E-2</c:v>
                </c:pt>
                <c:pt idx="4">
                  <c:v>2.5150096610656304E-2</c:v>
                </c:pt>
                <c:pt idx="5">
                  <c:v>2.524372991031848E-2</c:v>
                </c:pt>
                <c:pt idx="6">
                  <c:v>2.5297676509186663E-2</c:v>
                </c:pt>
                <c:pt idx="7">
                  <c:v>2.5308157179616181E-2</c:v>
                </c:pt>
                <c:pt idx="8">
                  <c:v>2.5454342598951494E-2</c:v>
                </c:pt>
                <c:pt idx="9">
                  <c:v>2.576022255807232E-2</c:v>
                </c:pt>
                <c:pt idx="10">
                  <c:v>2.6223033167921562E-2</c:v>
                </c:pt>
                <c:pt idx="11">
                  <c:v>2.6728802680227669E-2</c:v>
                </c:pt>
                <c:pt idx="12">
                  <c:v>2.7268269666686301E-2</c:v>
                </c:pt>
                <c:pt idx="13">
                  <c:v>2.7719709363871255E-2</c:v>
                </c:pt>
                <c:pt idx="14">
                  <c:v>2.7967492520490432E-2</c:v>
                </c:pt>
                <c:pt idx="15">
                  <c:v>2.801478445478759E-2</c:v>
                </c:pt>
                <c:pt idx="16">
                  <c:v>2.7929036373815087E-2</c:v>
                </c:pt>
                <c:pt idx="17">
                  <c:v>2.7815016269907438E-2</c:v>
                </c:pt>
                <c:pt idx="18">
                  <c:v>2.7674973892635218E-2</c:v>
                </c:pt>
                <c:pt idx="19">
                  <c:v>2.7676523407322504E-2</c:v>
                </c:pt>
                <c:pt idx="20">
                  <c:v>2.7747756410920643E-2</c:v>
                </c:pt>
                <c:pt idx="21">
                  <c:v>2.794504754004757E-2</c:v>
                </c:pt>
                <c:pt idx="22">
                  <c:v>2.8172320093004171E-2</c:v>
                </c:pt>
                <c:pt idx="23">
                  <c:v>2.8394080483192037E-2</c:v>
                </c:pt>
                <c:pt idx="24">
                  <c:v>2.8552507933999431E-2</c:v>
                </c:pt>
                <c:pt idx="25">
                  <c:v>2.874232155846065E-2</c:v>
                </c:pt>
                <c:pt idx="26">
                  <c:v>2.8901217921163735E-2</c:v>
                </c:pt>
                <c:pt idx="27">
                  <c:v>2.9061000206746491E-2</c:v>
                </c:pt>
                <c:pt idx="28">
                  <c:v>2.9194025488778287E-2</c:v>
                </c:pt>
                <c:pt idx="29">
                  <c:v>2.9253728257289734E-2</c:v>
                </c:pt>
                <c:pt idx="30">
                  <c:v>2.9240685401274214E-2</c:v>
                </c:pt>
                <c:pt idx="31">
                  <c:v>2.9265818393908429E-2</c:v>
                </c:pt>
                <c:pt idx="32">
                  <c:v>2.9293093693443472E-2</c:v>
                </c:pt>
                <c:pt idx="33">
                  <c:v>2.9374974602158471E-2</c:v>
                </c:pt>
                <c:pt idx="34">
                  <c:v>2.95109758132347E-2</c:v>
                </c:pt>
                <c:pt idx="35">
                  <c:v>2.9689756317089849E-2</c:v>
                </c:pt>
                <c:pt idx="36">
                  <c:v>2.9840655999884367E-2</c:v>
                </c:pt>
                <c:pt idx="37">
                  <c:v>2.9997862571232284E-2</c:v>
                </c:pt>
                <c:pt idx="38">
                  <c:v>3.0111313750354984E-2</c:v>
                </c:pt>
                <c:pt idx="39">
                  <c:v>3.0273091206327558E-2</c:v>
                </c:pt>
                <c:pt idx="40">
                  <c:v>3.0430733771097503E-2</c:v>
                </c:pt>
                <c:pt idx="41">
                  <c:v>3.055299461637577E-2</c:v>
                </c:pt>
                <c:pt idx="42">
                  <c:v>3.0606038000558822E-2</c:v>
                </c:pt>
                <c:pt idx="43">
                  <c:v>3.064414442749935E-2</c:v>
                </c:pt>
                <c:pt idx="44">
                  <c:v>3.0626839686580309E-2</c:v>
                </c:pt>
                <c:pt idx="45">
                  <c:v>3.059444302295836E-2</c:v>
                </c:pt>
                <c:pt idx="46">
                  <c:v>3.0676087806811327E-2</c:v>
                </c:pt>
                <c:pt idx="47">
                  <c:v>3.0837132076587649E-2</c:v>
                </c:pt>
                <c:pt idx="48">
                  <c:v>3.1018284319769118E-2</c:v>
                </c:pt>
                <c:pt idx="49">
                  <c:v>3.123214190218114E-2</c:v>
                </c:pt>
                <c:pt idx="50">
                  <c:v>3.1421225944195677E-2</c:v>
                </c:pt>
                <c:pt idx="51">
                  <c:v>3.1527018377278199E-2</c:v>
                </c:pt>
                <c:pt idx="52">
                  <c:v>3.1607201962499762E-2</c:v>
                </c:pt>
                <c:pt idx="53">
                  <c:v>3.167675525191653E-2</c:v>
                </c:pt>
                <c:pt idx="54">
                  <c:v>3.1727177996085966E-2</c:v>
                </c:pt>
                <c:pt idx="55">
                  <c:v>3.1823110709390957E-2</c:v>
                </c:pt>
                <c:pt idx="56">
                  <c:v>3.1921715729226197E-2</c:v>
                </c:pt>
                <c:pt idx="57">
                  <c:v>3.2040500078042683E-2</c:v>
                </c:pt>
                <c:pt idx="58">
                  <c:v>3.2132465137125261E-2</c:v>
                </c:pt>
                <c:pt idx="59">
                  <c:v>3.2181646113708127E-2</c:v>
                </c:pt>
                <c:pt idx="60">
                  <c:v>3.2337980271985638E-2</c:v>
                </c:pt>
                <c:pt idx="61">
                  <c:v>3.2509992327588493E-2</c:v>
                </c:pt>
                <c:pt idx="62">
                  <c:v>3.2709256482302412E-2</c:v>
                </c:pt>
                <c:pt idx="63">
                  <c:v>3.2998353613444033E-2</c:v>
                </c:pt>
                <c:pt idx="64">
                  <c:v>3.3280920656004381E-2</c:v>
                </c:pt>
                <c:pt idx="65">
                  <c:v>3.3416071487368831E-2</c:v>
                </c:pt>
                <c:pt idx="66">
                  <c:v>3.3506310243250917E-2</c:v>
                </c:pt>
                <c:pt idx="67">
                  <c:v>3.3612204282397515E-2</c:v>
                </c:pt>
                <c:pt idx="68">
                  <c:v>3.3664875881885513E-2</c:v>
                </c:pt>
                <c:pt idx="69">
                  <c:v>3.3773307642344638E-2</c:v>
                </c:pt>
                <c:pt idx="70">
                  <c:v>3.388938232287049E-2</c:v>
                </c:pt>
                <c:pt idx="71">
                  <c:v>3.4049534098585542E-2</c:v>
                </c:pt>
                <c:pt idx="72">
                  <c:v>3.4112825801556924E-2</c:v>
                </c:pt>
                <c:pt idx="73">
                  <c:v>3.4123861198223422E-2</c:v>
                </c:pt>
                <c:pt idx="74">
                  <c:v>3.4128737504137009E-2</c:v>
                </c:pt>
                <c:pt idx="75">
                  <c:v>3.4041515201917845E-2</c:v>
                </c:pt>
                <c:pt idx="76">
                  <c:v>3.3895039001844797E-2</c:v>
                </c:pt>
                <c:pt idx="77">
                  <c:v>3.3820772876091247E-2</c:v>
                </c:pt>
                <c:pt idx="78">
                  <c:v>3.3701636399465953E-2</c:v>
                </c:pt>
                <c:pt idx="79">
                  <c:v>3.3479726849253835E-2</c:v>
                </c:pt>
                <c:pt idx="80">
                  <c:v>3.331381440855586E-2</c:v>
                </c:pt>
                <c:pt idx="81">
                  <c:v>3.315544015808241E-2</c:v>
                </c:pt>
                <c:pt idx="82">
                  <c:v>3.2913042222959946E-2</c:v>
                </c:pt>
                <c:pt idx="83">
                  <c:v>3.2721977884516522E-2</c:v>
                </c:pt>
                <c:pt idx="84">
                  <c:v>3.2588879293120487E-2</c:v>
                </c:pt>
                <c:pt idx="85">
                  <c:v>3.245578070172548E-2</c:v>
                </c:pt>
                <c:pt idx="86">
                  <c:v>3.2322682110330264E-2</c:v>
                </c:pt>
                <c:pt idx="87">
                  <c:v>3.2189583518935257E-2</c:v>
                </c:pt>
                <c:pt idx="88">
                  <c:v>3.2056484927532679E-2</c:v>
                </c:pt>
                <c:pt idx="89">
                  <c:v>3.1923386336142272E-2</c:v>
                </c:pt>
                <c:pt idx="90">
                  <c:v>3.1790287744751865E-2</c:v>
                </c:pt>
              </c:numCache>
            </c:numRef>
          </c:yVal>
          <c:smooth val="1"/>
        </c:ser>
        <c:ser>
          <c:idx val="1"/>
          <c:order val="1"/>
          <c:tx>
            <c:strRef>
              <c:f>'Health Cross-Country Comaprison'!$F$1</c:f>
              <c:strCache>
                <c:ptCount val="1"/>
                <c:pt idx="0">
                  <c:v>Normalized CFH (CHL)</c:v>
                </c:pt>
              </c:strCache>
            </c:strRef>
          </c:tx>
          <c:marker>
            <c:symbol val="diamond"/>
            <c:size val="7"/>
          </c:marker>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Comaprison'!$F$2:$F$112</c:f>
              <c:numCache>
                <c:formatCode>General</c:formatCode>
                <c:ptCount val="111"/>
                <c:pt idx="0">
                  <c:v>1.0607031952996795E-2</c:v>
                </c:pt>
                <c:pt idx="1">
                  <c:v>2.1214063905993591E-2</c:v>
                </c:pt>
                <c:pt idx="2">
                  <c:v>3.1821095858990386E-2</c:v>
                </c:pt>
                <c:pt idx="3">
                  <c:v>2.550446230283655E-2</c:v>
                </c:pt>
                <c:pt idx="4">
                  <c:v>1.918782874668272E-2</c:v>
                </c:pt>
                <c:pt idx="5">
                  <c:v>1.2871195190528886E-2</c:v>
                </c:pt>
                <c:pt idx="6">
                  <c:v>6.5545616343750971E-3</c:v>
                </c:pt>
                <c:pt idx="7">
                  <c:v>2.3792807822124398E-4</c:v>
                </c:pt>
                <c:pt idx="8">
                  <c:v>2.4066590112649551E-4</c:v>
                </c:pt>
                <c:pt idx="9">
                  <c:v>2.4340372403174661E-4</c:v>
                </c:pt>
                <c:pt idx="10">
                  <c:v>2.4614154693699815E-4</c:v>
                </c:pt>
                <c:pt idx="11">
                  <c:v>2.4887936984224968E-4</c:v>
                </c:pt>
                <c:pt idx="12">
                  <c:v>2.5161719274750078E-4</c:v>
                </c:pt>
                <c:pt idx="13">
                  <c:v>2.6420838946477579E-4</c:v>
                </c:pt>
                <c:pt idx="14">
                  <c:v>2.7679958618205081E-4</c:v>
                </c:pt>
                <c:pt idx="15">
                  <c:v>2.8939078289932582E-4</c:v>
                </c:pt>
                <c:pt idx="16">
                  <c:v>3.019819796166004E-4</c:v>
                </c:pt>
                <c:pt idx="17">
                  <c:v>3.1457317633387541E-4</c:v>
                </c:pt>
                <c:pt idx="18">
                  <c:v>7.102804881880143E-4</c:v>
                </c:pt>
                <c:pt idx="19">
                  <c:v>1.1059878000421563E-3</c:v>
                </c:pt>
                <c:pt idx="20">
                  <c:v>1.5016951118962984E-3</c:v>
                </c:pt>
                <c:pt idx="21">
                  <c:v>1.8974024237504402E-3</c:v>
                </c:pt>
                <c:pt idx="22">
                  <c:v>2.2931097356045779E-3</c:v>
                </c:pt>
                <c:pt idx="23">
                  <c:v>5.1829711552087076E-3</c:v>
                </c:pt>
                <c:pt idx="24">
                  <c:v>8.072832574812859E-3</c:v>
                </c:pt>
                <c:pt idx="25">
                  <c:v>1.0962693994417011E-2</c:v>
                </c:pt>
                <c:pt idx="26">
                  <c:v>1.3852555414021162E-2</c:v>
                </c:pt>
                <c:pt idx="27">
                  <c:v>1.6742416833625314E-2</c:v>
                </c:pt>
                <c:pt idx="28">
                  <c:v>1.8026843771388162E-2</c:v>
                </c:pt>
                <c:pt idx="29">
                  <c:v>1.9311270709151056E-2</c:v>
                </c:pt>
                <c:pt idx="30">
                  <c:v>2.0595697646913904E-2</c:v>
                </c:pt>
                <c:pt idx="31">
                  <c:v>2.1880124584676752E-2</c:v>
                </c:pt>
                <c:pt idx="32">
                  <c:v>2.3164551522439601E-2</c:v>
                </c:pt>
                <c:pt idx="33">
                  <c:v>2.5700044668374156E-2</c:v>
                </c:pt>
                <c:pt idx="34">
                  <c:v>2.8235537814308712E-2</c:v>
                </c:pt>
                <c:pt idx="35">
                  <c:v>3.0771030960243227E-2</c:v>
                </c:pt>
                <c:pt idx="36">
                  <c:v>3.3306524106177779E-2</c:v>
                </c:pt>
                <c:pt idx="37">
                  <c:v>3.5842017252112286E-2</c:v>
                </c:pt>
                <c:pt idx="38">
                  <c:v>4.1980898216490127E-2</c:v>
                </c:pt>
                <c:pt idx="39">
                  <c:v>4.8119779180867926E-2</c:v>
                </c:pt>
                <c:pt idx="40">
                  <c:v>5.4258660145245587E-2</c:v>
                </c:pt>
                <c:pt idx="41">
                  <c:v>6.0397541109623684E-2</c:v>
                </c:pt>
                <c:pt idx="42">
                  <c:v>6.6536422074001345E-2</c:v>
                </c:pt>
                <c:pt idx="43">
                  <c:v>6.2600443776983039E-2</c:v>
                </c:pt>
                <c:pt idx="44">
                  <c:v>5.8664465479964741E-2</c:v>
                </c:pt>
                <c:pt idx="45">
                  <c:v>5.4728487182945991E-2</c:v>
                </c:pt>
                <c:pt idx="46">
                  <c:v>5.0792508885927679E-2</c:v>
                </c:pt>
                <c:pt idx="47">
                  <c:v>4.6856530588909373E-2</c:v>
                </c:pt>
                <c:pt idx="48">
                  <c:v>4.9695317375043076E-2</c:v>
                </c:pt>
                <c:pt idx="49">
                  <c:v>5.2534104161177222E-2</c:v>
                </c:pt>
                <c:pt idx="50">
                  <c:v>5.5372890947311362E-2</c:v>
                </c:pt>
                <c:pt idx="51">
                  <c:v>5.8211677733445072E-2</c:v>
                </c:pt>
                <c:pt idx="52">
                  <c:v>6.1050464519579212E-2</c:v>
                </c:pt>
                <c:pt idx="53">
                  <c:v>5.852947537774552E-2</c:v>
                </c:pt>
                <c:pt idx="54">
                  <c:v>5.6008486235912286E-2</c:v>
                </c:pt>
                <c:pt idx="55">
                  <c:v>5.3487497094078601E-2</c:v>
                </c:pt>
                <c:pt idx="56">
                  <c:v>5.0966507952244916E-2</c:v>
                </c:pt>
                <c:pt idx="57">
                  <c:v>4.8445518810411675E-2</c:v>
                </c:pt>
                <c:pt idx="58">
                  <c:v>4.8910847867103105E-2</c:v>
                </c:pt>
                <c:pt idx="59">
                  <c:v>4.9376176923794979E-2</c:v>
                </c:pt>
                <c:pt idx="60">
                  <c:v>4.9841505980486853E-2</c:v>
                </c:pt>
                <c:pt idx="61">
                  <c:v>5.0306835037178727E-2</c:v>
                </c:pt>
                <c:pt idx="62">
                  <c:v>5.0772164093870149E-2</c:v>
                </c:pt>
                <c:pt idx="63">
                  <c:v>4.7860560856263709E-2</c:v>
                </c:pt>
                <c:pt idx="64">
                  <c:v>4.4948957618656832E-2</c:v>
                </c:pt>
                <c:pt idx="65">
                  <c:v>4.2037354381049892E-2</c:v>
                </c:pt>
                <c:pt idx="66">
                  <c:v>3.9125751143443056E-2</c:v>
                </c:pt>
                <c:pt idx="67">
                  <c:v>3.6214147905836255E-2</c:v>
                </c:pt>
                <c:pt idx="68">
                  <c:v>4.201279452642883E-2</c:v>
                </c:pt>
                <c:pt idx="69">
                  <c:v>4.7811441147021398E-2</c:v>
                </c:pt>
                <c:pt idx="70">
                  <c:v>5.3610087767613786E-2</c:v>
                </c:pt>
                <c:pt idx="71">
                  <c:v>5.9408734388206624E-2</c:v>
                </c:pt>
                <c:pt idx="72">
                  <c:v>6.5207381008799012E-2</c:v>
                </c:pt>
                <c:pt idx="73">
                  <c:v>6.7359317818496287E-2</c:v>
                </c:pt>
                <c:pt idx="74">
                  <c:v>6.9511254628193575E-2</c:v>
                </c:pt>
                <c:pt idx="75">
                  <c:v>7.1663191437890864E-2</c:v>
                </c:pt>
                <c:pt idx="76">
                  <c:v>7.3815128247588152E-2</c:v>
                </c:pt>
                <c:pt idx="77">
                  <c:v>7.5967065057285441E-2</c:v>
                </c:pt>
                <c:pt idx="78">
                  <c:v>8.1704735574460174E-2</c:v>
                </c:pt>
                <c:pt idx="79">
                  <c:v>8.1704735574460174E-2</c:v>
                </c:pt>
                <c:pt idx="80">
                  <c:v>8.1704735574460174E-2</c:v>
                </c:pt>
                <c:pt idx="81">
                  <c:v>8.1704735574460174E-2</c:v>
                </c:pt>
                <c:pt idx="82">
                  <c:v>8.1704735574460174E-2</c:v>
                </c:pt>
                <c:pt idx="83">
                  <c:v>8.1704735574460174E-2</c:v>
                </c:pt>
                <c:pt idx="84">
                  <c:v>8.1704735574460174E-2</c:v>
                </c:pt>
                <c:pt idx="85">
                  <c:v>8.1704735574460174E-2</c:v>
                </c:pt>
                <c:pt idx="86">
                  <c:v>8.1704735574460174E-2</c:v>
                </c:pt>
                <c:pt idx="87">
                  <c:v>8.1704735574460174E-2</c:v>
                </c:pt>
                <c:pt idx="88">
                  <c:v>8.1704735574460174E-2</c:v>
                </c:pt>
                <c:pt idx="89">
                  <c:v>8.1704735574460174E-2</c:v>
                </c:pt>
                <c:pt idx="90">
                  <c:v>8.1704735574460174E-2</c:v>
                </c:pt>
              </c:numCache>
            </c:numRef>
          </c:yVal>
          <c:smooth val="1"/>
        </c:ser>
        <c:ser>
          <c:idx val="2"/>
          <c:order val="2"/>
          <c:tx>
            <c:strRef>
              <c:f>'Health Cross-Country Comaprison'!$I$1</c:f>
              <c:strCache>
                <c:ptCount val="1"/>
                <c:pt idx="0">
                  <c:v>Normalized CFH (COL)</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Comaprison'!$I$2:$I$112</c:f>
              <c:numCache>
                <c:formatCode>General</c:formatCode>
                <c:ptCount val="111"/>
                <c:pt idx="0">
                  <c:v>2.1149803205818159E-2</c:v>
                </c:pt>
                <c:pt idx="1">
                  <c:v>1.8531456939053174E-2</c:v>
                </c:pt>
                <c:pt idx="2">
                  <c:v>1.5913110672287969E-2</c:v>
                </c:pt>
                <c:pt idx="3">
                  <c:v>1.3863980147629521E-2</c:v>
                </c:pt>
                <c:pt idx="4">
                  <c:v>1.2860681816376934E-2</c:v>
                </c:pt>
                <c:pt idx="5">
                  <c:v>1.2599849439996164E-2</c:v>
                </c:pt>
                <c:pt idx="6">
                  <c:v>1.2773389101125078E-2</c:v>
                </c:pt>
                <c:pt idx="7">
                  <c:v>1.3330223682983929E-2</c:v>
                </c:pt>
                <c:pt idx="8">
                  <c:v>1.3754183147229617E-2</c:v>
                </c:pt>
                <c:pt idx="9">
                  <c:v>1.3668483241402201E-2</c:v>
                </c:pt>
                <c:pt idx="10">
                  <c:v>1.3558764325643477E-2</c:v>
                </c:pt>
                <c:pt idx="11">
                  <c:v>1.3588595974201293E-2</c:v>
                </c:pt>
                <c:pt idx="12">
                  <c:v>1.3689125221276237E-2</c:v>
                </c:pt>
                <c:pt idx="13">
                  <c:v>1.4083338479118187E-2</c:v>
                </c:pt>
                <c:pt idx="14">
                  <c:v>1.4668483850817439E-2</c:v>
                </c:pt>
                <c:pt idx="15">
                  <c:v>1.5289675309089741E-2</c:v>
                </c:pt>
                <c:pt idx="16">
                  <c:v>1.5751628855902908E-2</c:v>
                </c:pt>
                <c:pt idx="17">
                  <c:v>1.6354643895893594E-2</c:v>
                </c:pt>
                <c:pt idx="18">
                  <c:v>1.6873066984966444E-2</c:v>
                </c:pt>
                <c:pt idx="19">
                  <c:v>1.7389669273047227E-2</c:v>
                </c:pt>
                <c:pt idx="20">
                  <c:v>1.7890441929795043E-2</c:v>
                </c:pt>
                <c:pt idx="21">
                  <c:v>1.8611965090309521E-2</c:v>
                </c:pt>
                <c:pt idx="22">
                  <c:v>1.9141757121394654E-2</c:v>
                </c:pt>
                <c:pt idx="23">
                  <c:v>1.9753469864154875E-2</c:v>
                </c:pt>
                <c:pt idx="24">
                  <c:v>2.0262266740598518E-2</c:v>
                </c:pt>
                <c:pt idx="25">
                  <c:v>2.0820285901506891E-2</c:v>
                </c:pt>
                <c:pt idx="26">
                  <c:v>2.1286957602722437E-2</c:v>
                </c:pt>
                <c:pt idx="27">
                  <c:v>2.181074721746145E-2</c:v>
                </c:pt>
                <c:pt idx="28">
                  <c:v>2.2256827600665403E-2</c:v>
                </c:pt>
                <c:pt idx="29">
                  <c:v>2.2783673807526009E-2</c:v>
                </c:pt>
                <c:pt idx="30">
                  <c:v>2.3389947338152486E-2</c:v>
                </c:pt>
                <c:pt idx="31">
                  <c:v>2.405356499863473E-2</c:v>
                </c:pt>
                <c:pt idx="32">
                  <c:v>2.4926481059644966E-2</c:v>
                </c:pt>
                <c:pt idx="33">
                  <c:v>2.5805699441010476E-2</c:v>
                </c:pt>
                <c:pt idx="34">
                  <c:v>2.6883733599476531E-2</c:v>
                </c:pt>
                <c:pt idx="35">
                  <c:v>2.7931973896585648E-2</c:v>
                </c:pt>
                <c:pt idx="36">
                  <c:v>2.8922883252578375E-2</c:v>
                </c:pt>
                <c:pt idx="37">
                  <c:v>2.988136706834232E-2</c:v>
                </c:pt>
                <c:pt idx="38">
                  <c:v>3.1094769733138138E-2</c:v>
                </c:pt>
                <c:pt idx="39">
                  <c:v>3.2582379734579794E-2</c:v>
                </c:pt>
                <c:pt idx="40">
                  <c:v>3.4229080715761862E-2</c:v>
                </c:pt>
                <c:pt idx="41">
                  <c:v>3.6189915949780257E-2</c:v>
                </c:pt>
                <c:pt idx="42">
                  <c:v>3.7990644990964523E-2</c:v>
                </c:pt>
                <c:pt idx="43">
                  <c:v>3.9810119300353095E-2</c:v>
                </c:pt>
                <c:pt idx="44">
                  <c:v>4.1485940525673247E-2</c:v>
                </c:pt>
                <c:pt idx="45">
                  <c:v>4.3019821845702154E-2</c:v>
                </c:pt>
                <c:pt idx="46">
                  <c:v>4.4594722393292624E-2</c:v>
                </c:pt>
                <c:pt idx="47">
                  <c:v>4.6560683036389598E-2</c:v>
                </c:pt>
                <c:pt idx="48">
                  <c:v>4.84997021260066E-2</c:v>
                </c:pt>
                <c:pt idx="49">
                  <c:v>5.0086524256884667E-2</c:v>
                </c:pt>
                <c:pt idx="50">
                  <c:v>5.1638923435490439E-2</c:v>
                </c:pt>
                <c:pt idx="51">
                  <c:v>5.304799772201773E-2</c:v>
                </c:pt>
                <c:pt idx="52">
                  <c:v>5.4251507576308776E-2</c:v>
                </c:pt>
                <c:pt idx="53">
                  <c:v>5.5155873492861177E-2</c:v>
                </c:pt>
                <c:pt idx="54">
                  <c:v>5.625129424692512E-2</c:v>
                </c:pt>
                <c:pt idx="55">
                  <c:v>5.7569911979287409E-2</c:v>
                </c:pt>
                <c:pt idx="56">
                  <c:v>5.875296777528867E-2</c:v>
                </c:pt>
                <c:pt idx="57">
                  <c:v>5.9889171169811288E-2</c:v>
                </c:pt>
                <c:pt idx="58">
                  <c:v>6.115993389698629E-2</c:v>
                </c:pt>
                <c:pt idx="59">
                  <c:v>6.2263773019668137E-2</c:v>
                </c:pt>
                <c:pt idx="60">
                  <c:v>6.3219078066398704E-2</c:v>
                </c:pt>
                <c:pt idx="61">
                  <c:v>6.4134439827873216E-2</c:v>
                </c:pt>
                <c:pt idx="62">
                  <c:v>6.4989965536979527E-2</c:v>
                </c:pt>
                <c:pt idx="63">
                  <c:v>6.5775027804950273E-2</c:v>
                </c:pt>
                <c:pt idx="64">
                  <c:v>6.6811081896671884E-2</c:v>
                </c:pt>
                <c:pt idx="65">
                  <c:v>6.7562307074500741E-2</c:v>
                </c:pt>
                <c:pt idx="66">
                  <c:v>6.8339525066513099E-2</c:v>
                </c:pt>
                <c:pt idx="67">
                  <c:v>6.8958457323867128E-2</c:v>
                </c:pt>
                <c:pt idx="68">
                  <c:v>6.9739449771633974E-2</c:v>
                </c:pt>
                <c:pt idx="69">
                  <c:v>7.0634859207924602E-2</c:v>
                </c:pt>
                <c:pt idx="70">
                  <c:v>7.1708632742004647E-2</c:v>
                </c:pt>
                <c:pt idx="71">
                  <c:v>7.2977754574620052E-2</c:v>
                </c:pt>
                <c:pt idx="72">
                  <c:v>7.4454364945769513E-2</c:v>
                </c:pt>
                <c:pt idx="73">
                  <c:v>7.5655408114797484E-2</c:v>
                </c:pt>
                <c:pt idx="74">
                  <c:v>7.6276803439789889E-2</c:v>
                </c:pt>
                <c:pt idx="75">
                  <c:v>7.6838908793156496E-2</c:v>
                </c:pt>
                <c:pt idx="76">
                  <c:v>7.6887016235454714E-2</c:v>
                </c:pt>
                <c:pt idx="77">
                  <c:v>7.6853675593390305E-2</c:v>
                </c:pt>
                <c:pt idx="78">
                  <c:v>7.7964963746389837E-2</c:v>
                </c:pt>
                <c:pt idx="79">
                  <c:v>7.892501394624038E-2</c:v>
                </c:pt>
                <c:pt idx="80">
                  <c:v>7.9551535308204593E-2</c:v>
                </c:pt>
                <c:pt idx="81">
                  <c:v>7.9671900849251895E-2</c:v>
                </c:pt>
                <c:pt idx="82">
                  <c:v>7.8900640741917036E-2</c:v>
                </c:pt>
                <c:pt idx="83">
                  <c:v>7.5924935700471971E-2</c:v>
                </c:pt>
                <c:pt idx="84">
                  <c:v>7.284141422094699E-2</c:v>
                </c:pt>
                <c:pt idx="85">
                  <c:v>7.2369517916155465E-2</c:v>
                </c:pt>
                <c:pt idx="86">
                  <c:v>7.0603711570265765E-2</c:v>
                </c:pt>
                <c:pt idx="87">
                  <c:v>6.9339069006295787E-2</c:v>
                </c:pt>
                <c:pt idx="88">
                  <c:v>6.8449849429619986E-2</c:v>
                </c:pt>
                <c:pt idx="89">
                  <c:v>6.7164785453840983E-2</c:v>
                </c:pt>
                <c:pt idx="90">
                  <c:v>6.5879721478061995E-2</c:v>
                </c:pt>
              </c:numCache>
            </c:numRef>
          </c:yVal>
          <c:smooth val="1"/>
        </c:ser>
        <c:ser>
          <c:idx val="3"/>
          <c:order val="3"/>
          <c:tx>
            <c:strRef>
              <c:f>'Health Cross-Country Comaprison'!$L$1</c:f>
              <c:strCache>
                <c:ptCount val="1"/>
                <c:pt idx="0">
                  <c:v>Normalized CFH ( CRI)</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Comaprison'!$L$2:$L$112</c:f>
              <c:numCache>
                <c:formatCode>General</c:formatCode>
                <c:ptCount val="111"/>
                <c:pt idx="0">
                  <c:v>5.6279093259485428E-3</c:v>
                </c:pt>
                <c:pt idx="1">
                  <c:v>8.0130260497566549E-3</c:v>
                </c:pt>
                <c:pt idx="2">
                  <c:v>9.3245103658183819E-3</c:v>
                </c:pt>
                <c:pt idx="3">
                  <c:v>9.3508694080490871E-3</c:v>
                </c:pt>
                <c:pt idx="4">
                  <c:v>8.2647271698228289E-3</c:v>
                </c:pt>
                <c:pt idx="5">
                  <c:v>6.8160797675455116E-3</c:v>
                </c:pt>
                <c:pt idx="6">
                  <c:v>5.6754387781523296E-3</c:v>
                </c:pt>
                <c:pt idx="7">
                  <c:v>5.4625072650966366E-3</c:v>
                </c:pt>
                <c:pt idx="8">
                  <c:v>5.3787364232867107E-3</c:v>
                </c:pt>
                <c:pt idx="9">
                  <c:v>5.3223831442061435E-3</c:v>
                </c:pt>
                <c:pt idx="10">
                  <c:v>5.1165112571961401E-3</c:v>
                </c:pt>
                <c:pt idx="11">
                  <c:v>5.5510922581344414E-3</c:v>
                </c:pt>
                <c:pt idx="12">
                  <c:v>6.4856750609098577E-3</c:v>
                </c:pt>
                <c:pt idx="13">
                  <c:v>6.5837928543317631E-3</c:v>
                </c:pt>
                <c:pt idx="14">
                  <c:v>6.5439571995657498E-3</c:v>
                </c:pt>
                <c:pt idx="15">
                  <c:v>6.5742360608163604E-3</c:v>
                </c:pt>
                <c:pt idx="16">
                  <c:v>6.9784365825361792E-3</c:v>
                </c:pt>
                <c:pt idx="17">
                  <c:v>6.3393400121868181E-3</c:v>
                </c:pt>
                <c:pt idx="18">
                  <c:v>6.1532568130589858E-3</c:v>
                </c:pt>
                <c:pt idx="19">
                  <c:v>6.0567583207732428E-3</c:v>
                </c:pt>
                <c:pt idx="20">
                  <c:v>6.8849673406908068E-3</c:v>
                </c:pt>
                <c:pt idx="21">
                  <c:v>6.9133027583058891E-3</c:v>
                </c:pt>
                <c:pt idx="22">
                  <c:v>6.5074170719522113E-3</c:v>
                </c:pt>
                <c:pt idx="23">
                  <c:v>6.3796216569229312E-3</c:v>
                </c:pt>
                <c:pt idx="24">
                  <c:v>6.929693830614158E-3</c:v>
                </c:pt>
                <c:pt idx="25">
                  <c:v>7.9961960442816102E-3</c:v>
                </c:pt>
                <c:pt idx="26">
                  <c:v>9.2422764957725001E-3</c:v>
                </c:pt>
                <c:pt idx="27">
                  <c:v>1.0083399465773643E-2</c:v>
                </c:pt>
                <c:pt idx="28">
                  <c:v>1.0684024226212813E-2</c:v>
                </c:pt>
                <c:pt idx="29">
                  <c:v>1.1023005771608894E-2</c:v>
                </c:pt>
                <c:pt idx="30">
                  <c:v>1.0985922270139382E-2</c:v>
                </c:pt>
                <c:pt idx="31">
                  <c:v>1.1329529314887805E-2</c:v>
                </c:pt>
                <c:pt idx="32">
                  <c:v>1.1870544316738991E-2</c:v>
                </c:pt>
                <c:pt idx="33">
                  <c:v>1.2034035865704217E-2</c:v>
                </c:pt>
                <c:pt idx="34">
                  <c:v>1.2100428623647573E-2</c:v>
                </c:pt>
                <c:pt idx="35">
                  <c:v>1.2343461166510103E-2</c:v>
                </c:pt>
                <c:pt idx="36">
                  <c:v>1.2214051154880208E-2</c:v>
                </c:pt>
                <c:pt idx="37">
                  <c:v>1.1973667735985644E-2</c:v>
                </c:pt>
                <c:pt idx="38">
                  <c:v>1.2015707936110188E-2</c:v>
                </c:pt>
                <c:pt idx="39">
                  <c:v>1.2234199269278368E-2</c:v>
                </c:pt>
                <c:pt idx="40">
                  <c:v>1.2015726754252385E-2</c:v>
                </c:pt>
                <c:pt idx="41">
                  <c:v>1.1631561908531091E-2</c:v>
                </c:pt>
                <c:pt idx="42">
                  <c:v>1.1777056256751421E-2</c:v>
                </c:pt>
                <c:pt idx="43">
                  <c:v>1.3217892248202226E-2</c:v>
                </c:pt>
                <c:pt idx="44">
                  <c:v>1.5078597687474261E-2</c:v>
                </c:pt>
                <c:pt idx="45">
                  <c:v>1.7085906333995662E-2</c:v>
                </c:pt>
                <c:pt idx="46">
                  <c:v>1.9497227791268452E-2</c:v>
                </c:pt>
                <c:pt idx="47">
                  <c:v>2.0558736610903589E-2</c:v>
                </c:pt>
                <c:pt idx="48">
                  <c:v>2.0992482086328285E-2</c:v>
                </c:pt>
                <c:pt idx="49">
                  <c:v>2.1328142700079926E-2</c:v>
                </c:pt>
                <c:pt idx="50">
                  <c:v>2.1538665020480682E-2</c:v>
                </c:pt>
                <c:pt idx="51">
                  <c:v>2.1697939423779268E-2</c:v>
                </c:pt>
                <c:pt idx="52">
                  <c:v>2.2718043626042603E-2</c:v>
                </c:pt>
                <c:pt idx="53">
                  <c:v>2.4627883234594389E-2</c:v>
                </c:pt>
                <c:pt idx="54">
                  <c:v>2.6402759597753556E-2</c:v>
                </c:pt>
                <c:pt idx="55">
                  <c:v>2.7944084468543254E-2</c:v>
                </c:pt>
                <c:pt idx="56">
                  <c:v>2.9012816632061206E-2</c:v>
                </c:pt>
                <c:pt idx="57">
                  <c:v>2.9291317138885522E-2</c:v>
                </c:pt>
                <c:pt idx="58">
                  <c:v>2.8721046041812203E-2</c:v>
                </c:pt>
                <c:pt idx="59">
                  <c:v>2.8223435555394936E-2</c:v>
                </c:pt>
                <c:pt idx="60">
                  <c:v>2.8052775705612824E-2</c:v>
                </c:pt>
                <c:pt idx="61">
                  <c:v>2.798317069079622E-2</c:v>
                </c:pt>
                <c:pt idx="62">
                  <c:v>2.8169876770430813E-2</c:v>
                </c:pt>
                <c:pt idx="63">
                  <c:v>2.8654735613240966E-2</c:v>
                </c:pt>
                <c:pt idx="64">
                  <c:v>2.9378453605427613E-2</c:v>
                </c:pt>
                <c:pt idx="65">
                  <c:v>3.0120852837828067E-2</c:v>
                </c:pt>
                <c:pt idx="66">
                  <c:v>2.9817092268277424E-2</c:v>
                </c:pt>
                <c:pt idx="67">
                  <c:v>3.0356483734910449E-2</c:v>
                </c:pt>
                <c:pt idx="68">
                  <c:v>3.0806597700872778E-2</c:v>
                </c:pt>
                <c:pt idx="69">
                  <c:v>3.1070597888226203E-2</c:v>
                </c:pt>
                <c:pt idx="70">
                  <c:v>3.1588063866930444E-2</c:v>
                </c:pt>
                <c:pt idx="71">
                  <c:v>3.2090450868291195E-2</c:v>
                </c:pt>
                <c:pt idx="72">
                  <c:v>3.3108362756988433E-2</c:v>
                </c:pt>
                <c:pt idx="73">
                  <c:v>3.4069725187472685E-2</c:v>
                </c:pt>
                <c:pt idx="74">
                  <c:v>3.500761010375035E-2</c:v>
                </c:pt>
                <c:pt idx="75">
                  <c:v>3.5834052570569049E-2</c:v>
                </c:pt>
                <c:pt idx="76">
                  <c:v>3.6421372904474024E-2</c:v>
                </c:pt>
                <c:pt idx="77">
                  <c:v>3.6594524276283187E-2</c:v>
                </c:pt>
                <c:pt idx="78">
                  <c:v>3.5669730671079328E-2</c:v>
                </c:pt>
                <c:pt idx="79">
                  <c:v>3.5098381294458039E-2</c:v>
                </c:pt>
                <c:pt idx="80">
                  <c:v>3.4686945667516532E-2</c:v>
                </c:pt>
                <c:pt idx="81">
                  <c:v>3.4411608490395741E-2</c:v>
                </c:pt>
                <c:pt idx="82">
                  <c:v>3.4077622691299755E-2</c:v>
                </c:pt>
                <c:pt idx="83">
                  <c:v>3.3749733499822458E-2</c:v>
                </c:pt>
                <c:pt idx="84">
                  <c:v>3.3444188029484311E-2</c:v>
                </c:pt>
                <c:pt idx="85">
                  <c:v>3.3088531728286318E-2</c:v>
                </c:pt>
                <c:pt idx="86">
                  <c:v>3.2625753623078096E-2</c:v>
                </c:pt>
                <c:pt idx="87">
                  <c:v>3.2164635278011756E-2</c:v>
                </c:pt>
                <c:pt idx="88">
                  <c:v>3.1727902422513082E-2</c:v>
                </c:pt>
                <c:pt idx="89">
                  <c:v>3.1298028309392129E-2</c:v>
                </c:pt>
                <c:pt idx="90">
                  <c:v>3.0913017117725466E-2</c:v>
                </c:pt>
              </c:numCache>
            </c:numRef>
          </c:yVal>
          <c:smooth val="1"/>
        </c:ser>
        <c:ser>
          <c:idx val="4"/>
          <c:order val="4"/>
          <c:tx>
            <c:strRef>
              <c:f>'Health Cross-Country Comaprison'!$O$1</c:f>
              <c:strCache>
                <c:ptCount val="1"/>
                <c:pt idx="0">
                  <c:v>Normalized CFH (JAM)</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Comaprison'!$O$2:$O$112</c:f>
              <c:numCache>
                <c:formatCode>General</c:formatCode>
                <c:ptCount val="111"/>
                <c:pt idx="0">
                  <c:v>8.5828286035647024E-3</c:v>
                </c:pt>
                <c:pt idx="1">
                  <c:v>8.4506468947231923E-3</c:v>
                </c:pt>
                <c:pt idx="2">
                  <c:v>8.3008922271552519E-3</c:v>
                </c:pt>
                <c:pt idx="3">
                  <c:v>7.9032571890019533E-3</c:v>
                </c:pt>
                <c:pt idx="4">
                  <c:v>7.4681974652934611E-3</c:v>
                </c:pt>
                <c:pt idx="5">
                  <c:v>7.1257582141674054E-3</c:v>
                </c:pt>
                <c:pt idx="6">
                  <c:v>6.7738685916052081E-3</c:v>
                </c:pt>
                <c:pt idx="7">
                  <c:v>6.4048012835843313E-3</c:v>
                </c:pt>
                <c:pt idx="8">
                  <c:v>5.7982612867674976E-3</c:v>
                </c:pt>
                <c:pt idx="9">
                  <c:v>5.2081592931036555E-3</c:v>
                </c:pt>
                <c:pt idx="10">
                  <c:v>4.8647143979532927E-3</c:v>
                </c:pt>
                <c:pt idx="11">
                  <c:v>4.4324117179399608E-3</c:v>
                </c:pt>
                <c:pt idx="12">
                  <c:v>4.0134476127933992E-3</c:v>
                </c:pt>
                <c:pt idx="13">
                  <c:v>3.9146533361695138E-3</c:v>
                </c:pt>
                <c:pt idx="14">
                  <c:v>3.8064739765237671E-3</c:v>
                </c:pt>
                <c:pt idx="15">
                  <c:v>3.5216236617802025E-3</c:v>
                </c:pt>
                <c:pt idx="16">
                  <c:v>3.3903666190848256E-3</c:v>
                </c:pt>
                <c:pt idx="17">
                  <c:v>3.3889920196032075E-3</c:v>
                </c:pt>
                <c:pt idx="18">
                  <c:v>3.4626606320278378E-3</c:v>
                </c:pt>
                <c:pt idx="19">
                  <c:v>3.5899970801413507E-3</c:v>
                </c:pt>
                <c:pt idx="20">
                  <c:v>4.3119211902565664E-3</c:v>
                </c:pt>
                <c:pt idx="21">
                  <c:v>5.8511494573233085E-3</c:v>
                </c:pt>
                <c:pt idx="22">
                  <c:v>7.4022660360702928E-3</c:v>
                </c:pt>
                <c:pt idx="23">
                  <c:v>8.3826869696523778E-3</c:v>
                </c:pt>
                <c:pt idx="24">
                  <c:v>8.9893405885544918E-3</c:v>
                </c:pt>
                <c:pt idx="25">
                  <c:v>9.5517625720751512E-3</c:v>
                </c:pt>
                <c:pt idx="26">
                  <c:v>9.5514993939711784E-3</c:v>
                </c:pt>
                <c:pt idx="27">
                  <c:v>9.26263308258303E-3</c:v>
                </c:pt>
                <c:pt idx="28">
                  <c:v>9.5050563033486114E-3</c:v>
                </c:pt>
                <c:pt idx="29">
                  <c:v>9.8782567728815125E-3</c:v>
                </c:pt>
                <c:pt idx="30">
                  <c:v>8.9397234181642325E-3</c:v>
                </c:pt>
                <c:pt idx="31">
                  <c:v>7.5344669771578695E-3</c:v>
                </c:pt>
                <c:pt idx="32">
                  <c:v>6.7373726210900632E-3</c:v>
                </c:pt>
                <c:pt idx="33">
                  <c:v>5.8145036777335866E-3</c:v>
                </c:pt>
                <c:pt idx="34">
                  <c:v>5.0043488551993094E-3</c:v>
                </c:pt>
                <c:pt idx="35">
                  <c:v>5.0847419212368067E-3</c:v>
                </c:pt>
                <c:pt idx="36">
                  <c:v>5.7284935305669344E-3</c:v>
                </c:pt>
                <c:pt idx="37">
                  <c:v>6.6051686433320376E-3</c:v>
                </c:pt>
                <c:pt idx="38">
                  <c:v>7.5905922383927736E-3</c:v>
                </c:pt>
                <c:pt idx="39">
                  <c:v>8.9092969926723754E-3</c:v>
                </c:pt>
                <c:pt idx="40">
                  <c:v>1.1090615051176133E-2</c:v>
                </c:pt>
                <c:pt idx="41">
                  <c:v>1.3449052226722092E-2</c:v>
                </c:pt>
                <c:pt idx="42">
                  <c:v>1.5548686381199439E-2</c:v>
                </c:pt>
                <c:pt idx="43">
                  <c:v>1.7384915693626369E-2</c:v>
                </c:pt>
                <c:pt idx="44">
                  <c:v>1.7743278232267411E-2</c:v>
                </c:pt>
                <c:pt idx="45">
                  <c:v>1.6509081232458835E-2</c:v>
                </c:pt>
                <c:pt idx="46">
                  <c:v>1.5190782379793467E-2</c:v>
                </c:pt>
                <c:pt idx="47">
                  <c:v>1.4384061019292798E-2</c:v>
                </c:pt>
                <c:pt idx="48">
                  <c:v>1.4356528540721395E-2</c:v>
                </c:pt>
                <c:pt idx="49">
                  <c:v>1.6140591397931517E-2</c:v>
                </c:pt>
                <c:pt idx="50">
                  <c:v>1.8763713625170316E-2</c:v>
                </c:pt>
                <c:pt idx="51">
                  <c:v>2.1530404822309768E-2</c:v>
                </c:pt>
                <c:pt idx="52">
                  <c:v>2.3487424280569279E-2</c:v>
                </c:pt>
                <c:pt idx="53">
                  <c:v>2.3090166801772848E-2</c:v>
                </c:pt>
                <c:pt idx="54">
                  <c:v>2.1156042067169516E-2</c:v>
                </c:pt>
                <c:pt idx="55">
                  <c:v>1.945137447670451E-2</c:v>
                </c:pt>
                <c:pt idx="56">
                  <c:v>1.8204935646166445E-2</c:v>
                </c:pt>
                <c:pt idx="57">
                  <c:v>1.824122740059515E-2</c:v>
                </c:pt>
                <c:pt idx="58">
                  <c:v>2.1094249619743381E-2</c:v>
                </c:pt>
                <c:pt idx="59">
                  <c:v>2.3641756981867337E-2</c:v>
                </c:pt>
                <c:pt idx="60">
                  <c:v>2.5625591252253156E-2</c:v>
                </c:pt>
                <c:pt idx="61">
                  <c:v>2.8495027181190912E-2</c:v>
                </c:pt>
                <c:pt idx="62">
                  <c:v>3.0768529190902744E-2</c:v>
                </c:pt>
                <c:pt idx="63">
                  <c:v>3.0744063749466297E-2</c:v>
                </c:pt>
                <c:pt idx="64">
                  <c:v>3.0710136549079607E-2</c:v>
                </c:pt>
                <c:pt idx="65">
                  <c:v>3.1766470194534539E-2</c:v>
                </c:pt>
                <c:pt idx="66">
                  <c:v>3.1520325281100339E-2</c:v>
                </c:pt>
                <c:pt idx="67">
                  <c:v>3.0381330935963791E-2</c:v>
                </c:pt>
                <c:pt idx="68">
                  <c:v>3.1419717859173489E-2</c:v>
                </c:pt>
                <c:pt idx="69">
                  <c:v>3.4043206258255014E-2</c:v>
                </c:pt>
                <c:pt idx="70">
                  <c:v>3.4385767988421773E-2</c:v>
                </c:pt>
                <c:pt idx="71">
                  <c:v>3.4839228922716667E-2</c:v>
                </c:pt>
                <c:pt idx="72">
                  <c:v>3.7221512058931212E-2</c:v>
                </c:pt>
                <c:pt idx="73">
                  <c:v>3.9719548010845623E-2</c:v>
                </c:pt>
                <c:pt idx="74">
                  <c:v>4.2570918281279332E-2</c:v>
                </c:pt>
                <c:pt idx="75">
                  <c:v>4.5078679170248111E-2</c:v>
                </c:pt>
                <c:pt idx="76">
                  <c:v>4.5435414559649952E-2</c:v>
                </c:pt>
                <c:pt idx="77">
                  <c:v>4.630797397175803E-2</c:v>
                </c:pt>
                <c:pt idx="78">
                  <c:v>4.8047505322381577E-2</c:v>
                </c:pt>
                <c:pt idx="79">
                  <c:v>4.5515101852868015E-2</c:v>
                </c:pt>
                <c:pt idx="80">
                  <c:v>4.3165541371102741E-2</c:v>
                </c:pt>
                <c:pt idx="81">
                  <c:v>4.2014833069779836E-2</c:v>
                </c:pt>
                <c:pt idx="82">
                  <c:v>4.0827909943012761E-2</c:v>
                </c:pt>
                <c:pt idx="83">
                  <c:v>3.9851433138208422E-2</c:v>
                </c:pt>
                <c:pt idx="84">
                  <c:v>4.363371497363415E-2</c:v>
                </c:pt>
                <c:pt idx="85">
                  <c:v>5.19132500445946E-2</c:v>
                </c:pt>
                <c:pt idx="86">
                  <c:v>5.6796851267347404E-2</c:v>
                </c:pt>
                <c:pt idx="87">
                  <c:v>5.3048995152370632E-2</c:v>
                </c:pt>
                <c:pt idx="88">
                  <c:v>4.5789667470974828E-2</c:v>
                </c:pt>
                <c:pt idx="89">
                  <c:v>3.8910543580292827E-2</c:v>
                </c:pt>
                <c:pt idx="90">
                  <c:v>2.6976985510663104E-2</c:v>
                </c:pt>
              </c:numCache>
            </c:numRef>
          </c:yVal>
          <c:smooth val="1"/>
        </c:ser>
        <c:ser>
          <c:idx val="5"/>
          <c:order val="5"/>
          <c:tx>
            <c:strRef>
              <c:f>'Health Cross-Country Comaprison'!$R$1</c:f>
              <c:strCache>
                <c:ptCount val="1"/>
                <c:pt idx="0">
                  <c:v>Normalized CFH (MEX)</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Comaprison'!$R$2:$R$112</c:f>
              <c:numCache>
                <c:formatCode>General</c:formatCode>
                <c:ptCount val="111"/>
                <c:pt idx="0">
                  <c:v>1.4918414298813245E-2</c:v>
                </c:pt>
                <c:pt idx="1">
                  <c:v>6.2629880825655912E-3</c:v>
                </c:pt>
                <c:pt idx="2">
                  <c:v>5.7926607468256688E-3</c:v>
                </c:pt>
                <c:pt idx="3">
                  <c:v>6.1512270005930321E-3</c:v>
                </c:pt>
                <c:pt idx="4">
                  <c:v>7.476480999353074E-3</c:v>
                </c:pt>
                <c:pt idx="5">
                  <c:v>2.9855041937689748E-3</c:v>
                </c:pt>
                <c:pt idx="6">
                  <c:v>2.7727970785761005E-3</c:v>
                </c:pt>
                <c:pt idx="7">
                  <c:v>2.5600899633832267E-3</c:v>
                </c:pt>
                <c:pt idx="8">
                  <c:v>2.3473828481903663E-3</c:v>
                </c:pt>
                <c:pt idx="9">
                  <c:v>2.1346757329974921E-3</c:v>
                </c:pt>
                <c:pt idx="10">
                  <c:v>1.921968617804618E-3</c:v>
                </c:pt>
                <c:pt idx="11">
                  <c:v>1.7593669023201724E-3</c:v>
                </c:pt>
                <c:pt idx="12">
                  <c:v>1.6644910157100298E-3</c:v>
                </c:pt>
                <c:pt idx="13">
                  <c:v>1.5545211879184834E-3</c:v>
                </c:pt>
                <c:pt idx="14">
                  <c:v>1.5216976420457404E-3</c:v>
                </c:pt>
                <c:pt idx="15">
                  <c:v>1.4847368435398712E-3</c:v>
                </c:pt>
                <c:pt idx="16">
                  <c:v>1.598915440464439E-3</c:v>
                </c:pt>
                <c:pt idx="17">
                  <c:v>1.7015950882169058E-3</c:v>
                </c:pt>
                <c:pt idx="18">
                  <c:v>1.7888960854462491E-3</c:v>
                </c:pt>
                <c:pt idx="19">
                  <c:v>1.9775956932924247E-3</c:v>
                </c:pt>
                <c:pt idx="20">
                  <c:v>2.3513056487172992E-3</c:v>
                </c:pt>
                <c:pt idx="21">
                  <c:v>2.6719942796923687E-3</c:v>
                </c:pt>
                <c:pt idx="22">
                  <c:v>2.9841369130410751E-3</c:v>
                </c:pt>
                <c:pt idx="23">
                  <c:v>3.2220701539688052E-3</c:v>
                </c:pt>
                <c:pt idx="24">
                  <c:v>3.3799205942028022E-3</c:v>
                </c:pt>
                <c:pt idx="25">
                  <c:v>4.4163417940328645E-3</c:v>
                </c:pt>
                <c:pt idx="26">
                  <c:v>5.336228308052411E-3</c:v>
                </c:pt>
                <c:pt idx="27">
                  <c:v>6.2389674704848236E-3</c:v>
                </c:pt>
                <c:pt idx="28">
                  <c:v>7.0641781202084152E-3</c:v>
                </c:pt>
                <c:pt idx="29">
                  <c:v>7.7939357263640289E-3</c:v>
                </c:pt>
                <c:pt idx="30">
                  <c:v>8.6083769419300574E-3</c:v>
                </c:pt>
                <c:pt idx="31">
                  <c:v>9.3243866466271204E-3</c:v>
                </c:pt>
                <c:pt idx="32">
                  <c:v>1.0001576542597538E-2</c:v>
                </c:pt>
                <c:pt idx="33">
                  <c:v>1.0485318630192446E-2</c:v>
                </c:pt>
                <c:pt idx="34">
                  <c:v>1.1192276637007257E-2</c:v>
                </c:pt>
                <c:pt idx="35">
                  <c:v>1.2068742359474404E-2</c:v>
                </c:pt>
                <c:pt idx="36">
                  <c:v>1.2134576060856496E-2</c:v>
                </c:pt>
                <c:pt idx="37">
                  <c:v>1.2175993696752775E-2</c:v>
                </c:pt>
                <c:pt idx="38">
                  <c:v>1.2123790871994045E-2</c:v>
                </c:pt>
                <c:pt idx="39">
                  <c:v>1.2214329652943045E-2</c:v>
                </c:pt>
                <c:pt idx="40">
                  <c:v>1.2465287620355543E-2</c:v>
                </c:pt>
                <c:pt idx="41">
                  <c:v>1.2664544525396617E-2</c:v>
                </c:pt>
                <c:pt idx="42">
                  <c:v>1.2437403270656644E-2</c:v>
                </c:pt>
                <c:pt idx="43">
                  <c:v>1.2490801405975572E-2</c:v>
                </c:pt>
                <c:pt idx="44">
                  <c:v>1.2780233421208913E-2</c:v>
                </c:pt>
                <c:pt idx="45">
                  <c:v>1.3320341726829391E-2</c:v>
                </c:pt>
                <c:pt idx="46">
                  <c:v>1.3700510813769492E-2</c:v>
                </c:pt>
                <c:pt idx="47">
                  <c:v>1.369040697548953E-2</c:v>
                </c:pt>
                <c:pt idx="48">
                  <c:v>1.4717723437811744E-2</c:v>
                </c:pt>
                <c:pt idx="49">
                  <c:v>1.5283271800843249E-2</c:v>
                </c:pt>
                <c:pt idx="50">
                  <c:v>1.5482094432613567E-2</c:v>
                </c:pt>
                <c:pt idx="51">
                  <c:v>1.5812425237735545E-2</c:v>
                </c:pt>
                <c:pt idx="52">
                  <c:v>1.5619803481731963E-2</c:v>
                </c:pt>
                <c:pt idx="53">
                  <c:v>1.5835324604175856E-2</c:v>
                </c:pt>
                <c:pt idx="54">
                  <c:v>1.5864938884968292E-2</c:v>
                </c:pt>
                <c:pt idx="55">
                  <c:v>1.7288173123911222E-2</c:v>
                </c:pt>
                <c:pt idx="56">
                  <c:v>1.7287178673894826E-2</c:v>
                </c:pt>
                <c:pt idx="57">
                  <c:v>1.7210140439216714E-2</c:v>
                </c:pt>
                <c:pt idx="58">
                  <c:v>1.9850632076847022E-2</c:v>
                </c:pt>
                <c:pt idx="59">
                  <c:v>1.976703253355782E-2</c:v>
                </c:pt>
                <c:pt idx="60">
                  <c:v>1.8604778899769737E-2</c:v>
                </c:pt>
                <c:pt idx="61">
                  <c:v>1.7906390429492217E-2</c:v>
                </c:pt>
                <c:pt idx="62">
                  <c:v>1.7075933277537647E-2</c:v>
                </c:pt>
                <c:pt idx="63">
                  <c:v>1.670088108614054E-2</c:v>
                </c:pt>
                <c:pt idx="64">
                  <c:v>1.6014559154922579E-2</c:v>
                </c:pt>
                <c:pt idx="65">
                  <c:v>1.6383431684092217E-2</c:v>
                </c:pt>
                <c:pt idx="66">
                  <c:v>1.5397934487683215E-2</c:v>
                </c:pt>
                <c:pt idx="67">
                  <c:v>1.5505439551202536E-2</c:v>
                </c:pt>
                <c:pt idx="68">
                  <c:v>1.6540374179229794E-2</c:v>
                </c:pt>
                <c:pt idx="69">
                  <c:v>1.4865107996546913E-2</c:v>
                </c:pt>
                <c:pt idx="70">
                  <c:v>1.6548072518291591E-2</c:v>
                </c:pt>
                <c:pt idx="71">
                  <c:v>1.8242113881746271E-2</c:v>
                </c:pt>
                <c:pt idx="72">
                  <c:v>2.0009283457561713E-2</c:v>
                </c:pt>
                <c:pt idx="73">
                  <c:v>2.141713033542517E-2</c:v>
                </c:pt>
                <c:pt idx="74">
                  <c:v>2.238756410806159E-2</c:v>
                </c:pt>
                <c:pt idx="75">
                  <c:v>2.3404134824108809E-2</c:v>
                </c:pt>
                <c:pt idx="76">
                  <c:v>2.3559352111083447E-2</c:v>
                </c:pt>
                <c:pt idx="77">
                  <c:v>2.3666813740225889E-2</c:v>
                </c:pt>
                <c:pt idx="78">
                  <c:v>2.4243908754535016E-2</c:v>
                </c:pt>
                <c:pt idx="79">
                  <c:v>2.4713683053068515E-2</c:v>
                </c:pt>
                <c:pt idx="80">
                  <c:v>2.5360384556961959E-2</c:v>
                </c:pt>
                <c:pt idx="81">
                  <c:v>2.4523884055403587E-2</c:v>
                </c:pt>
                <c:pt idx="82">
                  <c:v>2.4210312730068205E-2</c:v>
                </c:pt>
                <c:pt idx="83">
                  <c:v>2.4641885536022375E-2</c:v>
                </c:pt>
                <c:pt idx="84">
                  <c:v>2.47677243967384E-2</c:v>
                </c:pt>
                <c:pt idx="85">
                  <c:v>2.5462537860136247E-2</c:v>
                </c:pt>
                <c:pt idx="86">
                  <c:v>2.5347675001150274E-2</c:v>
                </c:pt>
                <c:pt idx="87">
                  <c:v>2.4899371208009169E-2</c:v>
                </c:pt>
                <c:pt idx="88">
                  <c:v>2.4247798589518376E-2</c:v>
                </c:pt>
                <c:pt idx="89">
                  <c:v>2.2919234250097627E-2</c:v>
                </c:pt>
                <c:pt idx="90">
                  <c:v>1.8120867634820365E-2</c:v>
                </c:pt>
              </c:numCache>
            </c:numRef>
          </c:yVal>
          <c:smooth val="1"/>
        </c:ser>
        <c:ser>
          <c:idx val="6"/>
          <c:order val="6"/>
          <c:tx>
            <c:strRef>
              <c:f>'Health Cross-Country Comaprison'!$U$1</c:f>
              <c:strCache>
                <c:ptCount val="1"/>
                <c:pt idx="0">
                  <c:v>Normalized CFH (PER)</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Comaprison'!$U$2:$U$112</c:f>
              <c:numCache>
                <c:formatCode>General</c:formatCode>
                <c:ptCount val="111"/>
                <c:pt idx="0">
                  <c:v>2.5308824613848063E-2</c:v>
                </c:pt>
                <c:pt idx="1">
                  <c:v>2.3323834388760869E-2</c:v>
                </c:pt>
                <c:pt idx="2">
                  <c:v>2.1572815062171329E-2</c:v>
                </c:pt>
                <c:pt idx="3">
                  <c:v>1.9966499486364465E-2</c:v>
                </c:pt>
                <c:pt idx="4">
                  <c:v>1.8527072824975378E-2</c:v>
                </c:pt>
                <c:pt idx="5">
                  <c:v>1.7285990625561999E-2</c:v>
                </c:pt>
                <c:pt idx="6">
                  <c:v>1.6205503374714197E-2</c:v>
                </c:pt>
                <c:pt idx="7">
                  <c:v>1.5239522364429797E-2</c:v>
                </c:pt>
                <c:pt idx="8">
                  <c:v>1.4396429632704983E-2</c:v>
                </c:pt>
                <c:pt idx="9">
                  <c:v>1.3732211121521827E-2</c:v>
                </c:pt>
                <c:pt idx="10">
                  <c:v>1.3269854063782494E-2</c:v>
                </c:pt>
                <c:pt idx="11">
                  <c:v>1.303140896613602E-2</c:v>
                </c:pt>
                <c:pt idx="12">
                  <c:v>1.303991874991707E-2</c:v>
                </c:pt>
                <c:pt idx="13">
                  <c:v>1.3312824142699518E-2</c:v>
                </c:pt>
                <c:pt idx="14">
                  <c:v>1.384112242235278E-2</c:v>
                </c:pt>
                <c:pt idx="15">
                  <c:v>1.4573241691405151E-2</c:v>
                </c:pt>
                <c:pt idx="16">
                  <c:v>1.5481203935982284E-2</c:v>
                </c:pt>
                <c:pt idx="17">
                  <c:v>1.6534953389832976E-2</c:v>
                </c:pt>
                <c:pt idx="18">
                  <c:v>1.7720584442994985E-2</c:v>
                </c:pt>
                <c:pt idx="19">
                  <c:v>1.9045749346201648E-2</c:v>
                </c:pt>
                <c:pt idx="20">
                  <c:v>2.0455437893193637E-2</c:v>
                </c:pt>
                <c:pt idx="21">
                  <c:v>2.1843254137483784E-2</c:v>
                </c:pt>
                <c:pt idx="22">
                  <c:v>2.3123363241344699E-2</c:v>
                </c:pt>
                <c:pt idx="23">
                  <c:v>2.4299943762444032E-2</c:v>
                </c:pt>
                <c:pt idx="24">
                  <c:v>2.5494798263662796E-2</c:v>
                </c:pt>
                <c:pt idx="25">
                  <c:v>2.6817865515396128E-2</c:v>
                </c:pt>
                <c:pt idx="26">
                  <c:v>2.8207859447190564E-2</c:v>
                </c:pt>
                <c:pt idx="27">
                  <c:v>2.9538894013085751E-2</c:v>
                </c:pt>
                <c:pt idx="28">
                  <c:v>3.070120654115089E-2</c:v>
                </c:pt>
                <c:pt idx="29">
                  <c:v>3.1656818005633698E-2</c:v>
                </c:pt>
                <c:pt idx="30">
                  <c:v>3.236766843958367E-2</c:v>
                </c:pt>
                <c:pt idx="31">
                  <c:v>3.2823844338756979E-2</c:v>
                </c:pt>
                <c:pt idx="32">
                  <c:v>3.3119998419718563E-2</c:v>
                </c:pt>
                <c:pt idx="33">
                  <c:v>3.3403290232247099E-2</c:v>
                </c:pt>
                <c:pt idx="34">
                  <c:v>3.3705463106824665E-2</c:v>
                </c:pt>
                <c:pt idx="35">
                  <c:v>3.3968923349646331E-2</c:v>
                </c:pt>
                <c:pt idx="36">
                  <c:v>3.4109683355697286E-2</c:v>
                </c:pt>
                <c:pt idx="37">
                  <c:v>3.4079115065729346E-2</c:v>
                </c:pt>
                <c:pt idx="38">
                  <c:v>3.3969773745585068E-2</c:v>
                </c:pt>
                <c:pt idx="39">
                  <c:v>3.3991798108743213E-2</c:v>
                </c:pt>
                <c:pt idx="40">
                  <c:v>3.436745577389453E-2</c:v>
                </c:pt>
                <c:pt idx="41">
                  <c:v>3.5188434763851223E-2</c:v>
                </c:pt>
                <c:pt idx="42">
                  <c:v>3.6339697056978648E-2</c:v>
                </c:pt>
                <c:pt idx="43">
                  <c:v>3.7665337898392784E-2</c:v>
                </c:pt>
                <c:pt idx="44">
                  <c:v>3.9019657413412734E-2</c:v>
                </c:pt>
                <c:pt idx="45">
                  <c:v>4.0244606205749323E-2</c:v>
                </c:pt>
                <c:pt idx="46">
                  <c:v>4.1268614591274795E-2</c:v>
                </c:pt>
                <c:pt idx="47">
                  <c:v>4.2182852423723938E-2</c:v>
                </c:pt>
                <c:pt idx="48">
                  <c:v>4.3056295419149182E-2</c:v>
                </c:pt>
                <c:pt idx="49">
                  <c:v>4.3939907286623593E-2</c:v>
                </c:pt>
                <c:pt idx="50">
                  <c:v>4.4861047502652775E-2</c:v>
                </c:pt>
                <c:pt idx="51">
                  <c:v>4.5948594866586867E-2</c:v>
                </c:pt>
                <c:pt idx="52">
                  <c:v>4.7230934415645062E-2</c:v>
                </c:pt>
                <c:pt idx="53">
                  <c:v>4.8525039961569434E-2</c:v>
                </c:pt>
                <c:pt idx="54">
                  <c:v>4.9657346929178892E-2</c:v>
                </c:pt>
                <c:pt idx="55">
                  <c:v>5.0666370088731601E-2</c:v>
                </c:pt>
                <c:pt idx="56">
                  <c:v>5.1564751500831132E-2</c:v>
                </c:pt>
                <c:pt idx="57">
                  <c:v>5.2421672354794342E-2</c:v>
                </c:pt>
                <c:pt idx="58">
                  <c:v>5.3368526017737734E-2</c:v>
                </c:pt>
                <c:pt idx="59">
                  <c:v>5.4408466288874184E-2</c:v>
                </c:pt>
                <c:pt idx="60">
                  <c:v>5.547707615241796E-2</c:v>
                </c:pt>
                <c:pt idx="61">
                  <c:v>5.6523305516412742E-2</c:v>
                </c:pt>
                <c:pt idx="62">
                  <c:v>5.7424917696921388E-2</c:v>
                </c:pt>
                <c:pt idx="63">
                  <c:v>5.8039408327530434E-2</c:v>
                </c:pt>
                <c:pt idx="64">
                  <c:v>5.8281503532765198E-2</c:v>
                </c:pt>
                <c:pt idx="65">
                  <c:v>5.8354931653315859E-2</c:v>
                </c:pt>
                <c:pt idx="66">
                  <c:v>5.8594040899130749E-2</c:v>
                </c:pt>
                <c:pt idx="67">
                  <c:v>5.9143348544398226E-2</c:v>
                </c:pt>
                <c:pt idx="68">
                  <c:v>6.0010545573547666E-2</c:v>
                </c:pt>
                <c:pt idx="69">
                  <c:v>6.1454349934194116E-2</c:v>
                </c:pt>
                <c:pt idx="70">
                  <c:v>6.3526874746598974E-2</c:v>
                </c:pt>
                <c:pt idx="71">
                  <c:v>6.600474088641832E-2</c:v>
                </c:pt>
                <c:pt idx="72">
                  <c:v>6.8453946310560274E-2</c:v>
                </c:pt>
                <c:pt idx="73">
                  <c:v>7.0643087235766983E-2</c:v>
                </c:pt>
                <c:pt idx="74">
                  <c:v>7.263119470325638E-2</c:v>
                </c:pt>
                <c:pt idx="75">
                  <c:v>7.4451249299211764E-2</c:v>
                </c:pt>
                <c:pt idx="76">
                  <c:v>7.5920362457253962E-2</c:v>
                </c:pt>
                <c:pt idx="77">
                  <c:v>7.7087635347545272E-2</c:v>
                </c:pt>
                <c:pt idx="78">
                  <c:v>7.8065463259517409E-2</c:v>
                </c:pt>
                <c:pt idx="79">
                  <c:v>7.8749812812563741E-2</c:v>
                </c:pt>
                <c:pt idx="80">
                  <c:v>7.9214999489550728E-2</c:v>
                </c:pt>
                <c:pt idx="81">
                  <c:v>7.9686916750299888E-2</c:v>
                </c:pt>
                <c:pt idx="82">
                  <c:v>8.0267308879665725E-2</c:v>
                </c:pt>
                <c:pt idx="83">
                  <c:v>8.0746351430425758E-2</c:v>
                </c:pt>
                <c:pt idx="84">
                  <c:v>8.0993990571437233E-2</c:v>
                </c:pt>
                <c:pt idx="85">
                  <c:v>8.1559612915155788E-2</c:v>
                </c:pt>
                <c:pt idx="86">
                  <c:v>8.2790396775731814E-2</c:v>
                </c:pt>
                <c:pt idx="87">
                  <c:v>8.4055013874640774E-2</c:v>
                </c:pt>
                <c:pt idx="88">
                  <c:v>8.4726753810069957E-2</c:v>
                </c:pt>
                <c:pt idx="89">
                  <c:v>8.4687896249167519E-2</c:v>
                </c:pt>
                <c:pt idx="90">
                  <c:v>8.0655187041517987E-2</c:v>
                </c:pt>
              </c:numCache>
            </c:numRef>
          </c:yVal>
          <c:smooth val="1"/>
        </c:ser>
        <c:ser>
          <c:idx val="7"/>
          <c:order val="7"/>
          <c:tx>
            <c:strRef>
              <c:f>'Health Cross-Country Comaprison'!$X$1</c:f>
              <c:strCache>
                <c:ptCount val="1"/>
                <c:pt idx="0">
                  <c:v>Normalized CFH (URY)</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Comaprison'!$X$2:$X$112</c:f>
              <c:numCache>
                <c:formatCode>General</c:formatCode>
                <c:ptCount val="111"/>
                <c:pt idx="0">
                  <c:v>6.5598117437493275E-2</c:v>
                </c:pt>
                <c:pt idx="1">
                  <c:v>5.4837858028423905E-2</c:v>
                </c:pt>
                <c:pt idx="2">
                  <c:v>4.5478988719890194E-2</c:v>
                </c:pt>
                <c:pt idx="3">
                  <c:v>3.8481209550285882E-2</c:v>
                </c:pt>
                <c:pt idx="4">
                  <c:v>3.4748921428641159E-2</c:v>
                </c:pt>
                <c:pt idx="5">
                  <c:v>3.4254414850301285E-2</c:v>
                </c:pt>
                <c:pt idx="6">
                  <c:v>3.1834147252032603E-2</c:v>
                </c:pt>
                <c:pt idx="7">
                  <c:v>2.9214061592714557E-2</c:v>
                </c:pt>
                <c:pt idx="8">
                  <c:v>2.6622950272517539E-2</c:v>
                </c:pt>
                <c:pt idx="9">
                  <c:v>2.5197599744505632E-2</c:v>
                </c:pt>
                <c:pt idx="10">
                  <c:v>2.7296077065040274E-2</c:v>
                </c:pt>
                <c:pt idx="11">
                  <c:v>2.9684444568320631E-2</c:v>
                </c:pt>
                <c:pt idx="12">
                  <c:v>3.0419282615012019E-2</c:v>
                </c:pt>
                <c:pt idx="13">
                  <c:v>2.9855663247838737E-2</c:v>
                </c:pt>
                <c:pt idx="14">
                  <c:v>2.861775592779929E-2</c:v>
                </c:pt>
                <c:pt idx="15">
                  <c:v>2.8683121267698983E-2</c:v>
                </c:pt>
                <c:pt idx="16">
                  <c:v>3.0772465853786742E-2</c:v>
                </c:pt>
                <c:pt idx="17">
                  <c:v>3.3977501409923276E-2</c:v>
                </c:pt>
                <c:pt idx="18">
                  <c:v>3.8756099478537261E-2</c:v>
                </c:pt>
                <c:pt idx="19">
                  <c:v>4.4251115343411876E-2</c:v>
                </c:pt>
                <c:pt idx="20">
                  <c:v>4.9095776411251388E-2</c:v>
                </c:pt>
                <c:pt idx="21">
                  <c:v>5.3946856101782001E-2</c:v>
                </c:pt>
                <c:pt idx="22">
                  <c:v>5.8955518966308428E-2</c:v>
                </c:pt>
                <c:pt idx="23">
                  <c:v>6.299958137239027E-2</c:v>
                </c:pt>
                <c:pt idx="24">
                  <c:v>6.6923124691494695E-2</c:v>
                </c:pt>
                <c:pt idx="25">
                  <c:v>7.0736654516144887E-2</c:v>
                </c:pt>
                <c:pt idx="26">
                  <c:v>7.2439150669298111E-2</c:v>
                </c:pt>
                <c:pt idx="27">
                  <c:v>7.1493317105532306E-2</c:v>
                </c:pt>
                <c:pt idx="28">
                  <c:v>6.9836302017869376E-2</c:v>
                </c:pt>
                <c:pt idx="29">
                  <c:v>6.9018100045007372E-2</c:v>
                </c:pt>
                <c:pt idx="30">
                  <c:v>6.6940343320461379E-2</c:v>
                </c:pt>
                <c:pt idx="31">
                  <c:v>6.5864018667672858E-2</c:v>
                </c:pt>
                <c:pt idx="32">
                  <c:v>6.6676053130870286E-2</c:v>
                </c:pt>
                <c:pt idx="33">
                  <c:v>6.8052126834101459E-2</c:v>
                </c:pt>
                <c:pt idx="34">
                  <c:v>6.891801876581552E-2</c:v>
                </c:pt>
                <c:pt idx="35">
                  <c:v>7.0327890972498766E-2</c:v>
                </c:pt>
                <c:pt idx="36">
                  <c:v>7.2864126302646784E-2</c:v>
                </c:pt>
                <c:pt idx="37">
                  <c:v>7.4380961346560193E-2</c:v>
                </c:pt>
                <c:pt idx="38">
                  <c:v>7.4074601972030862E-2</c:v>
                </c:pt>
                <c:pt idx="39">
                  <c:v>7.3323843717366943E-2</c:v>
                </c:pt>
                <c:pt idx="40">
                  <c:v>7.3599948906625703E-2</c:v>
                </c:pt>
                <c:pt idx="41">
                  <c:v>7.4078503891312569E-2</c:v>
                </c:pt>
                <c:pt idx="42">
                  <c:v>7.578708564328733E-2</c:v>
                </c:pt>
                <c:pt idx="43">
                  <c:v>7.9365249583538633E-2</c:v>
                </c:pt>
                <c:pt idx="44">
                  <c:v>8.1988678126821479E-2</c:v>
                </c:pt>
                <c:pt idx="45">
                  <c:v>8.2925691134529536E-2</c:v>
                </c:pt>
                <c:pt idx="46">
                  <c:v>8.1735946278230845E-2</c:v>
                </c:pt>
                <c:pt idx="47">
                  <c:v>7.8807264178070449E-2</c:v>
                </c:pt>
                <c:pt idx="48">
                  <c:v>7.6534319184283883E-2</c:v>
                </c:pt>
                <c:pt idx="49">
                  <c:v>7.7177188381653827E-2</c:v>
                </c:pt>
                <c:pt idx="50">
                  <c:v>7.8196480774565813E-2</c:v>
                </c:pt>
                <c:pt idx="51">
                  <c:v>7.873287809736626E-2</c:v>
                </c:pt>
                <c:pt idx="52">
                  <c:v>8.1634828852348379E-2</c:v>
                </c:pt>
                <c:pt idx="53">
                  <c:v>8.6489148755618681E-2</c:v>
                </c:pt>
                <c:pt idx="54">
                  <c:v>9.135911865525112E-2</c:v>
                </c:pt>
                <c:pt idx="55">
                  <c:v>9.57676399276393E-2</c:v>
                </c:pt>
                <c:pt idx="56">
                  <c:v>0.10113105340431403</c:v>
                </c:pt>
                <c:pt idx="57">
                  <c:v>0.10514045957012061</c:v>
                </c:pt>
                <c:pt idx="58">
                  <c:v>0.10641767287140742</c:v>
                </c:pt>
                <c:pt idx="59">
                  <c:v>0.10458855867074732</c:v>
                </c:pt>
                <c:pt idx="60">
                  <c:v>0.10170101901094382</c:v>
                </c:pt>
                <c:pt idx="61">
                  <c:v>0.10522952718352006</c:v>
                </c:pt>
                <c:pt idx="62">
                  <c:v>0.11552635783471901</c:v>
                </c:pt>
                <c:pt idx="63">
                  <c:v>0.12358727524634223</c:v>
                </c:pt>
                <c:pt idx="64">
                  <c:v>0.12895286136199138</c:v>
                </c:pt>
                <c:pt idx="65">
                  <c:v>0.13192463128491402</c:v>
                </c:pt>
                <c:pt idx="66">
                  <c:v>0.13537553301376304</c:v>
                </c:pt>
                <c:pt idx="67">
                  <c:v>0.13674697722644638</c:v>
                </c:pt>
                <c:pt idx="68">
                  <c:v>0.13633404933860624</c:v>
                </c:pt>
                <c:pt idx="69">
                  <c:v>0.13180800351796743</c:v>
                </c:pt>
                <c:pt idx="70">
                  <c:v>0.12684809638395461</c:v>
                </c:pt>
                <c:pt idx="71">
                  <c:v>0.12647489645306123</c:v>
                </c:pt>
                <c:pt idx="72">
                  <c:v>0.12739631000150831</c:v>
                </c:pt>
                <c:pt idx="73">
                  <c:v>0.13056889799188678</c:v>
                </c:pt>
                <c:pt idx="74">
                  <c:v>0.13478472108702139</c:v>
                </c:pt>
                <c:pt idx="75">
                  <c:v>0.14108414754573836</c:v>
                </c:pt>
                <c:pt idx="76">
                  <c:v>0.14624637415524494</c:v>
                </c:pt>
                <c:pt idx="77">
                  <c:v>0.15055532979868871</c:v>
                </c:pt>
                <c:pt idx="78">
                  <c:v>0.15633559411100736</c:v>
                </c:pt>
                <c:pt idx="79">
                  <c:v>0.16178419768628519</c:v>
                </c:pt>
                <c:pt idx="80">
                  <c:v>0.16659021603050794</c:v>
                </c:pt>
                <c:pt idx="81">
                  <c:v>0.17139852015204993</c:v>
                </c:pt>
                <c:pt idx="82">
                  <c:v>0.17416020923542336</c:v>
                </c:pt>
                <c:pt idx="83">
                  <c:v>0.17453557152838761</c:v>
                </c:pt>
                <c:pt idx="84">
                  <c:v>0.17349338440979833</c:v>
                </c:pt>
                <c:pt idx="85">
                  <c:v>0.17337496397439456</c:v>
                </c:pt>
                <c:pt idx="86">
                  <c:v>0.17263975955169911</c:v>
                </c:pt>
                <c:pt idx="87">
                  <c:v>0.17143717089568822</c:v>
                </c:pt>
                <c:pt idx="88">
                  <c:v>0.16988442698599848</c:v>
                </c:pt>
                <c:pt idx="89">
                  <c:v>0.16794022990189866</c:v>
                </c:pt>
                <c:pt idx="90">
                  <c:v>0.1635699410930028</c:v>
                </c:pt>
              </c:numCache>
            </c:numRef>
          </c:yVal>
          <c:smooth val="1"/>
        </c:ser>
        <c:dLbls>
          <c:showLegendKey val="0"/>
          <c:showVal val="0"/>
          <c:showCatName val="0"/>
          <c:showSerName val="0"/>
          <c:showPercent val="0"/>
          <c:showBubbleSize val="0"/>
        </c:dLbls>
        <c:axId val="179778304"/>
        <c:axId val="179780224"/>
      </c:scatterChart>
      <c:valAx>
        <c:axId val="179778304"/>
        <c:scaling>
          <c:orientation val="minMax"/>
          <c:max val="49"/>
          <c:min val="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79780224"/>
        <c:crosses val="autoZero"/>
        <c:crossBetween val="midCat"/>
      </c:valAx>
      <c:valAx>
        <c:axId val="179780224"/>
        <c:scaling>
          <c:orientation val="minMax"/>
          <c:max val="0.1"/>
          <c:min val="0"/>
        </c:scaling>
        <c:delete val="0"/>
        <c:axPos val="l"/>
        <c:majorGridlines/>
        <c:title>
          <c:tx>
            <c:rich>
              <a:bodyPr/>
              <a:lstStyle/>
              <a:p>
                <a:pPr>
                  <a:defRPr/>
                </a:pPr>
                <a:r>
                  <a:rPr lang="en-US"/>
                  <a:t>NOrmalized CFH</a:t>
                </a:r>
              </a:p>
            </c:rich>
          </c:tx>
          <c:layout/>
          <c:overlay val="0"/>
        </c:title>
        <c:numFmt formatCode="General" sourceLinked="1"/>
        <c:majorTickMark val="none"/>
        <c:minorTickMark val="none"/>
        <c:tickLblPos val="nextTo"/>
        <c:crossAx val="17977830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CGH-CFH</a:t>
            </a:r>
            <a:r>
              <a:rPr lang="en-US" baseline="0"/>
              <a:t> Imbalance for NTA Latin America Countries</a:t>
            </a:r>
            <a:endParaRPr lang="en-US"/>
          </a:p>
        </c:rich>
      </c:tx>
      <c:layout>
        <c:manualLayout>
          <c:xMode val="edge"/>
          <c:yMode val="edge"/>
          <c:x val="0.15110807928618808"/>
          <c:y val="1.9607843137254902E-2"/>
        </c:manualLayout>
      </c:layout>
      <c:overlay val="0"/>
    </c:title>
    <c:autoTitleDeleted val="0"/>
    <c:plotArea>
      <c:layout/>
      <c:scatterChart>
        <c:scatterStyle val="smoothMarker"/>
        <c:varyColors val="0"/>
        <c:ser>
          <c:idx val="0"/>
          <c:order val="0"/>
          <c:tx>
            <c:strRef>
              <c:f>'Health Cross-Country Comaprison'!$D$1</c:f>
              <c:strCache>
                <c:ptCount val="1"/>
                <c:pt idx="0">
                  <c:v>Public-Private Difference (ARG)</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Comaprison'!$D$2:$D$112</c:f>
              <c:numCache>
                <c:formatCode>General</c:formatCode>
                <c:ptCount val="111"/>
                <c:pt idx="0">
                  <c:v>3.1105978845045196E-2</c:v>
                </c:pt>
                <c:pt idx="1">
                  <c:v>2.7510327994041558E-2</c:v>
                </c:pt>
                <c:pt idx="2">
                  <c:v>2.3914677143037917E-2</c:v>
                </c:pt>
                <c:pt idx="3">
                  <c:v>2.0748252276997947E-2</c:v>
                </c:pt>
                <c:pt idx="4">
                  <c:v>1.821013006621899E-2</c:v>
                </c:pt>
                <c:pt idx="5">
                  <c:v>1.6284657504464423E-2</c:v>
                </c:pt>
                <c:pt idx="6">
                  <c:v>1.4837513063810558E-2</c:v>
                </c:pt>
                <c:pt idx="7">
                  <c:v>1.359952625362864E-2</c:v>
                </c:pt>
                <c:pt idx="8">
                  <c:v>1.2254284336646912E-2</c:v>
                </c:pt>
                <c:pt idx="9">
                  <c:v>1.0845210552284056E-2</c:v>
                </c:pt>
                <c:pt idx="10">
                  <c:v>9.325667673251891E-3</c:v>
                </c:pt>
                <c:pt idx="11">
                  <c:v>7.8885712677845554E-3</c:v>
                </c:pt>
                <c:pt idx="12">
                  <c:v>6.4560457218915887E-3</c:v>
                </c:pt>
                <c:pt idx="13">
                  <c:v>5.3199997563357082E-3</c:v>
                </c:pt>
                <c:pt idx="14">
                  <c:v>4.5466334287659477E-3</c:v>
                </c:pt>
                <c:pt idx="15">
                  <c:v>4.105874690883915E-3</c:v>
                </c:pt>
                <c:pt idx="16">
                  <c:v>3.803996237592408E-3</c:v>
                </c:pt>
                <c:pt idx="17">
                  <c:v>3.5708477027461653E-3</c:v>
                </c:pt>
                <c:pt idx="18">
                  <c:v>3.245991231021518E-3</c:v>
                </c:pt>
                <c:pt idx="19">
                  <c:v>2.589182298748275E-3</c:v>
                </c:pt>
                <c:pt idx="20">
                  <c:v>1.8323599821695735E-3</c:v>
                </c:pt>
                <c:pt idx="21">
                  <c:v>9.501306662365247E-4</c:v>
                </c:pt>
                <c:pt idx="22">
                  <c:v>2.1278753061622704E-4</c:v>
                </c:pt>
                <c:pt idx="23">
                  <c:v>-2.8636781799808511E-4</c:v>
                </c:pt>
                <c:pt idx="24">
                  <c:v>-5.2415722362075812E-4</c:v>
                </c:pt>
                <c:pt idx="25">
                  <c:v>-6.1368406009979642E-4</c:v>
                </c:pt>
                <c:pt idx="26">
                  <c:v>-5.0326495260936271E-4</c:v>
                </c:pt>
                <c:pt idx="27">
                  <c:v>-3.7287408584835494E-4</c:v>
                </c:pt>
                <c:pt idx="28">
                  <c:v>-2.7680976552529532E-4</c:v>
                </c:pt>
                <c:pt idx="29">
                  <c:v>1.3793261445793625E-6</c:v>
                </c:pt>
                <c:pt idx="30">
                  <c:v>2.916124965127026E-4</c:v>
                </c:pt>
                <c:pt idx="31">
                  <c:v>5.7742842923370549E-4</c:v>
                </c:pt>
                <c:pt idx="32">
                  <c:v>8.6302709129281591E-4</c:v>
                </c:pt>
                <c:pt idx="33">
                  <c:v>1.0887869650413919E-3</c:v>
                </c:pt>
                <c:pt idx="34">
                  <c:v>1.1523802872212795E-3</c:v>
                </c:pt>
                <c:pt idx="35">
                  <c:v>1.1135235133617888E-3</c:v>
                </c:pt>
                <c:pt idx="36">
                  <c:v>9.5575734863414044E-4</c:v>
                </c:pt>
                <c:pt idx="37">
                  <c:v>7.0721649430912498E-4</c:v>
                </c:pt>
                <c:pt idx="38">
                  <c:v>4.7719741997633708E-4</c:v>
                </c:pt>
                <c:pt idx="39">
                  <c:v>2.1400480848490777E-4</c:v>
                </c:pt>
                <c:pt idx="40">
                  <c:v>3.3085278835536663E-5</c:v>
                </c:pt>
                <c:pt idx="41">
                  <c:v>-3.4870595193317588E-5</c:v>
                </c:pt>
                <c:pt idx="42">
                  <c:v>1.21092811273045E-4</c:v>
                </c:pt>
                <c:pt idx="43">
                  <c:v>3.7096261614073117E-4</c:v>
                </c:pt>
                <c:pt idx="44">
                  <c:v>7.2657527835261887E-4</c:v>
                </c:pt>
                <c:pt idx="45">
                  <c:v>1.1288726696457758E-3</c:v>
                </c:pt>
                <c:pt idx="46">
                  <c:v>1.4359346472482791E-3</c:v>
                </c:pt>
                <c:pt idx="47">
                  <c:v>1.517101587062801E-3</c:v>
                </c:pt>
                <c:pt idx="48">
                  <c:v>1.5339479511418223E-3</c:v>
                </c:pt>
                <c:pt idx="49">
                  <c:v>1.4870422101228159E-3</c:v>
                </c:pt>
                <c:pt idx="50">
                  <c:v>1.3408799343627917E-3</c:v>
                </c:pt>
                <c:pt idx="51">
                  <c:v>1.2758395488659743E-3</c:v>
                </c:pt>
                <c:pt idx="52">
                  <c:v>1.4026871883764461E-3</c:v>
                </c:pt>
                <c:pt idx="53">
                  <c:v>1.6674428704023039E-3</c:v>
                </c:pt>
                <c:pt idx="54">
                  <c:v>2.1670445542367328E-3</c:v>
                </c:pt>
                <c:pt idx="55">
                  <c:v>2.9698017949322184E-3</c:v>
                </c:pt>
                <c:pt idx="56">
                  <c:v>3.9785130778404038E-3</c:v>
                </c:pt>
                <c:pt idx="57">
                  <c:v>5.150124214586764E-3</c:v>
                </c:pt>
                <c:pt idx="58">
                  <c:v>6.4863730305986661E-3</c:v>
                </c:pt>
                <c:pt idx="59">
                  <c:v>8.025016791945172E-3</c:v>
                </c:pt>
                <c:pt idx="60">
                  <c:v>9.5798772227886075E-3</c:v>
                </c:pt>
                <c:pt idx="61">
                  <c:v>1.1401500683257203E-2</c:v>
                </c:pt>
                <c:pt idx="62">
                  <c:v>1.341765209690543E-2</c:v>
                </c:pt>
                <c:pt idx="63">
                  <c:v>1.5648590425306329E-2</c:v>
                </c:pt>
                <c:pt idx="64">
                  <c:v>1.8131428019577948E-2</c:v>
                </c:pt>
                <c:pt idx="65">
                  <c:v>2.0866878047246268E-2</c:v>
                </c:pt>
                <c:pt idx="66">
                  <c:v>2.3692741518999479E-2</c:v>
                </c:pt>
                <c:pt idx="67">
                  <c:v>2.6527727548358845E-2</c:v>
                </c:pt>
                <c:pt idx="68">
                  <c:v>2.9213916914673156E-2</c:v>
                </c:pt>
                <c:pt idx="69">
                  <c:v>3.1740368348691275E-2</c:v>
                </c:pt>
                <c:pt idx="70">
                  <c:v>3.411129860639181E-2</c:v>
                </c:pt>
                <c:pt idx="71">
                  <c:v>3.6319043649307041E-2</c:v>
                </c:pt>
                <c:pt idx="72">
                  <c:v>3.8402857581386292E-2</c:v>
                </c:pt>
                <c:pt idx="73">
                  <c:v>4.0451796687398532E-2</c:v>
                </c:pt>
                <c:pt idx="74">
                  <c:v>4.2303536281164268E-2</c:v>
                </c:pt>
                <c:pt idx="75">
                  <c:v>4.4098248703093763E-2</c:v>
                </c:pt>
                <c:pt idx="76">
                  <c:v>4.5730062670699088E-2</c:v>
                </c:pt>
                <c:pt idx="77">
                  <c:v>4.7210240134009422E-2</c:v>
                </c:pt>
                <c:pt idx="78">
                  <c:v>4.8580494136144819E-2</c:v>
                </c:pt>
                <c:pt idx="79">
                  <c:v>4.9898582846847783E-2</c:v>
                </c:pt>
                <c:pt idx="80">
                  <c:v>5.0952485583740999E-2</c:v>
                </c:pt>
                <c:pt idx="81">
                  <c:v>5.1903477910770691E-2</c:v>
                </c:pt>
                <c:pt idx="82">
                  <c:v>5.2678516392845542E-2</c:v>
                </c:pt>
                <c:pt idx="83">
                  <c:v>5.3172589993111967E-2</c:v>
                </c:pt>
                <c:pt idx="84">
                  <c:v>5.3319666575902341E-2</c:v>
                </c:pt>
                <c:pt idx="85">
                  <c:v>5.3479854679177215E-2</c:v>
                </c:pt>
                <c:pt idx="86">
                  <c:v>5.3415713982721394E-2</c:v>
                </c:pt>
                <c:pt idx="87">
                  <c:v>5.3357767732288348E-2</c:v>
                </c:pt>
                <c:pt idx="88">
                  <c:v>5.3416493729260682E-2</c:v>
                </c:pt>
                <c:pt idx="89">
                  <c:v>5.3485051059547727E-2</c:v>
                </c:pt>
                <c:pt idx="90">
                  <c:v>5.3553608389834785E-2</c:v>
                </c:pt>
              </c:numCache>
            </c:numRef>
          </c:yVal>
          <c:smooth val="1"/>
        </c:ser>
        <c:ser>
          <c:idx val="1"/>
          <c:order val="1"/>
          <c:tx>
            <c:strRef>
              <c:f>'Health Cross-Country Comaprison'!$G$1</c:f>
              <c:strCache>
                <c:ptCount val="1"/>
                <c:pt idx="0">
                  <c:v>Public-Private Difference (CHL)</c:v>
                </c:pt>
              </c:strCache>
            </c:strRef>
          </c:tx>
          <c:marker>
            <c:symbol val="diamond"/>
            <c:size val="7"/>
          </c:marker>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Comaprison'!$G$2:$G$112</c:f>
              <c:numCache>
                <c:formatCode>General</c:formatCode>
                <c:ptCount val="111"/>
                <c:pt idx="0">
                  <c:v>2.8878596472268189E-2</c:v>
                </c:pt>
                <c:pt idx="1">
                  <c:v>1.6377844684261886E-2</c:v>
                </c:pt>
                <c:pt idx="2">
                  <c:v>4.0656378828117651E-3</c:v>
                </c:pt>
                <c:pt idx="3">
                  <c:v>8.1796784135155613E-3</c:v>
                </c:pt>
                <c:pt idx="4">
                  <c:v>1.1622799041844184E-2</c:v>
                </c:pt>
                <c:pt idx="5">
                  <c:v>1.439526702452789E-2</c:v>
                </c:pt>
                <c:pt idx="6">
                  <c:v>1.7725419588728437E-2</c:v>
                </c:pt>
                <c:pt idx="7">
                  <c:v>2.1610504379233397E-2</c:v>
                </c:pt>
                <c:pt idx="8">
                  <c:v>2.0124298668849822E-2</c:v>
                </c:pt>
                <c:pt idx="9">
                  <c:v>1.9286318610898943E-2</c:v>
                </c:pt>
                <c:pt idx="10">
                  <c:v>1.8453354550981172E-2</c:v>
                </c:pt>
                <c:pt idx="11">
                  <c:v>1.7496864133789161E-2</c:v>
                </c:pt>
                <c:pt idx="12">
                  <c:v>1.6598932394872284E-2</c:v>
                </c:pt>
                <c:pt idx="13">
                  <c:v>1.5965776163952214E-2</c:v>
                </c:pt>
                <c:pt idx="14">
                  <c:v>1.6007512431826791E-2</c:v>
                </c:pt>
                <c:pt idx="15">
                  <c:v>1.6451119354241296E-2</c:v>
                </c:pt>
                <c:pt idx="16">
                  <c:v>1.683184684144522E-2</c:v>
                </c:pt>
                <c:pt idx="17">
                  <c:v>1.6629886917734749E-2</c:v>
                </c:pt>
                <c:pt idx="18">
                  <c:v>1.5531230545967542E-2</c:v>
                </c:pt>
                <c:pt idx="19">
                  <c:v>1.401181897156285E-2</c:v>
                </c:pt>
                <c:pt idx="20">
                  <c:v>1.2608129974653898E-2</c:v>
                </c:pt>
                <c:pt idx="21">
                  <c:v>1.1526272909529534E-2</c:v>
                </c:pt>
                <c:pt idx="22">
                  <c:v>1.0792936018351816E-2</c:v>
                </c:pt>
                <c:pt idx="23">
                  <c:v>7.727363593568075E-3</c:v>
                </c:pt>
                <c:pt idx="24">
                  <c:v>4.5994013752569934E-3</c:v>
                </c:pt>
                <c:pt idx="25">
                  <c:v>1.3767265143099158E-3</c:v>
                </c:pt>
                <c:pt idx="26">
                  <c:v>-1.83574564966737E-3</c:v>
                </c:pt>
                <c:pt idx="27">
                  <c:v>-4.9254620060555955E-3</c:v>
                </c:pt>
                <c:pt idx="28">
                  <c:v>-5.7137736102760191E-3</c:v>
                </c:pt>
                <c:pt idx="29">
                  <c:v>-5.8901479999485321E-3</c:v>
                </c:pt>
                <c:pt idx="30">
                  <c:v>-5.9755263221612388E-3</c:v>
                </c:pt>
                <c:pt idx="31">
                  <c:v>-6.2700742871226647E-3</c:v>
                </c:pt>
                <c:pt idx="32">
                  <c:v>-6.9562134839525752E-3</c:v>
                </c:pt>
                <c:pt idx="33">
                  <c:v>-9.4572637463123353E-3</c:v>
                </c:pt>
                <c:pt idx="34">
                  <c:v>-1.2041127512770141E-2</c:v>
                </c:pt>
                <c:pt idx="35">
                  <c:v>-1.4728151460854259E-2</c:v>
                </c:pt>
                <c:pt idx="36">
                  <c:v>-1.7490733086036919E-2</c:v>
                </c:pt>
                <c:pt idx="37">
                  <c:v>-2.0073623246218641E-2</c:v>
                </c:pt>
                <c:pt idx="38">
                  <c:v>-2.6111607107082584E-2</c:v>
                </c:pt>
                <c:pt idx="39">
                  <c:v>-3.2230180708754802E-2</c:v>
                </c:pt>
                <c:pt idx="40">
                  <c:v>-3.7512089278133778E-2</c:v>
                </c:pt>
                <c:pt idx="41">
                  <c:v>-4.2380632336532012E-2</c:v>
                </c:pt>
                <c:pt idx="42">
                  <c:v>-4.7411734029533525E-2</c:v>
                </c:pt>
                <c:pt idx="43">
                  <c:v>-4.2248826336641843E-2</c:v>
                </c:pt>
                <c:pt idx="44">
                  <c:v>-3.7458785181875606E-2</c:v>
                </c:pt>
                <c:pt idx="45">
                  <c:v>-3.3803582746062197E-2</c:v>
                </c:pt>
                <c:pt idx="46">
                  <c:v>-2.9862061471736125E-2</c:v>
                </c:pt>
                <c:pt idx="47">
                  <c:v>-2.4966320761842565E-2</c:v>
                </c:pt>
                <c:pt idx="48">
                  <c:v>-2.69268681419709E-2</c:v>
                </c:pt>
                <c:pt idx="49">
                  <c:v>-2.8912236441920768E-2</c:v>
                </c:pt>
                <c:pt idx="50">
                  <c:v>-2.9888755713257675E-2</c:v>
                </c:pt>
                <c:pt idx="51">
                  <c:v>-3.0538890776050997E-2</c:v>
                </c:pt>
                <c:pt idx="52">
                  <c:v>-3.2365208659101349E-2</c:v>
                </c:pt>
                <c:pt idx="53">
                  <c:v>-2.9396812122105872E-2</c:v>
                </c:pt>
                <c:pt idx="54">
                  <c:v>-2.5537924389015802E-2</c:v>
                </c:pt>
                <c:pt idx="55">
                  <c:v>-2.2552296782847182E-2</c:v>
                </c:pt>
                <c:pt idx="56">
                  <c:v>-2.0655727587284657E-2</c:v>
                </c:pt>
                <c:pt idx="57">
                  <c:v>-1.7876304410453309E-2</c:v>
                </c:pt>
                <c:pt idx="58">
                  <c:v>-1.6723290661766359E-2</c:v>
                </c:pt>
                <c:pt idx="59">
                  <c:v>-1.620772825651999E-2</c:v>
                </c:pt>
                <c:pt idx="60">
                  <c:v>-1.5764488702431689E-2</c:v>
                </c:pt>
                <c:pt idx="61">
                  <c:v>-1.4261704383754063E-2</c:v>
                </c:pt>
                <c:pt idx="62">
                  <c:v>-1.2226676809487719E-2</c:v>
                </c:pt>
                <c:pt idx="63">
                  <c:v>-6.6536259212654214E-3</c:v>
                </c:pt>
                <c:pt idx="64">
                  <c:v>-4.267354876145088E-4</c:v>
                </c:pt>
                <c:pt idx="65">
                  <c:v>6.1454628217670754E-3</c:v>
                </c:pt>
                <c:pt idx="66">
                  <c:v>1.2467726805421409E-2</c:v>
                </c:pt>
                <c:pt idx="67">
                  <c:v>1.864674551831081E-2</c:v>
                </c:pt>
                <c:pt idx="68">
                  <c:v>1.6073661937900011E-2</c:v>
                </c:pt>
                <c:pt idx="69">
                  <c:v>1.2321901370423154E-2</c:v>
                </c:pt>
                <c:pt idx="70">
                  <c:v>6.8015170187189222E-3</c:v>
                </c:pt>
                <c:pt idx="71">
                  <c:v>-2.2231463649783484E-4</c:v>
                </c:pt>
                <c:pt idx="72">
                  <c:v>-8.5823664001390826E-3</c:v>
                </c:pt>
                <c:pt idx="73">
                  <c:v>-1.3146557082423543E-2</c:v>
                </c:pt>
                <c:pt idx="74">
                  <c:v>-1.463990213412044E-2</c:v>
                </c:pt>
                <c:pt idx="75">
                  <c:v>-1.4672269537796774E-2</c:v>
                </c:pt>
                <c:pt idx="76">
                  <c:v>-1.2589721989841325E-2</c:v>
                </c:pt>
                <c:pt idx="77">
                  <c:v>-1.1090449475815348E-2</c:v>
                </c:pt>
                <c:pt idx="78">
                  <c:v>-1.4910239760472843E-2</c:v>
                </c:pt>
                <c:pt idx="79">
                  <c:v>-1.4018289389000044E-2</c:v>
                </c:pt>
                <c:pt idx="80">
                  <c:v>-1.3497339231254124E-2</c:v>
                </c:pt>
                <c:pt idx="81">
                  <c:v>-1.5030805840102551E-2</c:v>
                </c:pt>
                <c:pt idx="82">
                  <c:v>-1.6111980326323869E-2</c:v>
                </c:pt>
                <c:pt idx="83">
                  <c:v>-1.810931252571478E-2</c:v>
                </c:pt>
                <c:pt idx="84">
                  <c:v>-1.9213768082918317E-2</c:v>
                </c:pt>
                <c:pt idx="85">
                  <c:v>-2.1909454026953698E-2</c:v>
                </c:pt>
                <c:pt idx="86">
                  <c:v>-2.6757247229208615E-2</c:v>
                </c:pt>
                <c:pt idx="87">
                  <c:v>-3.0067272701746819E-2</c:v>
                </c:pt>
                <c:pt idx="88">
                  <c:v>-3.5065481568475304E-2</c:v>
                </c:pt>
                <c:pt idx="89">
                  <c:v>-4.5699727904234495E-2</c:v>
                </c:pt>
                <c:pt idx="90">
                  <c:v>-5.5652031874296577E-2</c:v>
                </c:pt>
              </c:numCache>
            </c:numRef>
          </c:yVal>
          <c:smooth val="1"/>
        </c:ser>
        <c:ser>
          <c:idx val="2"/>
          <c:order val="2"/>
          <c:tx>
            <c:strRef>
              <c:f>'Health Cross-Country Comaprison'!$J$1</c:f>
              <c:strCache>
                <c:ptCount val="1"/>
                <c:pt idx="0">
                  <c:v>Public-Private Difference (COL)</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Comaprison'!$J$2:$J$112</c:f>
              <c:numCache>
                <c:formatCode>General</c:formatCode>
                <c:ptCount val="111"/>
                <c:pt idx="0">
                  <c:v>3.7966260820188599E-2</c:v>
                </c:pt>
                <c:pt idx="1">
                  <c:v>3.7722636662624875E-2</c:v>
                </c:pt>
                <c:pt idx="2">
                  <c:v>3.7479012505061277E-2</c:v>
                </c:pt>
                <c:pt idx="3">
                  <c:v>3.4546931285511923E-2</c:v>
                </c:pt>
                <c:pt idx="4">
                  <c:v>2.9478022768712513E-2</c:v>
                </c:pt>
                <c:pt idx="5">
                  <c:v>2.2482545665589469E-2</c:v>
                </c:pt>
                <c:pt idx="6">
                  <c:v>1.5200397466490509E-2</c:v>
                </c:pt>
                <c:pt idx="7">
                  <c:v>8.8595995644604152E-3</c:v>
                </c:pt>
                <c:pt idx="8">
                  <c:v>4.1019676692917728E-3</c:v>
                </c:pt>
                <c:pt idx="9">
                  <c:v>7.6272927481460008E-4</c:v>
                </c:pt>
                <c:pt idx="10">
                  <c:v>-5.7870489745120296E-4</c:v>
                </c:pt>
                <c:pt idx="11">
                  <c:v>-1.4121172809537751E-3</c:v>
                </c:pt>
                <c:pt idx="12">
                  <c:v>3.0568392225121567E-4</c:v>
                </c:pt>
                <c:pt idx="13">
                  <c:v>3.2571335619300985E-3</c:v>
                </c:pt>
                <c:pt idx="14">
                  <c:v>7.3010135971611091E-3</c:v>
                </c:pt>
                <c:pt idx="15">
                  <c:v>1.0333895459808626E-2</c:v>
                </c:pt>
                <c:pt idx="16">
                  <c:v>1.3973087565081383E-2</c:v>
                </c:pt>
                <c:pt idx="17">
                  <c:v>1.3979730625690544E-2</c:v>
                </c:pt>
                <c:pt idx="18">
                  <c:v>1.3802913671557521E-2</c:v>
                </c:pt>
                <c:pt idx="19">
                  <c:v>1.220988148826645E-2</c:v>
                </c:pt>
                <c:pt idx="20">
                  <c:v>1.1062075321574435E-2</c:v>
                </c:pt>
                <c:pt idx="21">
                  <c:v>9.0914487254646209E-3</c:v>
                </c:pt>
                <c:pt idx="22">
                  <c:v>8.6306219234218405E-3</c:v>
                </c:pt>
                <c:pt idx="23">
                  <c:v>8.0457569414618055E-3</c:v>
                </c:pt>
                <c:pt idx="24">
                  <c:v>7.5457158154853647E-3</c:v>
                </c:pt>
                <c:pt idx="25">
                  <c:v>6.9127229655709423E-3</c:v>
                </c:pt>
                <c:pt idx="26">
                  <c:v>6.3486344687711006E-3</c:v>
                </c:pt>
                <c:pt idx="27">
                  <c:v>5.4241491556829835E-3</c:v>
                </c:pt>
                <c:pt idx="28">
                  <c:v>4.3856348851754323E-3</c:v>
                </c:pt>
                <c:pt idx="29">
                  <c:v>4.1368163648676168E-3</c:v>
                </c:pt>
                <c:pt idx="30">
                  <c:v>3.898121051124144E-3</c:v>
                </c:pt>
                <c:pt idx="31">
                  <c:v>3.6781789492101279E-3</c:v>
                </c:pt>
                <c:pt idx="32">
                  <c:v>3.6109843570680013E-3</c:v>
                </c:pt>
                <c:pt idx="33">
                  <c:v>3.6209208493586387E-3</c:v>
                </c:pt>
                <c:pt idx="34">
                  <c:v>3.2166753268734714E-3</c:v>
                </c:pt>
                <c:pt idx="35">
                  <c:v>2.7563045662782684E-3</c:v>
                </c:pt>
                <c:pt idx="36">
                  <c:v>2.3987304268707106E-3</c:v>
                </c:pt>
                <c:pt idx="37">
                  <c:v>2.0838667408330826E-3</c:v>
                </c:pt>
                <c:pt idx="38">
                  <c:v>1.5863093730971896E-3</c:v>
                </c:pt>
                <c:pt idx="39">
                  <c:v>8.8599816759139804E-4</c:v>
                </c:pt>
                <c:pt idx="40">
                  <c:v>1.9621459665879193E-4</c:v>
                </c:pt>
                <c:pt idx="41">
                  <c:v>-1.0698265033578722E-3</c:v>
                </c:pt>
                <c:pt idx="42">
                  <c:v>-2.5817445898332972E-3</c:v>
                </c:pt>
                <c:pt idx="43">
                  <c:v>-3.7156502599877475E-3</c:v>
                </c:pt>
                <c:pt idx="44">
                  <c:v>-4.8030311380534846E-3</c:v>
                </c:pt>
                <c:pt idx="45">
                  <c:v>-6.1341491986269675E-3</c:v>
                </c:pt>
                <c:pt idx="46">
                  <c:v>-7.0155174391052094E-3</c:v>
                </c:pt>
                <c:pt idx="47">
                  <c:v>-8.2582688353863773E-3</c:v>
                </c:pt>
                <c:pt idx="48">
                  <c:v>-1.0446286911460698E-2</c:v>
                </c:pt>
                <c:pt idx="49">
                  <c:v>-1.2528079513300636E-2</c:v>
                </c:pt>
                <c:pt idx="50">
                  <c:v>-1.4387358197215941E-2</c:v>
                </c:pt>
                <c:pt idx="51">
                  <c:v>-1.5022682695112276E-2</c:v>
                </c:pt>
                <c:pt idx="52">
                  <c:v>-1.511757609552012E-2</c:v>
                </c:pt>
                <c:pt idx="53">
                  <c:v>-1.4117930347767434E-2</c:v>
                </c:pt>
                <c:pt idx="54">
                  <c:v>-1.3059257631000534E-2</c:v>
                </c:pt>
                <c:pt idx="55">
                  <c:v>-1.2160653010423683E-2</c:v>
                </c:pt>
                <c:pt idx="56">
                  <c:v>-1.2435716775552906E-2</c:v>
                </c:pt>
                <c:pt idx="57">
                  <c:v>-1.0946250136185026E-2</c:v>
                </c:pt>
                <c:pt idx="58">
                  <c:v>-9.364092951870788E-3</c:v>
                </c:pt>
                <c:pt idx="59">
                  <c:v>-7.2130721978784923E-3</c:v>
                </c:pt>
                <c:pt idx="60">
                  <c:v>-4.5000408572375694E-3</c:v>
                </c:pt>
                <c:pt idx="61">
                  <c:v>-1.5178415628007563E-3</c:v>
                </c:pt>
                <c:pt idx="62">
                  <c:v>-1.2199741145596521E-4</c:v>
                </c:pt>
                <c:pt idx="63">
                  <c:v>5.6197953364801878E-4</c:v>
                </c:pt>
                <c:pt idx="64">
                  <c:v>1.6806350717731983E-3</c:v>
                </c:pt>
                <c:pt idx="65">
                  <c:v>2.7717325654490477E-3</c:v>
                </c:pt>
                <c:pt idx="66">
                  <c:v>4.8863138437454101E-3</c:v>
                </c:pt>
                <c:pt idx="67">
                  <c:v>6.635738509590039E-3</c:v>
                </c:pt>
                <c:pt idx="68">
                  <c:v>8.2816896179653404E-3</c:v>
                </c:pt>
                <c:pt idx="69">
                  <c:v>8.8102527491805832E-3</c:v>
                </c:pt>
                <c:pt idx="70">
                  <c:v>7.7750689869256484E-3</c:v>
                </c:pt>
                <c:pt idx="71">
                  <c:v>7.5540104998472468E-3</c:v>
                </c:pt>
                <c:pt idx="72">
                  <c:v>1.0400175902678457E-2</c:v>
                </c:pt>
                <c:pt idx="73">
                  <c:v>1.5176524023378657E-2</c:v>
                </c:pt>
                <c:pt idx="74">
                  <c:v>2.6047780031354648E-2</c:v>
                </c:pt>
                <c:pt idx="75">
                  <c:v>3.8479453861844412E-2</c:v>
                </c:pt>
                <c:pt idx="76">
                  <c:v>4.8540086680505717E-2</c:v>
                </c:pt>
                <c:pt idx="77">
                  <c:v>5.6995929734099712E-2</c:v>
                </c:pt>
                <c:pt idx="78">
                  <c:v>6.3341600177491658E-2</c:v>
                </c:pt>
                <c:pt idx="79">
                  <c:v>6.2909437386118761E-2</c:v>
                </c:pt>
                <c:pt idx="80">
                  <c:v>6.3309570340902052E-2</c:v>
                </c:pt>
                <c:pt idx="81">
                  <c:v>6.5126970392406072E-2</c:v>
                </c:pt>
                <c:pt idx="82">
                  <c:v>6.6575510645882338E-2</c:v>
                </c:pt>
                <c:pt idx="83">
                  <c:v>6.9637738023275372E-2</c:v>
                </c:pt>
                <c:pt idx="84">
                  <c:v>7.3847083526472332E-2</c:v>
                </c:pt>
                <c:pt idx="85">
                  <c:v>7.5250405228259806E-2</c:v>
                </c:pt>
                <c:pt idx="86">
                  <c:v>7.8105704472565263E-2</c:v>
                </c:pt>
                <c:pt idx="87">
                  <c:v>8.095055933453342E-2</c:v>
                </c:pt>
                <c:pt idx="88">
                  <c:v>8.4189758728573427E-2</c:v>
                </c:pt>
                <c:pt idx="89">
                  <c:v>8.8623820838433856E-2</c:v>
                </c:pt>
                <c:pt idx="90">
                  <c:v>9.3057882948295381E-2</c:v>
                </c:pt>
              </c:numCache>
            </c:numRef>
          </c:yVal>
          <c:smooth val="1"/>
        </c:ser>
        <c:ser>
          <c:idx val="3"/>
          <c:order val="3"/>
          <c:tx>
            <c:strRef>
              <c:f>'Health Cross-Country Comaprison'!$M$1</c:f>
              <c:strCache>
                <c:ptCount val="1"/>
                <c:pt idx="0">
                  <c:v>Public-Private Difference (CRI)</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Comaprison'!$M$2:$M$112</c:f>
              <c:numCache>
                <c:formatCode>General</c:formatCode>
                <c:ptCount val="111"/>
                <c:pt idx="0">
                  <c:v>8.6633640607563678E-2</c:v>
                </c:pt>
                <c:pt idx="1">
                  <c:v>5.4762649736310308E-2</c:v>
                </c:pt>
                <c:pt idx="2">
                  <c:v>3.2373108302727119E-2</c:v>
                </c:pt>
                <c:pt idx="3">
                  <c:v>2.1191080290925091E-2</c:v>
                </c:pt>
                <c:pt idx="4">
                  <c:v>1.7695445248394163E-2</c:v>
                </c:pt>
                <c:pt idx="5">
                  <c:v>1.7690181343567746E-2</c:v>
                </c:pt>
                <c:pt idx="6">
                  <c:v>1.5731484662880088E-2</c:v>
                </c:pt>
                <c:pt idx="7">
                  <c:v>1.4199687417485389E-2</c:v>
                </c:pt>
                <c:pt idx="8">
                  <c:v>1.468984403777791E-2</c:v>
                </c:pt>
                <c:pt idx="9">
                  <c:v>1.8525902095397312E-2</c:v>
                </c:pt>
                <c:pt idx="10">
                  <c:v>2.2304962352565856E-2</c:v>
                </c:pt>
                <c:pt idx="11">
                  <c:v>2.2205884363438285E-2</c:v>
                </c:pt>
                <c:pt idx="12">
                  <c:v>1.7631006284064544E-2</c:v>
                </c:pt>
                <c:pt idx="13">
                  <c:v>1.1561101138698019E-2</c:v>
                </c:pt>
                <c:pt idx="14">
                  <c:v>8.9395598626603075E-3</c:v>
                </c:pt>
                <c:pt idx="15">
                  <c:v>8.5104380047737321E-3</c:v>
                </c:pt>
                <c:pt idx="16">
                  <c:v>1.2538257635929299E-2</c:v>
                </c:pt>
                <c:pt idx="17">
                  <c:v>1.7050564451586599E-2</c:v>
                </c:pt>
                <c:pt idx="18">
                  <c:v>1.7921891951176674E-2</c:v>
                </c:pt>
                <c:pt idx="19">
                  <c:v>1.6807705035632295E-2</c:v>
                </c:pt>
                <c:pt idx="20">
                  <c:v>1.5948143579451707E-2</c:v>
                </c:pt>
                <c:pt idx="21">
                  <c:v>1.875132885487267E-2</c:v>
                </c:pt>
                <c:pt idx="22">
                  <c:v>2.2082868286073816E-2</c:v>
                </c:pt>
                <c:pt idx="23">
                  <c:v>2.4030661264718221E-2</c:v>
                </c:pt>
                <c:pt idx="24">
                  <c:v>2.3719416249561764E-2</c:v>
                </c:pt>
                <c:pt idx="25">
                  <c:v>2.1950219672171593E-2</c:v>
                </c:pt>
                <c:pt idx="26">
                  <c:v>2.6676485000995065E-2</c:v>
                </c:pt>
                <c:pt idx="27">
                  <c:v>3.2377840595036435E-2</c:v>
                </c:pt>
                <c:pt idx="28">
                  <c:v>3.5202490313902331E-2</c:v>
                </c:pt>
                <c:pt idx="29">
                  <c:v>3.5988439431885191E-2</c:v>
                </c:pt>
                <c:pt idx="30">
                  <c:v>3.3330446473502265E-2</c:v>
                </c:pt>
                <c:pt idx="31">
                  <c:v>2.7228070623772579E-2</c:v>
                </c:pt>
                <c:pt idx="32">
                  <c:v>2.3002498193058461E-2</c:v>
                </c:pt>
                <c:pt idx="33">
                  <c:v>2.2782396497371675E-2</c:v>
                </c:pt>
                <c:pt idx="34">
                  <c:v>2.3467353350711824E-2</c:v>
                </c:pt>
                <c:pt idx="35">
                  <c:v>2.8974441265129776E-2</c:v>
                </c:pt>
                <c:pt idx="36">
                  <c:v>4.2047059807828947E-2</c:v>
                </c:pt>
                <c:pt idx="37">
                  <c:v>5.1633417095079723E-2</c:v>
                </c:pt>
                <c:pt idx="38">
                  <c:v>5.3035180036977089E-2</c:v>
                </c:pt>
                <c:pt idx="39">
                  <c:v>5.3617546494948362E-2</c:v>
                </c:pt>
                <c:pt idx="40">
                  <c:v>4.5398937887118004E-2</c:v>
                </c:pt>
                <c:pt idx="41">
                  <c:v>3.1736975589773987E-2</c:v>
                </c:pt>
                <c:pt idx="42">
                  <c:v>2.6247177784407834E-2</c:v>
                </c:pt>
                <c:pt idx="43">
                  <c:v>2.3693964712238572E-2</c:v>
                </c:pt>
                <c:pt idx="44">
                  <c:v>2.0902422691849245E-2</c:v>
                </c:pt>
                <c:pt idx="45">
                  <c:v>1.9380820645444025E-2</c:v>
                </c:pt>
                <c:pt idx="46">
                  <c:v>1.9924101351615896E-2</c:v>
                </c:pt>
                <c:pt idx="47">
                  <c:v>2.4113307722531802E-2</c:v>
                </c:pt>
                <c:pt idx="48">
                  <c:v>2.7308490424910549E-2</c:v>
                </c:pt>
                <c:pt idx="49">
                  <c:v>3.1698126476112719E-2</c:v>
                </c:pt>
                <c:pt idx="50">
                  <c:v>4.0445773749645711E-2</c:v>
                </c:pt>
                <c:pt idx="51">
                  <c:v>4.9869473602084192E-2</c:v>
                </c:pt>
                <c:pt idx="52">
                  <c:v>5.5826717823284425E-2</c:v>
                </c:pt>
                <c:pt idx="53">
                  <c:v>5.6724719098533452E-2</c:v>
                </c:pt>
                <c:pt idx="54">
                  <c:v>5.3652308308124161E-2</c:v>
                </c:pt>
                <c:pt idx="55">
                  <c:v>4.9922075954971085E-2</c:v>
                </c:pt>
                <c:pt idx="56">
                  <c:v>4.943060912152801E-2</c:v>
                </c:pt>
                <c:pt idx="57">
                  <c:v>4.9636816912376244E-2</c:v>
                </c:pt>
                <c:pt idx="58">
                  <c:v>5.0116690358864513E-2</c:v>
                </c:pt>
                <c:pt idx="59">
                  <c:v>4.9359389510110784E-2</c:v>
                </c:pt>
                <c:pt idx="60">
                  <c:v>4.7444938045359764E-2</c:v>
                </c:pt>
                <c:pt idx="61">
                  <c:v>4.4312960778089543E-2</c:v>
                </c:pt>
                <c:pt idx="62">
                  <c:v>4.2571109313581268E-2</c:v>
                </c:pt>
                <c:pt idx="63">
                  <c:v>4.0521079720641305E-2</c:v>
                </c:pt>
                <c:pt idx="64">
                  <c:v>4.093368583602755E-2</c:v>
                </c:pt>
                <c:pt idx="65">
                  <c:v>4.2803136536432675E-2</c:v>
                </c:pt>
                <c:pt idx="66">
                  <c:v>4.9175719737719885E-2</c:v>
                </c:pt>
                <c:pt idx="67">
                  <c:v>5.5378915666091162E-2</c:v>
                </c:pt>
                <c:pt idx="68">
                  <c:v>6.0195171703174635E-2</c:v>
                </c:pt>
                <c:pt idx="69">
                  <c:v>6.4875497242356514E-2</c:v>
                </c:pt>
                <c:pt idx="70">
                  <c:v>6.9720481996227018E-2</c:v>
                </c:pt>
                <c:pt idx="71">
                  <c:v>7.4446245351107346E-2</c:v>
                </c:pt>
                <c:pt idx="72">
                  <c:v>7.9199406039214174E-2</c:v>
                </c:pt>
                <c:pt idx="73">
                  <c:v>8.4402034290098807E-2</c:v>
                </c:pt>
                <c:pt idx="74">
                  <c:v>8.9874897649300733E-2</c:v>
                </c:pt>
                <c:pt idx="75">
                  <c:v>9.7180306038882031E-2</c:v>
                </c:pt>
                <c:pt idx="76">
                  <c:v>0.10544234880072029</c:v>
                </c:pt>
                <c:pt idx="77">
                  <c:v>0.11483602571864207</c:v>
                </c:pt>
                <c:pt idx="78">
                  <c:v>0.120472524585597</c:v>
                </c:pt>
                <c:pt idx="79">
                  <c:v>0.12417416371258687</c:v>
                </c:pt>
                <c:pt idx="80">
                  <c:v>0.12361731653725069</c:v>
                </c:pt>
                <c:pt idx="81">
                  <c:v>0.12235982194160946</c:v>
                </c:pt>
                <c:pt idx="82">
                  <c:v>0.12245598876413895</c:v>
                </c:pt>
                <c:pt idx="83">
                  <c:v>0.12194262231771258</c:v>
                </c:pt>
                <c:pt idx="84">
                  <c:v>0.12123584112395794</c:v>
                </c:pt>
                <c:pt idx="85">
                  <c:v>0.120762976964985</c:v>
                </c:pt>
                <c:pt idx="86">
                  <c:v>0.1191269394436042</c:v>
                </c:pt>
                <c:pt idx="87">
                  <c:v>0.11706784750383509</c:v>
                </c:pt>
                <c:pt idx="88">
                  <c:v>0.11544095465865553</c:v>
                </c:pt>
                <c:pt idx="89">
                  <c:v>0.11346183370733293</c:v>
                </c:pt>
                <c:pt idx="90">
                  <c:v>0.10816712028896162</c:v>
                </c:pt>
              </c:numCache>
            </c:numRef>
          </c:yVal>
          <c:smooth val="1"/>
        </c:ser>
        <c:ser>
          <c:idx val="4"/>
          <c:order val="4"/>
          <c:tx>
            <c:strRef>
              <c:f>'Health Cross-Country Comaprison'!$P$1</c:f>
              <c:strCache>
                <c:ptCount val="1"/>
                <c:pt idx="0">
                  <c:v>Public-Private Difference (JAM)</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Comaprison'!$P$2:$P$112</c:f>
              <c:numCache>
                <c:formatCode>General</c:formatCode>
                <c:ptCount val="111"/>
                <c:pt idx="0">
                  <c:v>8.2614514943938726E-3</c:v>
                </c:pt>
                <c:pt idx="1">
                  <c:v>6.6210387232781883E-3</c:v>
                </c:pt>
                <c:pt idx="2">
                  <c:v>5.3371418893150471E-3</c:v>
                </c:pt>
                <c:pt idx="3">
                  <c:v>3.7609096854080842E-3</c:v>
                </c:pt>
                <c:pt idx="4">
                  <c:v>2.843209380672727E-3</c:v>
                </c:pt>
                <c:pt idx="5">
                  <c:v>3.4218286734668413E-3</c:v>
                </c:pt>
                <c:pt idx="6">
                  <c:v>4.7136500357438608E-3</c:v>
                </c:pt>
                <c:pt idx="7">
                  <c:v>4.5585375392137497E-3</c:v>
                </c:pt>
                <c:pt idx="8">
                  <c:v>4.0332616452990241E-3</c:v>
                </c:pt>
                <c:pt idx="9">
                  <c:v>4.3720241669882075E-3</c:v>
                </c:pt>
                <c:pt idx="10">
                  <c:v>4.3561958582023132E-3</c:v>
                </c:pt>
                <c:pt idx="11">
                  <c:v>3.3406229379335742E-3</c:v>
                </c:pt>
                <c:pt idx="12">
                  <c:v>3.1929231851049525E-3</c:v>
                </c:pt>
                <c:pt idx="13">
                  <c:v>2.9514038402055354E-3</c:v>
                </c:pt>
                <c:pt idx="14">
                  <c:v>1.6727394542182948E-3</c:v>
                </c:pt>
                <c:pt idx="15">
                  <c:v>3.7406756276624036E-4</c:v>
                </c:pt>
                <c:pt idx="16">
                  <c:v>9.7861237353277959E-5</c:v>
                </c:pt>
                <c:pt idx="17">
                  <c:v>2.2312314853705243E-4</c:v>
                </c:pt>
                <c:pt idx="18">
                  <c:v>4.8406204688784598E-4</c:v>
                </c:pt>
                <c:pt idx="19">
                  <c:v>5.9325271315799994E-4</c:v>
                </c:pt>
                <c:pt idx="20">
                  <c:v>1.8204103973775212E-4</c:v>
                </c:pt>
                <c:pt idx="21">
                  <c:v>-4.1680841089576735E-4</c:v>
                </c:pt>
                <c:pt idx="22">
                  <c:v>-2.3809104476447702E-4</c:v>
                </c:pt>
                <c:pt idx="23">
                  <c:v>9.0023753341511061E-4</c:v>
                </c:pt>
                <c:pt idx="24">
                  <c:v>2.0162411015433573E-3</c:v>
                </c:pt>
                <c:pt idx="25">
                  <c:v>2.1881661583373676E-3</c:v>
                </c:pt>
                <c:pt idx="26">
                  <c:v>1.9063474574887267E-3</c:v>
                </c:pt>
                <c:pt idx="27">
                  <c:v>1.6840815453968792E-3</c:v>
                </c:pt>
                <c:pt idx="28">
                  <c:v>5.0361489579285948E-4</c:v>
                </c:pt>
                <c:pt idx="29">
                  <c:v>-8.5734863973451619E-4</c:v>
                </c:pt>
                <c:pt idx="30">
                  <c:v>-1.0103295626210321E-3</c:v>
                </c:pt>
                <c:pt idx="31">
                  <c:v>-1.0241181561487589E-3</c:v>
                </c:pt>
                <c:pt idx="32">
                  <c:v>-1.8459121277368696E-3</c:v>
                </c:pt>
                <c:pt idx="33">
                  <c:v>-1.6994154362240397E-3</c:v>
                </c:pt>
                <c:pt idx="34">
                  <c:v>-6.6845765809904825E-4</c:v>
                </c:pt>
                <c:pt idx="35">
                  <c:v>1.1856046578415883E-4</c:v>
                </c:pt>
                <c:pt idx="36">
                  <c:v>8.9704813648929654E-4</c:v>
                </c:pt>
                <c:pt idx="37">
                  <c:v>1.4412416606622248E-3</c:v>
                </c:pt>
                <c:pt idx="38">
                  <c:v>1.1110031138185693E-3</c:v>
                </c:pt>
                <c:pt idx="39">
                  <c:v>1.9601575311582395E-5</c:v>
                </c:pt>
                <c:pt idx="40">
                  <c:v>-1.9965981093950421E-3</c:v>
                </c:pt>
                <c:pt idx="41">
                  <c:v>-4.6372642286036225E-3</c:v>
                </c:pt>
                <c:pt idx="42">
                  <c:v>-7.0380104355072855E-3</c:v>
                </c:pt>
                <c:pt idx="43">
                  <c:v>-8.5294671244037466E-3</c:v>
                </c:pt>
                <c:pt idx="44">
                  <c:v>-7.9100375843881091E-3</c:v>
                </c:pt>
                <c:pt idx="45">
                  <c:v>-5.2929852338817127E-3</c:v>
                </c:pt>
                <c:pt idx="46">
                  <c:v>-3.3866099014654826E-3</c:v>
                </c:pt>
                <c:pt idx="47">
                  <c:v>-2.9298201945220162E-3</c:v>
                </c:pt>
                <c:pt idx="48">
                  <c:v>-3.1894933293995474E-3</c:v>
                </c:pt>
                <c:pt idx="49">
                  <c:v>-4.6847740394695692E-3</c:v>
                </c:pt>
                <c:pt idx="50">
                  <c:v>-6.9323988839651487E-3</c:v>
                </c:pt>
                <c:pt idx="51">
                  <c:v>-8.6164349816310864E-3</c:v>
                </c:pt>
                <c:pt idx="52">
                  <c:v>-9.6379875847713327E-3</c:v>
                </c:pt>
                <c:pt idx="53">
                  <c:v>-9.5306358274993754E-3</c:v>
                </c:pt>
                <c:pt idx="54">
                  <c:v>-8.3997726563157064E-3</c:v>
                </c:pt>
                <c:pt idx="55">
                  <c:v>-6.2660584809030983E-3</c:v>
                </c:pt>
                <c:pt idx="56">
                  <c:v>-2.8434678409969983E-3</c:v>
                </c:pt>
                <c:pt idx="57">
                  <c:v>2.2595696427462515E-3</c:v>
                </c:pt>
                <c:pt idx="58">
                  <c:v>8.6022919665788185E-3</c:v>
                </c:pt>
                <c:pt idx="59">
                  <c:v>1.035576852199005E-2</c:v>
                </c:pt>
                <c:pt idx="60">
                  <c:v>8.4485137873943038E-3</c:v>
                </c:pt>
                <c:pt idx="61">
                  <c:v>5.0163376869441327E-3</c:v>
                </c:pt>
                <c:pt idx="62">
                  <c:v>-1.0899765599074775E-3</c:v>
                </c:pt>
                <c:pt idx="63">
                  <c:v>-8.337072761017271E-3</c:v>
                </c:pt>
                <c:pt idx="64">
                  <c:v>-9.9457936628337407E-3</c:v>
                </c:pt>
                <c:pt idx="65">
                  <c:v>-8.9890467319546051E-3</c:v>
                </c:pt>
                <c:pt idx="66">
                  <c:v>-7.8068525871495507E-3</c:v>
                </c:pt>
                <c:pt idx="67">
                  <c:v>-6.0508747228649844E-3</c:v>
                </c:pt>
                <c:pt idx="68">
                  <c:v>-5.3669338839947046E-3</c:v>
                </c:pt>
                <c:pt idx="69">
                  <c:v>-4.7889411981918255E-3</c:v>
                </c:pt>
                <c:pt idx="70">
                  <c:v>6.1851545937346292E-4</c:v>
                </c:pt>
                <c:pt idx="71">
                  <c:v>8.5691320863756151E-3</c:v>
                </c:pt>
                <c:pt idx="72">
                  <c:v>1.4215411480950013E-2</c:v>
                </c:pt>
                <c:pt idx="73">
                  <c:v>1.5970939901479402E-2</c:v>
                </c:pt>
                <c:pt idx="74">
                  <c:v>1.5584203575545144E-2</c:v>
                </c:pt>
                <c:pt idx="75">
                  <c:v>1.2656578822121005E-2</c:v>
                </c:pt>
                <c:pt idx="76">
                  <c:v>1.0936030020672109E-2</c:v>
                </c:pt>
                <c:pt idx="77">
                  <c:v>1.3489772456916217E-2</c:v>
                </c:pt>
                <c:pt idx="78">
                  <c:v>2.1632436654836003E-2</c:v>
                </c:pt>
                <c:pt idx="79">
                  <c:v>2.6417377344090442E-2</c:v>
                </c:pt>
                <c:pt idx="80">
                  <c:v>2.4652773150724942E-2</c:v>
                </c:pt>
                <c:pt idx="81">
                  <c:v>1.8698920611586858E-2</c:v>
                </c:pt>
                <c:pt idx="82">
                  <c:v>1.5292383408163406E-2</c:v>
                </c:pt>
                <c:pt idx="83">
                  <c:v>1.7329120298402535E-2</c:v>
                </c:pt>
                <c:pt idx="84">
                  <c:v>2.1475273456611058E-2</c:v>
                </c:pt>
                <c:pt idx="85">
                  <c:v>2.6861320663597685E-2</c:v>
                </c:pt>
                <c:pt idx="86">
                  <c:v>2.5980462009092903E-2</c:v>
                </c:pt>
                <c:pt idx="87">
                  <c:v>1.7573402194985363E-2</c:v>
                </c:pt>
                <c:pt idx="88">
                  <c:v>5.388828077909899E-3</c:v>
                </c:pt>
                <c:pt idx="89">
                  <c:v>-4.0249119405238315E-3</c:v>
                </c:pt>
                <c:pt idx="90">
                  <c:v>-7.9583536753868415E-3</c:v>
                </c:pt>
              </c:numCache>
            </c:numRef>
          </c:yVal>
          <c:smooth val="1"/>
        </c:ser>
        <c:ser>
          <c:idx val="5"/>
          <c:order val="5"/>
          <c:tx>
            <c:strRef>
              <c:f>'Health Cross-Country Comaprison'!$S$1</c:f>
              <c:strCache>
                <c:ptCount val="1"/>
                <c:pt idx="0">
                  <c:v>Public-Private Difference (MEX)</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Comaprison'!$S$2:$S$112</c:f>
              <c:numCache>
                <c:formatCode>General</c:formatCode>
                <c:ptCount val="111"/>
                <c:pt idx="0">
                  <c:v>5.4417521576926708E-3</c:v>
                </c:pt>
                <c:pt idx="1">
                  <c:v>1.393308168393375E-2</c:v>
                </c:pt>
                <c:pt idx="2">
                  <c:v>1.3316842704959916E-2</c:v>
                </c:pt>
                <c:pt idx="3">
                  <c:v>1.169936674457147E-2</c:v>
                </c:pt>
                <c:pt idx="4">
                  <c:v>8.6287721173636325E-3</c:v>
                </c:pt>
                <c:pt idx="5">
                  <c:v>1.0965382102895769E-2</c:v>
                </c:pt>
                <c:pt idx="6">
                  <c:v>9.343813091479268E-3</c:v>
                </c:pt>
                <c:pt idx="7">
                  <c:v>8.0811101515638993E-3</c:v>
                </c:pt>
                <c:pt idx="8">
                  <c:v>7.1789814308007424E-3</c:v>
                </c:pt>
                <c:pt idx="9">
                  <c:v>6.6114187120866631E-3</c:v>
                </c:pt>
                <c:pt idx="10">
                  <c:v>6.4054893465709771E-3</c:v>
                </c:pt>
                <c:pt idx="11">
                  <c:v>6.4082000478055427E-3</c:v>
                </c:pt>
                <c:pt idx="12">
                  <c:v>6.6453377753882548E-3</c:v>
                </c:pt>
                <c:pt idx="13">
                  <c:v>7.1415508347147947E-3</c:v>
                </c:pt>
                <c:pt idx="14">
                  <c:v>7.844025985549773E-3</c:v>
                </c:pt>
                <c:pt idx="15">
                  <c:v>8.8228348249310452E-3</c:v>
                </c:pt>
                <c:pt idx="16">
                  <c:v>9.8918041213791521E-3</c:v>
                </c:pt>
                <c:pt idx="17">
                  <c:v>1.1147023400924633E-2</c:v>
                </c:pt>
                <c:pt idx="18">
                  <c:v>1.2649321969821832E-2</c:v>
                </c:pt>
                <c:pt idx="19">
                  <c:v>1.428144917437954E-2</c:v>
                </c:pt>
                <c:pt idx="20">
                  <c:v>1.5910615543488729E-2</c:v>
                </c:pt>
                <c:pt idx="21">
                  <c:v>1.7426321948515955E-2</c:v>
                </c:pt>
                <c:pt idx="22">
                  <c:v>1.878428308695787E-2</c:v>
                </c:pt>
                <c:pt idx="23">
                  <c:v>2.0060782257948821E-2</c:v>
                </c:pt>
                <c:pt idx="24">
                  <c:v>2.1241783872621763E-2</c:v>
                </c:pt>
                <c:pt idx="25">
                  <c:v>2.1412685408662282E-2</c:v>
                </c:pt>
                <c:pt idx="26">
                  <c:v>2.1366002216381217E-2</c:v>
                </c:pt>
                <c:pt idx="27">
                  <c:v>2.0991930652843681E-2</c:v>
                </c:pt>
                <c:pt idx="28">
                  <c:v>2.0311992759378859E-2</c:v>
                </c:pt>
                <c:pt idx="29">
                  <c:v>1.9425565617533103E-2</c:v>
                </c:pt>
                <c:pt idx="30">
                  <c:v>1.8098977635476764E-2</c:v>
                </c:pt>
                <c:pt idx="31">
                  <c:v>1.6893088405963274E-2</c:v>
                </c:pt>
                <c:pt idx="32">
                  <c:v>1.5728632389379025E-2</c:v>
                </c:pt>
                <c:pt idx="33">
                  <c:v>1.4762925631773357E-2</c:v>
                </c:pt>
                <c:pt idx="34">
                  <c:v>1.358986940068771E-2</c:v>
                </c:pt>
                <c:pt idx="35">
                  <c:v>1.2250104748682778E-2</c:v>
                </c:pt>
                <c:pt idx="36">
                  <c:v>1.1929360957462323E-2</c:v>
                </c:pt>
                <c:pt idx="37">
                  <c:v>1.1811334332807314E-2</c:v>
                </c:pt>
                <c:pt idx="38">
                  <c:v>1.1998379383838034E-2</c:v>
                </c:pt>
                <c:pt idx="39">
                  <c:v>1.223914059931318E-2</c:v>
                </c:pt>
                <c:pt idx="40">
                  <c:v>1.2513462196053669E-2</c:v>
                </c:pt>
                <c:pt idx="41">
                  <c:v>1.289941474891545E-2</c:v>
                </c:pt>
                <c:pt idx="42">
                  <c:v>1.3773762761324479E-2</c:v>
                </c:pt>
                <c:pt idx="43">
                  <c:v>1.4414265308350761E-2</c:v>
                </c:pt>
                <c:pt idx="44">
                  <c:v>1.488664966573746E-2</c:v>
                </c:pt>
                <c:pt idx="45">
                  <c:v>1.5161921677444359E-2</c:v>
                </c:pt>
                <c:pt idx="46">
                  <c:v>1.556897070045574E-2</c:v>
                </c:pt>
                <c:pt idx="47">
                  <c:v>1.6337123486607229E-2</c:v>
                </c:pt>
                <c:pt idx="48">
                  <c:v>1.604535103325793E-2</c:v>
                </c:pt>
                <c:pt idx="49">
                  <c:v>1.619040960753057E-2</c:v>
                </c:pt>
                <c:pt idx="50">
                  <c:v>1.6673550305545085E-2</c:v>
                </c:pt>
                <c:pt idx="51">
                  <c:v>1.7133497021857055E-2</c:v>
                </c:pt>
                <c:pt idx="52">
                  <c:v>1.8296461202523616E-2</c:v>
                </c:pt>
                <c:pt idx="53">
                  <c:v>1.9110549380267444E-2</c:v>
                </c:pt>
                <c:pt idx="54">
                  <c:v>2.0288794344015103E-2</c:v>
                </c:pt>
                <c:pt idx="55">
                  <c:v>2.018526120622351E-2</c:v>
                </c:pt>
                <c:pt idx="56">
                  <c:v>2.1434615282297727E-2</c:v>
                </c:pt>
                <c:pt idx="57">
                  <c:v>2.2665462069604379E-2</c:v>
                </c:pt>
                <c:pt idx="58">
                  <c:v>2.1065608188356032E-2</c:v>
                </c:pt>
                <c:pt idx="59">
                  <c:v>2.2152631217776907E-2</c:v>
                </c:pt>
                <c:pt idx="60">
                  <c:v>2.420713901482548E-2</c:v>
                </c:pt>
                <c:pt idx="61">
                  <c:v>2.5873294480962001E-2</c:v>
                </c:pt>
                <c:pt idx="62">
                  <c:v>2.7815925499143891E-2</c:v>
                </c:pt>
                <c:pt idx="63">
                  <c:v>2.9337975578114885E-2</c:v>
                </c:pt>
                <c:pt idx="64">
                  <c:v>3.1359475318744598E-2</c:v>
                </c:pt>
                <c:pt idx="65">
                  <c:v>3.246209545090762E-2</c:v>
                </c:pt>
                <c:pt idx="66">
                  <c:v>3.493130609877107E-2</c:v>
                </c:pt>
                <c:pt idx="67">
                  <c:v>3.6261692722267438E-2</c:v>
                </c:pt>
                <c:pt idx="68">
                  <c:v>3.6649206888606373E-2</c:v>
                </c:pt>
                <c:pt idx="69">
                  <c:v>3.9686975332753172E-2</c:v>
                </c:pt>
                <c:pt idx="70">
                  <c:v>3.9212912195127084E-2</c:v>
                </c:pt>
                <c:pt idx="71">
                  <c:v>3.8918465126280423E-2</c:v>
                </c:pt>
                <c:pt idx="72">
                  <c:v>3.8904918334340947E-2</c:v>
                </c:pt>
                <c:pt idx="73">
                  <c:v>3.9539608344643984E-2</c:v>
                </c:pt>
                <c:pt idx="74">
                  <c:v>4.1180166201586724E-2</c:v>
                </c:pt>
                <c:pt idx="75">
                  <c:v>4.3123030993541665E-2</c:v>
                </c:pt>
                <c:pt idx="76">
                  <c:v>4.5112728335460782E-2</c:v>
                </c:pt>
                <c:pt idx="77">
                  <c:v>4.6511562754715255E-2</c:v>
                </c:pt>
                <c:pt idx="78">
                  <c:v>4.6704354015266888E-2</c:v>
                </c:pt>
                <c:pt idx="79">
                  <c:v>4.6315419201317855E-2</c:v>
                </c:pt>
                <c:pt idx="80">
                  <c:v>4.480720856263358E-2</c:v>
                </c:pt>
                <c:pt idx="81">
                  <c:v>4.4957503643172088E-2</c:v>
                </c:pt>
                <c:pt idx="82">
                  <c:v>4.4765026919339472E-2</c:v>
                </c:pt>
                <c:pt idx="83">
                  <c:v>4.3924739879889547E-2</c:v>
                </c:pt>
                <c:pt idx="84">
                  <c:v>4.36581059108168E-2</c:v>
                </c:pt>
                <c:pt idx="85">
                  <c:v>4.2963292447418949E-2</c:v>
                </c:pt>
                <c:pt idx="86">
                  <c:v>4.3078155306404922E-2</c:v>
                </c:pt>
                <c:pt idx="87">
                  <c:v>4.3526459099546028E-2</c:v>
                </c:pt>
                <c:pt idx="88">
                  <c:v>4.4178031718036817E-2</c:v>
                </c:pt>
                <c:pt idx="89">
                  <c:v>4.550659605745757E-2</c:v>
                </c:pt>
                <c:pt idx="90">
                  <c:v>-4.6307991036801718E-3</c:v>
                </c:pt>
              </c:numCache>
            </c:numRef>
          </c:yVal>
          <c:smooth val="1"/>
        </c:ser>
        <c:ser>
          <c:idx val="6"/>
          <c:order val="6"/>
          <c:tx>
            <c:strRef>
              <c:f>'Health Cross-Country Comaprison'!$V$1</c:f>
              <c:strCache>
                <c:ptCount val="1"/>
                <c:pt idx="0">
                  <c:v>Public-Private Difference (PER)</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Comaprison'!$V$2:$V$112</c:f>
              <c:numCache>
                <c:formatCode>General</c:formatCode>
                <c:ptCount val="111"/>
                <c:pt idx="0">
                  <c:v>2.5436380942033827E-2</c:v>
                </c:pt>
                <c:pt idx="1">
                  <c:v>2.2464066028615091E-2</c:v>
                </c:pt>
                <c:pt idx="2">
                  <c:v>1.9775046962016627E-2</c:v>
                </c:pt>
                <c:pt idx="3">
                  <c:v>1.7591781670714259E-2</c:v>
                </c:pt>
                <c:pt idx="4">
                  <c:v>1.5839077181472719E-2</c:v>
                </c:pt>
                <c:pt idx="5">
                  <c:v>1.4390960165948666E-2</c:v>
                </c:pt>
                <c:pt idx="6">
                  <c:v>1.3182474182923898E-2</c:v>
                </c:pt>
                <c:pt idx="7">
                  <c:v>1.218010299092856E-2</c:v>
                </c:pt>
                <c:pt idx="8">
                  <c:v>1.1357684103043509E-2</c:v>
                </c:pt>
                <c:pt idx="9">
                  <c:v>1.0726608374646977E-2</c:v>
                </c:pt>
                <c:pt idx="10">
                  <c:v>1.0277672515061759E-2</c:v>
                </c:pt>
                <c:pt idx="11">
                  <c:v>9.8588564362520371E-3</c:v>
                </c:pt>
                <c:pt idx="12">
                  <c:v>9.3115004792265477E-3</c:v>
                </c:pt>
                <c:pt idx="13">
                  <c:v>8.5090929923335775E-3</c:v>
                </c:pt>
                <c:pt idx="14">
                  <c:v>7.396859880207619E-3</c:v>
                </c:pt>
                <c:pt idx="15">
                  <c:v>6.0369470260517189E-3</c:v>
                </c:pt>
                <c:pt idx="16">
                  <c:v>4.4782687856552532E-3</c:v>
                </c:pt>
                <c:pt idx="17">
                  <c:v>2.7599673844484057E-3</c:v>
                </c:pt>
                <c:pt idx="18">
                  <c:v>8.9243301106234005E-4</c:v>
                </c:pt>
                <c:pt idx="19">
                  <c:v>-1.1340743354254154E-3</c:v>
                </c:pt>
                <c:pt idx="20">
                  <c:v>-3.2482782279470608E-3</c:v>
                </c:pt>
                <c:pt idx="21">
                  <c:v>-5.2917329778614276E-3</c:v>
                </c:pt>
                <c:pt idx="22">
                  <c:v>-7.1225710222215036E-3</c:v>
                </c:pt>
                <c:pt idx="23">
                  <c:v>-8.6890736382928217E-3</c:v>
                </c:pt>
                <c:pt idx="24">
                  <c:v>-1.0109217945939294E-2</c:v>
                </c:pt>
                <c:pt idx="25">
                  <c:v>-1.1564192394551849E-2</c:v>
                </c:pt>
                <c:pt idx="26">
                  <c:v>-1.3090356540845744E-2</c:v>
                </c:pt>
                <c:pt idx="27">
                  <c:v>-1.4624323677194004E-2</c:v>
                </c:pt>
                <c:pt idx="28">
                  <c:v>-1.601719480488193E-2</c:v>
                </c:pt>
                <c:pt idx="29">
                  <c:v>-1.7171165456241439E-2</c:v>
                </c:pt>
                <c:pt idx="30">
                  <c:v>-1.8013948203928216E-2</c:v>
                </c:pt>
                <c:pt idx="31">
                  <c:v>-1.851572853621614E-2</c:v>
                </c:pt>
                <c:pt idx="32">
                  <c:v>-1.8816427401471096E-2</c:v>
                </c:pt>
                <c:pt idx="33">
                  <c:v>-1.9130941439224648E-2</c:v>
                </c:pt>
                <c:pt idx="34">
                  <c:v>-1.9543313818850737E-2</c:v>
                </c:pt>
                <c:pt idx="35">
                  <c:v>-2.0010916808848825E-2</c:v>
                </c:pt>
                <c:pt idx="36">
                  <c:v>-2.0412374817500994E-2</c:v>
                </c:pt>
                <c:pt idx="37">
                  <c:v>-2.0635004838236472E-2</c:v>
                </c:pt>
                <c:pt idx="38">
                  <c:v>-2.0739755844855795E-2</c:v>
                </c:pt>
                <c:pt idx="39">
                  <c:v>-2.0946625523116873E-2</c:v>
                </c:pt>
                <c:pt idx="40">
                  <c:v>-2.1515093034084564E-2</c:v>
                </c:pt>
                <c:pt idx="41">
                  <c:v>-2.2579035613589121E-2</c:v>
                </c:pt>
                <c:pt idx="42">
                  <c:v>-2.402603445534468E-2</c:v>
                </c:pt>
                <c:pt idx="43">
                  <c:v>-2.5646470670413639E-2</c:v>
                </c:pt>
                <c:pt idx="44">
                  <c:v>-2.7238050921912126E-2</c:v>
                </c:pt>
                <c:pt idx="45">
                  <c:v>-2.8613352993273854E-2</c:v>
                </c:pt>
                <c:pt idx="46">
                  <c:v>-2.9703574453384007E-2</c:v>
                </c:pt>
                <c:pt idx="47">
                  <c:v>-3.0627953948247109E-2</c:v>
                </c:pt>
                <c:pt idx="48">
                  <c:v>-3.1511888355028966E-2</c:v>
                </c:pt>
                <c:pt idx="49">
                  <c:v>-3.2416509166440031E-2</c:v>
                </c:pt>
                <c:pt idx="50">
                  <c:v>-3.3373123063084376E-2</c:v>
                </c:pt>
                <c:pt idx="51">
                  <c:v>-3.4512767116105382E-2</c:v>
                </c:pt>
                <c:pt idx="52">
                  <c:v>-3.5860438351690574E-2</c:v>
                </c:pt>
                <c:pt idx="53">
                  <c:v>-3.7227951707788136E-2</c:v>
                </c:pt>
                <c:pt idx="54">
                  <c:v>-3.8454753742672612E-2</c:v>
                </c:pt>
                <c:pt idx="55">
                  <c:v>-3.9577668609445886E-2</c:v>
                </c:pt>
                <c:pt idx="56">
                  <c:v>-4.0594698629204812E-2</c:v>
                </c:pt>
                <c:pt idx="57">
                  <c:v>-4.1552921563980341E-2</c:v>
                </c:pt>
                <c:pt idx="58">
                  <c:v>-4.2526661124568751E-2</c:v>
                </c:pt>
                <c:pt idx="59">
                  <c:v>-4.3484315612499463E-2</c:v>
                </c:pt>
                <c:pt idx="60">
                  <c:v>-4.4345553953955917E-2</c:v>
                </c:pt>
                <c:pt idx="61">
                  <c:v>-4.51094135019727E-2</c:v>
                </c:pt>
                <c:pt idx="62">
                  <c:v>-4.5728129504786434E-2</c:v>
                </c:pt>
                <c:pt idx="63">
                  <c:v>-4.6086201873791949E-2</c:v>
                </c:pt>
                <c:pt idx="64">
                  <c:v>-4.6091908723071826E-2</c:v>
                </c:pt>
                <c:pt idx="65">
                  <c:v>-4.5906783277950218E-2</c:v>
                </c:pt>
                <c:pt idx="66">
                  <c:v>-4.5836151979498224E-2</c:v>
                </c:pt>
                <c:pt idx="67">
                  <c:v>-4.5999228168284792E-2</c:v>
                </c:pt>
                <c:pt idx="68">
                  <c:v>-4.6420605715989022E-2</c:v>
                </c:pt>
                <c:pt idx="69">
                  <c:v>-4.741886380781439E-2</c:v>
                </c:pt>
                <c:pt idx="70">
                  <c:v>-4.906890582362846E-2</c:v>
                </c:pt>
                <c:pt idx="71">
                  <c:v>-5.1078522331187523E-2</c:v>
                </c:pt>
                <c:pt idx="72">
                  <c:v>-5.292083731533849E-2</c:v>
                </c:pt>
                <c:pt idx="73">
                  <c:v>-5.434171012965143E-2</c:v>
                </c:pt>
                <c:pt idx="74">
                  <c:v>-5.5389129747581478E-2</c:v>
                </c:pt>
                <c:pt idx="75">
                  <c:v>-5.6185893311511331E-2</c:v>
                </c:pt>
                <c:pt idx="76">
                  <c:v>-5.6657747852801685E-2</c:v>
                </c:pt>
                <c:pt idx="77">
                  <c:v>-5.6921526038746062E-2</c:v>
                </c:pt>
                <c:pt idx="78">
                  <c:v>-5.7033475888531394E-2</c:v>
                </c:pt>
                <c:pt idx="79">
                  <c:v>-5.6936692549408259E-2</c:v>
                </c:pt>
                <c:pt idx="80">
                  <c:v>-5.6773445839417999E-2</c:v>
                </c:pt>
                <c:pt idx="81">
                  <c:v>-5.6802278948831983E-2</c:v>
                </c:pt>
                <c:pt idx="82">
                  <c:v>-5.7088378184035782E-2</c:v>
                </c:pt>
                <c:pt idx="83">
                  <c:v>-5.7523314103172671E-2</c:v>
                </c:pt>
                <c:pt idx="84">
                  <c:v>-5.8110171985384103E-2</c:v>
                </c:pt>
                <c:pt idx="85">
                  <c:v>-5.9377680723897888E-2</c:v>
                </c:pt>
                <c:pt idx="86">
                  <c:v>-6.1564711375929941E-2</c:v>
                </c:pt>
                <c:pt idx="87">
                  <c:v>-6.3886728879998161E-2</c:v>
                </c:pt>
                <c:pt idx="88">
                  <c:v>-6.5402989450835711E-2</c:v>
                </c:pt>
                <c:pt idx="89">
                  <c:v>-6.5514644522130586E-2</c:v>
                </c:pt>
                <c:pt idx="90">
                  <c:v>-5.5473162663290478E-2</c:v>
                </c:pt>
              </c:numCache>
            </c:numRef>
          </c:yVal>
          <c:smooth val="1"/>
        </c:ser>
        <c:ser>
          <c:idx val="7"/>
          <c:order val="7"/>
          <c:tx>
            <c:strRef>
              <c:f>'Health Cross-Country Comaprison'!$Y$1</c:f>
              <c:strCache>
                <c:ptCount val="1"/>
                <c:pt idx="0">
                  <c:v>Public-Private Difference (URY)</c:v>
                </c:pt>
              </c:strCache>
            </c:strRef>
          </c:tx>
          <c:xVal>
            <c:numRef>
              <c:f>'Health Cross-Country Comaprison'!$A$2:$A$112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Comaprison'!$Y$2:$Y$112</c:f>
              <c:numCache>
                <c:formatCode>General</c:formatCode>
                <c:ptCount val="111"/>
                <c:pt idx="0">
                  <c:v>7.3791868784153503E-3</c:v>
                </c:pt>
                <c:pt idx="1">
                  <c:v>1.2812415969616853E-2</c:v>
                </c:pt>
                <c:pt idx="2">
                  <c:v>1.6648003695552721E-2</c:v>
                </c:pt>
                <c:pt idx="3">
                  <c:v>1.8352870782936272E-2</c:v>
                </c:pt>
                <c:pt idx="4">
                  <c:v>1.5418421216018073E-2</c:v>
                </c:pt>
                <c:pt idx="5">
                  <c:v>9.7589155945515191E-3</c:v>
                </c:pt>
                <c:pt idx="6">
                  <c:v>5.7818137808629821E-3</c:v>
                </c:pt>
                <c:pt idx="7">
                  <c:v>2.1379503601514915E-3</c:v>
                </c:pt>
                <c:pt idx="8">
                  <c:v>5.3870126161675511E-4</c:v>
                </c:pt>
                <c:pt idx="9">
                  <c:v>-4.9944973736582368E-4</c:v>
                </c:pt>
                <c:pt idx="10">
                  <c:v>-3.6333647606277934E-3</c:v>
                </c:pt>
                <c:pt idx="11">
                  <c:v>-6.3445506875133492E-3</c:v>
                </c:pt>
                <c:pt idx="12">
                  <c:v>-8.0786854479838952E-3</c:v>
                </c:pt>
                <c:pt idx="13">
                  <c:v>-9.5846421785661003E-3</c:v>
                </c:pt>
                <c:pt idx="14">
                  <c:v>-1.0257810380142205E-2</c:v>
                </c:pt>
                <c:pt idx="15">
                  <c:v>-1.0899296210802253E-2</c:v>
                </c:pt>
                <c:pt idx="16">
                  <c:v>-1.1617308907004704E-2</c:v>
                </c:pt>
                <c:pt idx="17">
                  <c:v>-1.3800240570372609E-2</c:v>
                </c:pt>
                <c:pt idx="18">
                  <c:v>-1.827778097561885E-2</c:v>
                </c:pt>
                <c:pt idx="19">
                  <c:v>-2.405194941376218E-2</c:v>
                </c:pt>
                <c:pt idx="20">
                  <c:v>-2.9050236158395765E-2</c:v>
                </c:pt>
                <c:pt idx="21">
                  <c:v>-3.2859997949943112E-2</c:v>
                </c:pt>
                <c:pt idx="22">
                  <c:v>-3.6645548331326341E-2</c:v>
                </c:pt>
                <c:pt idx="23">
                  <c:v>-3.9295506606374056E-2</c:v>
                </c:pt>
                <c:pt idx="24">
                  <c:v>-4.1395044108976681E-2</c:v>
                </c:pt>
                <c:pt idx="25">
                  <c:v>-4.3586389663079414E-2</c:v>
                </c:pt>
                <c:pt idx="26">
                  <c:v>-4.4522738144910465E-2</c:v>
                </c:pt>
                <c:pt idx="27">
                  <c:v>-4.2813348148395096E-2</c:v>
                </c:pt>
                <c:pt idx="28">
                  <c:v>-4.1446132630483093E-2</c:v>
                </c:pt>
                <c:pt idx="29">
                  <c:v>-4.2468296820444736E-2</c:v>
                </c:pt>
                <c:pt idx="30">
                  <c:v>-4.2056278114743023E-2</c:v>
                </c:pt>
                <c:pt idx="31">
                  <c:v>-4.1996237117285874E-2</c:v>
                </c:pt>
                <c:pt idx="32">
                  <c:v>-4.3362648386905234E-2</c:v>
                </c:pt>
                <c:pt idx="33">
                  <c:v>-4.4273741736440483E-2</c:v>
                </c:pt>
                <c:pt idx="34">
                  <c:v>-4.4318641100268216E-2</c:v>
                </c:pt>
                <c:pt idx="35">
                  <c:v>-4.5421225602342331E-2</c:v>
                </c:pt>
                <c:pt idx="36">
                  <c:v>-4.7737291977083471E-2</c:v>
                </c:pt>
                <c:pt idx="37">
                  <c:v>-4.9205915364886818E-2</c:v>
                </c:pt>
                <c:pt idx="38">
                  <c:v>-4.8422676471646497E-2</c:v>
                </c:pt>
                <c:pt idx="39">
                  <c:v>-4.5945555867278151E-2</c:v>
                </c:pt>
                <c:pt idx="40">
                  <c:v>-4.3247020915501588E-2</c:v>
                </c:pt>
                <c:pt idx="41">
                  <c:v>-4.1023209618505176E-2</c:v>
                </c:pt>
                <c:pt idx="42">
                  <c:v>-4.0864949791314727E-2</c:v>
                </c:pt>
                <c:pt idx="43">
                  <c:v>-4.357708834162545E-2</c:v>
                </c:pt>
                <c:pt idx="44">
                  <c:v>-4.6669458729768527E-2</c:v>
                </c:pt>
                <c:pt idx="45">
                  <c:v>-4.9798921682909961E-2</c:v>
                </c:pt>
                <c:pt idx="46">
                  <c:v>-5.0514031114632173E-2</c:v>
                </c:pt>
                <c:pt idx="47">
                  <c:v>-4.8190154843737343E-2</c:v>
                </c:pt>
                <c:pt idx="48">
                  <c:v>-4.5917555823817943E-2</c:v>
                </c:pt>
                <c:pt idx="49">
                  <c:v>-4.5753180805155239E-2</c:v>
                </c:pt>
                <c:pt idx="50">
                  <c:v>-4.5225478612604071E-2</c:v>
                </c:pt>
                <c:pt idx="51">
                  <c:v>-4.4504858852579945E-2</c:v>
                </c:pt>
                <c:pt idx="52">
                  <c:v>-4.5991199930725216E-2</c:v>
                </c:pt>
                <c:pt idx="53">
                  <c:v>-4.9208780008219835E-2</c:v>
                </c:pt>
                <c:pt idx="54">
                  <c:v>-5.2972128224707246E-2</c:v>
                </c:pt>
                <c:pt idx="55">
                  <c:v>-5.6670722050592884E-2</c:v>
                </c:pt>
                <c:pt idx="56">
                  <c:v>-6.1294837212767996E-2</c:v>
                </c:pt>
                <c:pt idx="57">
                  <c:v>-6.4714562113061369E-2</c:v>
                </c:pt>
                <c:pt idx="58">
                  <c:v>-6.5701312226845138E-2</c:v>
                </c:pt>
                <c:pt idx="59">
                  <c:v>-6.3437347950032016E-2</c:v>
                </c:pt>
                <c:pt idx="60">
                  <c:v>-6.0186975025847973E-2</c:v>
                </c:pt>
                <c:pt idx="61">
                  <c:v>-6.3295512744036109E-2</c:v>
                </c:pt>
                <c:pt idx="62">
                  <c:v>-7.2845663818205536E-2</c:v>
                </c:pt>
                <c:pt idx="63">
                  <c:v>-8.0150315448023965E-2</c:v>
                </c:pt>
                <c:pt idx="64">
                  <c:v>-8.5543617984439366E-2</c:v>
                </c:pt>
                <c:pt idx="65">
                  <c:v>-8.8735069683834822E-2</c:v>
                </c:pt>
                <c:pt idx="66">
                  <c:v>-9.2454910509460364E-2</c:v>
                </c:pt>
                <c:pt idx="67">
                  <c:v>-9.3744970503177399E-2</c:v>
                </c:pt>
                <c:pt idx="68">
                  <c:v>-9.2937739797380944E-2</c:v>
                </c:pt>
                <c:pt idx="69">
                  <c:v>-8.7990786174775321E-2</c:v>
                </c:pt>
                <c:pt idx="70">
                  <c:v>-8.2573784142204579E-2</c:v>
                </c:pt>
                <c:pt idx="71">
                  <c:v>-8.1246634956834415E-2</c:v>
                </c:pt>
                <c:pt idx="72">
                  <c:v>-8.0950732394114808E-2</c:v>
                </c:pt>
                <c:pt idx="73">
                  <c:v>-8.2809514064126455E-2</c:v>
                </c:pt>
                <c:pt idx="74">
                  <c:v>-8.5943393544133939E-2</c:v>
                </c:pt>
                <c:pt idx="75">
                  <c:v>-9.1250587975863676E-2</c:v>
                </c:pt>
                <c:pt idx="76">
                  <c:v>-9.5527441670039681E-2</c:v>
                </c:pt>
                <c:pt idx="77">
                  <c:v>-9.8840996169915582E-2</c:v>
                </c:pt>
                <c:pt idx="78">
                  <c:v>-0.1036953490455976</c:v>
                </c:pt>
                <c:pt idx="79">
                  <c:v>-0.10813986304964324</c:v>
                </c:pt>
                <c:pt idx="80">
                  <c:v>-0.11204750146889761</c:v>
                </c:pt>
                <c:pt idx="81">
                  <c:v>-0.11600090947860905</c:v>
                </c:pt>
                <c:pt idx="82">
                  <c:v>-0.11800101328763818</c:v>
                </c:pt>
                <c:pt idx="83">
                  <c:v>-0.11813665803610268</c:v>
                </c:pt>
                <c:pt idx="84">
                  <c:v>-0.11685336799685833</c:v>
                </c:pt>
                <c:pt idx="85">
                  <c:v>-0.11653815296846176</c:v>
                </c:pt>
                <c:pt idx="86">
                  <c:v>-0.11552614742585496</c:v>
                </c:pt>
                <c:pt idx="87">
                  <c:v>-0.114008376965995</c:v>
                </c:pt>
                <c:pt idx="88">
                  <c:v>-0.11227147845716604</c:v>
                </c:pt>
                <c:pt idx="89">
                  <c:v>-0.11022556769974293</c:v>
                </c:pt>
                <c:pt idx="90">
                  <c:v>-0.10608019196405379</c:v>
                </c:pt>
              </c:numCache>
            </c:numRef>
          </c:yVal>
          <c:smooth val="1"/>
        </c:ser>
        <c:dLbls>
          <c:showLegendKey val="0"/>
          <c:showVal val="0"/>
          <c:showCatName val="0"/>
          <c:showSerName val="0"/>
          <c:showPercent val="0"/>
          <c:showBubbleSize val="0"/>
        </c:dLbls>
        <c:axId val="179848704"/>
        <c:axId val="179850624"/>
      </c:scatterChart>
      <c:valAx>
        <c:axId val="179848704"/>
        <c:scaling>
          <c:orientation val="minMax"/>
          <c:max val="49"/>
          <c:min val="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79850624"/>
        <c:crosses val="autoZero"/>
        <c:crossBetween val="midCat"/>
      </c:valAx>
      <c:valAx>
        <c:axId val="179850624"/>
        <c:scaling>
          <c:orientation val="minMax"/>
          <c:max val="0.1"/>
          <c:min val="-5.000000000000001E-2"/>
        </c:scaling>
        <c:delete val="0"/>
        <c:axPos val="l"/>
        <c:majorGridlines/>
        <c:title>
          <c:tx>
            <c:rich>
              <a:bodyPr/>
              <a:lstStyle/>
              <a:p>
                <a:pPr>
                  <a:defRPr/>
                </a:pPr>
                <a:r>
                  <a:rPr lang="en-US"/>
                  <a:t>Normalized </a:t>
                </a:r>
              </a:p>
              <a:p>
                <a:pPr>
                  <a:defRPr/>
                </a:pPr>
                <a:r>
                  <a:rPr lang="en-US"/>
                  <a:t>Public-Private</a:t>
                </a:r>
                <a:r>
                  <a:rPr lang="en-US" baseline="0"/>
                  <a:t> Difference in Health Expenditure</a:t>
                </a:r>
                <a:endParaRPr lang="en-US"/>
              </a:p>
            </c:rich>
          </c:tx>
          <c:layout>
            <c:manualLayout>
              <c:xMode val="edge"/>
              <c:yMode val="edge"/>
              <c:x val="3.0555555555555555E-2"/>
              <c:y val="0.48640602216389617"/>
            </c:manualLayout>
          </c:layout>
          <c:overlay val="0"/>
        </c:title>
        <c:numFmt formatCode="General" sourceLinked="1"/>
        <c:majorTickMark val="none"/>
        <c:minorTickMark val="none"/>
        <c:tickLblPos val="nextTo"/>
        <c:crossAx val="17984870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a:t>
            </a:r>
            <a:r>
              <a:rPr lang="en-US" baseline="0"/>
              <a:t> CGE for NTA S&amp;SE Asia Countries</a:t>
            </a:r>
            <a:endParaRPr lang="en-US"/>
          </a:p>
        </c:rich>
      </c:tx>
      <c:layout/>
      <c:overlay val="0"/>
    </c:title>
    <c:autoTitleDeleted val="0"/>
    <c:plotArea>
      <c:layout/>
      <c:scatterChart>
        <c:scatterStyle val="smoothMarker"/>
        <c:varyColors val="0"/>
        <c:ser>
          <c:idx val="0"/>
          <c:order val="0"/>
          <c:tx>
            <c:strRef>
              <c:f>'EDU Cross-Country Comparison'!$B$1</c:f>
              <c:strCache>
                <c:ptCount val="1"/>
                <c:pt idx="0">
                  <c:v>Normalized CGE (IND)</c:v>
                </c:pt>
              </c:strCache>
            </c:strRef>
          </c:tx>
          <c:xVal>
            <c:numRef>
              <c:f>'EDU Cross-Country Comparison'!$A$2:$A$111</c:f>
              <c:numCache>
                <c:formatCode>General</c:formatCode>
                <c:ptCount val="11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Comparison'!$B$2:$B$112</c:f>
              <c:numCache>
                <c:formatCode>General</c:formatCode>
                <c:ptCount val="111"/>
                <c:pt idx="0">
                  <c:v>0</c:v>
                </c:pt>
                <c:pt idx="1">
                  <c:v>0</c:v>
                </c:pt>
                <c:pt idx="2">
                  <c:v>0</c:v>
                </c:pt>
                <c:pt idx="3">
                  <c:v>0</c:v>
                </c:pt>
                <c:pt idx="4">
                  <c:v>3.2017833502433458E-3</c:v>
                </c:pt>
                <c:pt idx="5">
                  <c:v>1.1089886237383856E-2</c:v>
                </c:pt>
                <c:pt idx="6">
                  <c:v>2.1938890395127135E-2</c:v>
                </c:pt>
                <c:pt idx="7">
                  <c:v>3.130741189495885E-2</c:v>
                </c:pt>
                <c:pt idx="8">
                  <c:v>3.9233354833162086E-2</c:v>
                </c:pt>
                <c:pt idx="9">
                  <c:v>4.3504450526240412E-2</c:v>
                </c:pt>
                <c:pt idx="10">
                  <c:v>4.9237191576775509E-2</c:v>
                </c:pt>
                <c:pt idx="11">
                  <c:v>5.8120410418898039E-2</c:v>
                </c:pt>
                <c:pt idx="12">
                  <c:v>6.2861704771870502E-2</c:v>
                </c:pt>
                <c:pt idx="13">
                  <c:v>7.3746750377403317E-2</c:v>
                </c:pt>
                <c:pt idx="14">
                  <c:v>8.4683966152067552E-2</c:v>
                </c:pt>
                <c:pt idx="15">
                  <c:v>8.8582692259438642E-2</c:v>
                </c:pt>
                <c:pt idx="16">
                  <c:v>8.8189681432901082E-2</c:v>
                </c:pt>
                <c:pt idx="17">
                  <c:v>7.8996537094977642E-2</c:v>
                </c:pt>
                <c:pt idx="18">
                  <c:v>4.2199315676177865E-2</c:v>
                </c:pt>
                <c:pt idx="19">
                  <c:v>2.0703471436039161E-2</c:v>
                </c:pt>
                <c:pt idx="20">
                  <c:v>1.1739475559665783E-2</c:v>
                </c:pt>
                <c:pt idx="21">
                  <c:v>6.1465465595764825E-3</c:v>
                </c:pt>
                <c:pt idx="22">
                  <c:v>4.232276283853165E-3</c:v>
                </c:pt>
                <c:pt idx="23">
                  <c:v>1.4704409010603968E-3</c:v>
                </c:pt>
                <c:pt idx="24">
                  <c:v>5.0500616977041616E-4</c:v>
                </c:pt>
                <c:pt idx="25">
                  <c:v>2.4705470461332463E-4</c:v>
                </c:pt>
                <c:pt idx="26">
                  <c:v>1.8792615571129297E-4</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1"/>
          <c:order val="1"/>
          <c:tx>
            <c:strRef>
              <c:f>'EDU Cross-Country Comparison'!$E$1</c:f>
              <c:strCache>
                <c:ptCount val="1"/>
                <c:pt idx="0">
                  <c:v>Normalized CGE (IDN)</c:v>
                </c:pt>
              </c:strCache>
            </c:strRef>
          </c:tx>
          <c:marker>
            <c:symbol val="triangle"/>
            <c:size val="7"/>
          </c:marker>
          <c:xVal>
            <c:numRef>
              <c:f>'EDU Cross-Country Comparison'!$A$2:$A$111</c:f>
              <c:numCache>
                <c:formatCode>General</c:formatCode>
                <c:ptCount val="11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Comparison'!$E$2:$E$112</c:f>
              <c:numCache>
                <c:formatCode>General</c:formatCode>
                <c:ptCount val="111"/>
                <c:pt idx="0">
                  <c:v>0</c:v>
                </c:pt>
                <c:pt idx="1">
                  <c:v>0</c:v>
                </c:pt>
                <c:pt idx="2">
                  <c:v>0</c:v>
                </c:pt>
                <c:pt idx="3">
                  <c:v>0</c:v>
                </c:pt>
                <c:pt idx="4">
                  <c:v>0</c:v>
                </c:pt>
                <c:pt idx="5">
                  <c:v>5.0423257567847393E-3</c:v>
                </c:pt>
                <c:pt idx="6">
                  <c:v>4.200310346240551E-2</c:v>
                </c:pt>
                <c:pt idx="7">
                  <c:v>0.10603115845628946</c:v>
                </c:pt>
                <c:pt idx="8">
                  <c:v>0.11685211219983445</c:v>
                </c:pt>
                <c:pt idx="9">
                  <c:v>0.11820701433811309</c:v>
                </c:pt>
                <c:pt idx="10">
                  <c:v>0.11795971643681048</c:v>
                </c:pt>
                <c:pt idx="11">
                  <c:v>0.11773395228083303</c:v>
                </c:pt>
                <c:pt idx="12">
                  <c:v>0.11365547248245014</c:v>
                </c:pt>
                <c:pt idx="13">
                  <c:v>0.10797888273583538</c:v>
                </c:pt>
                <c:pt idx="14">
                  <c:v>9.8884920853961777E-2</c:v>
                </c:pt>
                <c:pt idx="15">
                  <c:v>8.9191922437890217E-2</c:v>
                </c:pt>
                <c:pt idx="16">
                  <c:v>7.6155758092168263E-2</c:v>
                </c:pt>
                <c:pt idx="17">
                  <c:v>6.4241738594715672E-2</c:v>
                </c:pt>
                <c:pt idx="18">
                  <c:v>4.105642256741656E-2</c:v>
                </c:pt>
                <c:pt idx="19">
                  <c:v>1.7642011155808046E-2</c:v>
                </c:pt>
                <c:pt idx="20">
                  <c:v>4.2683241216596177E-3</c:v>
                </c:pt>
                <c:pt idx="21">
                  <c:v>1.6084376155611913E-3</c:v>
                </c:pt>
                <c:pt idx="22">
                  <c:v>7.089268199476609E-4</c:v>
                </c:pt>
                <c:pt idx="23">
                  <c:v>5.6347066906671105E-4</c:v>
                </c:pt>
                <c:pt idx="24">
                  <c:v>2.205060234914352E-4</c:v>
                </c:pt>
                <c:pt idx="25">
                  <c:v>4.2296297233246784E-6</c:v>
                </c:pt>
                <c:pt idx="26">
                  <c:v>2.3950583798670382E-5</c:v>
                </c:pt>
                <c:pt idx="27">
                  <c:v>5.5553299350601908E-6</c:v>
                </c:pt>
                <c:pt idx="28">
                  <c:v>7.216582455652063E-6</c:v>
                </c:pt>
                <c:pt idx="29">
                  <c:v>1.9869147285789805E-5</c:v>
                </c:pt>
                <c:pt idx="30">
                  <c:v>5.7864697726279017E-6</c:v>
                </c:pt>
                <c:pt idx="31">
                  <c:v>5.8792095267777224E-6</c:v>
                </c:pt>
                <c:pt idx="32">
                  <c:v>5.9800007299734957E-6</c:v>
                </c:pt>
                <c:pt idx="33">
                  <c:v>6.0900363614046439E-6</c:v>
                </c:pt>
                <c:pt idx="34">
                  <c:v>6.2099191454287341E-6</c:v>
                </c:pt>
                <c:pt idx="35">
                  <c:v>6.338672198387682E-6</c:v>
                </c:pt>
                <c:pt idx="36">
                  <c:v>6.4761230968652514E-6</c:v>
                </c:pt>
                <c:pt idx="37">
                  <c:v>6.6297623775820419E-6</c:v>
                </c:pt>
                <c:pt idx="38">
                  <c:v>6.8042916857246863E-6</c:v>
                </c:pt>
                <c:pt idx="39">
                  <c:v>6.9982508517070507E-6</c:v>
                </c:pt>
                <c:pt idx="40">
                  <c:v>7.2082745039451876E-6</c:v>
                </c:pt>
                <c:pt idx="41">
                  <c:v>7.4397012518113827E-6</c:v>
                </c:pt>
                <c:pt idx="42">
                  <c:v>7.6778293313572126E-6</c:v>
                </c:pt>
                <c:pt idx="43">
                  <c:v>7.9132158417862643E-6</c:v>
                </c:pt>
                <c:pt idx="44">
                  <c:v>8.1540611161742605E-6</c:v>
                </c:pt>
                <c:pt idx="45">
                  <c:v>8.4165388259455712E-6</c:v>
                </c:pt>
                <c:pt idx="46">
                  <c:v>8.6938048275706414E-6</c:v>
                </c:pt>
                <c:pt idx="47">
                  <c:v>9.0253144728750941E-6</c:v>
                </c:pt>
                <c:pt idx="48">
                  <c:v>9.4422853318331954E-6</c:v>
                </c:pt>
                <c:pt idx="49">
                  <c:v>9.9391332435560651E-6</c:v>
                </c:pt>
                <c:pt idx="50">
                  <c:v>1.0473883237578806E-5</c:v>
                </c:pt>
                <c:pt idx="51">
                  <c:v>1.1055043638837776E-5</c:v>
                </c:pt>
                <c:pt idx="52">
                  <c:v>1.1687965459070849E-5</c:v>
                </c:pt>
                <c:pt idx="53">
                  <c:v>1.2366781001247442E-5</c:v>
                </c:pt>
                <c:pt idx="54">
                  <c:v>1.3086702052715792E-5</c:v>
                </c:pt>
                <c:pt idx="55">
                  <c:v>1.3875130348555377E-5</c:v>
                </c:pt>
                <c:pt idx="56">
                  <c:v>1.4762994270988406E-5</c:v>
                </c:pt>
                <c:pt idx="57">
                  <c:v>1.5550524521400365E-5</c:v>
                </c:pt>
                <c:pt idx="58">
                  <c:v>1.6084484475298452E-5</c:v>
                </c:pt>
                <c:pt idx="59">
                  <c:v>1.6421672893903928E-5</c:v>
                </c:pt>
                <c:pt idx="60">
                  <c:v>1.6769954425351565E-5</c:v>
                </c:pt>
                <c:pt idx="61">
                  <c:v>1.7086201118488076E-5</c:v>
                </c:pt>
                <c:pt idx="62">
                  <c:v>1.748279929413472E-5</c:v>
                </c:pt>
                <c:pt idx="63">
                  <c:v>1.8062303351533628E-5</c:v>
                </c:pt>
                <c:pt idx="64">
                  <c:v>1.8803331209588997E-5</c:v>
                </c:pt>
                <c:pt idx="65">
                  <c:v>1.9556909049515934E-5</c:v>
                </c:pt>
                <c:pt idx="66">
                  <c:v>2.03410462736705E-5</c:v>
                </c:pt>
                <c:pt idx="67">
                  <c:v>2.1319240187431807E-5</c:v>
                </c:pt>
                <c:pt idx="68">
                  <c:v>2.2600978826794842E-5</c:v>
                </c:pt>
                <c:pt idx="69">
                  <c:v>2.4202116252706656E-5</c:v>
                </c:pt>
                <c:pt idx="70">
                  <c:v>2.6043857818455125E-5</c:v>
                </c:pt>
                <c:pt idx="71">
                  <c:v>2.8213428970466769E-5</c:v>
                </c:pt>
                <c:pt idx="72">
                  <c:v>3.0732091234401127E-5</c:v>
                </c:pt>
                <c:pt idx="73">
                  <c:v>3.3607820929174653E-5</c:v>
                </c:pt>
                <c:pt idx="74">
                  <c:v>3.6943504910696202E-5</c:v>
                </c:pt>
                <c:pt idx="75">
                  <c:v>4.0977370336026328E-5</c:v>
                </c:pt>
                <c:pt idx="76">
                  <c:v>4.587150104156091E-5</c:v>
                </c:pt>
                <c:pt idx="77">
                  <c:v>5.1895334674491771E-5</c:v>
                </c:pt>
                <c:pt idx="78">
                  <c:v>5.9457199682747093E-5</c:v>
                </c:pt>
                <c:pt idx="79">
                  <c:v>6.9077222949681004E-5</c:v>
                </c:pt>
                <c:pt idx="80">
                  <c:v>8.1617671461097689E-5</c:v>
                </c:pt>
                <c:pt idx="81">
                  <c:v>9.8728636418869692E-5</c:v>
                </c:pt>
                <c:pt idx="82">
                  <c:v>1.2071742667712973E-4</c:v>
                </c:pt>
                <c:pt idx="83">
                  <c:v>1.4702187671783497E-4</c:v>
                </c:pt>
                <c:pt idx="84">
                  <c:v>1.7840362352014976E-4</c:v>
                </c:pt>
                <c:pt idx="85">
                  <c:v>2.2131508454686439E-4</c:v>
                </c:pt>
                <c:pt idx="86">
                  <c:v>2.8092518296521303E-4</c:v>
                </c:pt>
                <c:pt idx="87">
                  <c:v>3.6293619731898522E-4</c:v>
                </c:pt>
                <c:pt idx="88">
                  <c:v>4.7728290287171071E-4</c:v>
                </c:pt>
                <c:pt idx="89">
                  <c:v>6.3978007298448765E-4</c:v>
                </c:pt>
                <c:pt idx="90">
                  <c:v>2.8366003135169807E-4</c:v>
                </c:pt>
              </c:numCache>
            </c:numRef>
          </c:yVal>
          <c:smooth val="1"/>
        </c:ser>
        <c:ser>
          <c:idx val="2"/>
          <c:order val="2"/>
          <c:tx>
            <c:strRef>
              <c:f>'EDU Cross-Country Comparison'!$H$1</c:f>
              <c:strCache>
                <c:ptCount val="1"/>
                <c:pt idx="0">
                  <c:v>Normalized CGE (THA)</c:v>
                </c:pt>
              </c:strCache>
            </c:strRef>
          </c:tx>
          <c:marker>
            <c:symbol val="x"/>
            <c:size val="7"/>
          </c:marker>
          <c:xVal>
            <c:numRef>
              <c:f>'EDU Cross-Country Comparison'!$A$2:$A$111</c:f>
              <c:numCache>
                <c:formatCode>General</c:formatCode>
                <c:ptCount val="11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Comparison'!$H$2:$H$112</c:f>
              <c:numCache>
                <c:formatCode>General</c:formatCode>
                <c:ptCount val="111"/>
                <c:pt idx="0">
                  <c:v>1.0125759684248897E-3</c:v>
                </c:pt>
                <c:pt idx="1">
                  <c:v>1.0125759684248897E-3</c:v>
                </c:pt>
                <c:pt idx="2">
                  <c:v>1.0125759684248897E-3</c:v>
                </c:pt>
                <c:pt idx="3">
                  <c:v>2.7933739502434243E-2</c:v>
                </c:pt>
                <c:pt idx="4">
                  <c:v>6.7976624825754686E-2</c:v>
                </c:pt>
                <c:pt idx="5">
                  <c:v>9.8359705178403062E-2</c:v>
                </c:pt>
                <c:pt idx="6">
                  <c:v>0.11283875319072664</c:v>
                </c:pt>
                <c:pt idx="7">
                  <c:v>0.11611168287759889</c:v>
                </c:pt>
                <c:pt idx="8">
                  <c:v>0.11659883191075561</c:v>
                </c:pt>
                <c:pt idx="9">
                  <c:v>0.1167114767830795</c:v>
                </c:pt>
                <c:pt idx="10">
                  <c:v>0.11642861892437531</c:v>
                </c:pt>
                <c:pt idx="11">
                  <c:v>0.11660408155330391</c:v>
                </c:pt>
                <c:pt idx="12">
                  <c:v>0.11961621967557656</c:v>
                </c:pt>
                <c:pt idx="13">
                  <c:v>0.14517841980991386</c:v>
                </c:pt>
                <c:pt idx="14">
                  <c:v>0.18231394631716225</c:v>
                </c:pt>
                <c:pt idx="15">
                  <c:v>0.17095024973824557</c:v>
                </c:pt>
                <c:pt idx="16">
                  <c:v>0.15979591602234566</c:v>
                </c:pt>
                <c:pt idx="17">
                  <c:v>0.16366988529259197</c:v>
                </c:pt>
                <c:pt idx="18">
                  <c:v>0.13665655938989907</c:v>
                </c:pt>
                <c:pt idx="19">
                  <c:v>9.3173236293894332E-2</c:v>
                </c:pt>
                <c:pt idx="20">
                  <c:v>8.4008205684623666E-2</c:v>
                </c:pt>
                <c:pt idx="21">
                  <c:v>7.2853827480227909E-2</c:v>
                </c:pt>
                <c:pt idx="22">
                  <c:v>5.5139762877475636E-2</c:v>
                </c:pt>
                <c:pt idx="23">
                  <c:v>3.4237012004215327E-2</c:v>
                </c:pt>
                <c:pt idx="24">
                  <c:v>2.1335944258251204E-2</c:v>
                </c:pt>
                <c:pt idx="25">
                  <c:v>1.3484925872113696E-2</c:v>
                </c:pt>
                <c:pt idx="26">
                  <c:v>1.1099132389841117E-2</c:v>
                </c:pt>
                <c:pt idx="27">
                  <c:v>9.8072576424066017E-3</c:v>
                </c:pt>
                <c:pt idx="28">
                  <c:v>5.7710290391280407E-3</c:v>
                </c:pt>
                <c:pt idx="29">
                  <c:v>6.1182590824927531E-3</c:v>
                </c:pt>
                <c:pt idx="30">
                  <c:v>6.9494145225807427E-3</c:v>
                </c:pt>
                <c:pt idx="31">
                  <c:v>1.9033780251095358E-3</c:v>
                </c:pt>
                <c:pt idx="32">
                  <c:v>2.7817891458385038E-3</c:v>
                </c:pt>
                <c:pt idx="33">
                  <c:v>2.5828775203439948E-3</c:v>
                </c:pt>
                <c:pt idx="34">
                  <c:v>2.6018758877521353E-3</c:v>
                </c:pt>
                <c:pt idx="35">
                  <c:v>2.3303919579812198E-3</c:v>
                </c:pt>
                <c:pt idx="36">
                  <c:v>1.0125759684248897E-3</c:v>
                </c:pt>
                <c:pt idx="37">
                  <c:v>1.0125759684248897E-3</c:v>
                </c:pt>
                <c:pt idx="38">
                  <c:v>1.0125759684248897E-3</c:v>
                </c:pt>
                <c:pt idx="39">
                  <c:v>1.0125759684248897E-3</c:v>
                </c:pt>
                <c:pt idx="40">
                  <c:v>1.0125759684248897E-3</c:v>
                </c:pt>
                <c:pt idx="41">
                  <c:v>1.0125759684248897E-3</c:v>
                </c:pt>
                <c:pt idx="42">
                  <c:v>1.0125759684248897E-3</c:v>
                </c:pt>
                <c:pt idx="43">
                  <c:v>1.0125759684248897E-3</c:v>
                </c:pt>
                <c:pt idx="44">
                  <c:v>1.0125759684248897E-3</c:v>
                </c:pt>
                <c:pt idx="45">
                  <c:v>1.0125759684248897E-3</c:v>
                </c:pt>
                <c:pt idx="46">
                  <c:v>1.0125759684248897E-3</c:v>
                </c:pt>
                <c:pt idx="47">
                  <c:v>1.0125759684248897E-3</c:v>
                </c:pt>
                <c:pt idx="48">
                  <c:v>1.0125759684248897E-3</c:v>
                </c:pt>
                <c:pt idx="49">
                  <c:v>1.0125759684248897E-3</c:v>
                </c:pt>
                <c:pt idx="50">
                  <c:v>1.0125759684248897E-3</c:v>
                </c:pt>
                <c:pt idx="51">
                  <c:v>1.0125759684248897E-3</c:v>
                </c:pt>
                <c:pt idx="52">
                  <c:v>1.0125759684248897E-3</c:v>
                </c:pt>
                <c:pt idx="53">
                  <c:v>1.0125759684248897E-3</c:v>
                </c:pt>
                <c:pt idx="54">
                  <c:v>1.0125759684248897E-3</c:v>
                </c:pt>
                <c:pt idx="55">
                  <c:v>1.0125759684248897E-3</c:v>
                </c:pt>
                <c:pt idx="56">
                  <c:v>1.0125759684248897E-3</c:v>
                </c:pt>
                <c:pt idx="57">
                  <c:v>1.0125759684248897E-3</c:v>
                </c:pt>
                <c:pt idx="58">
                  <c:v>1.0125759684248897E-3</c:v>
                </c:pt>
                <c:pt idx="59">
                  <c:v>1.0125759684248897E-3</c:v>
                </c:pt>
                <c:pt idx="60">
                  <c:v>1.0125759684248897E-3</c:v>
                </c:pt>
                <c:pt idx="61">
                  <c:v>1.0125759684248897E-3</c:v>
                </c:pt>
                <c:pt idx="62">
                  <c:v>1.0125759684248897E-3</c:v>
                </c:pt>
                <c:pt idx="63">
                  <c:v>1.0125759684248897E-3</c:v>
                </c:pt>
                <c:pt idx="64">
                  <c:v>1.0125759684248897E-3</c:v>
                </c:pt>
                <c:pt idx="65">
                  <c:v>1.0125759684248897E-3</c:v>
                </c:pt>
                <c:pt idx="66">
                  <c:v>1.0125759684248897E-3</c:v>
                </c:pt>
                <c:pt idx="67">
                  <c:v>1.0125759684248897E-3</c:v>
                </c:pt>
                <c:pt idx="68">
                  <c:v>1.0125759684248897E-3</c:v>
                </c:pt>
                <c:pt idx="69">
                  <c:v>1.0125759684248897E-3</c:v>
                </c:pt>
                <c:pt idx="70">
                  <c:v>1.0125759684248897E-3</c:v>
                </c:pt>
                <c:pt idx="71">
                  <c:v>1.0125759684248897E-3</c:v>
                </c:pt>
                <c:pt idx="72">
                  <c:v>1.0125759684248897E-3</c:v>
                </c:pt>
                <c:pt idx="73">
                  <c:v>1.0125759684248897E-3</c:v>
                </c:pt>
                <c:pt idx="74">
                  <c:v>1.0125759684248897E-3</c:v>
                </c:pt>
                <c:pt idx="75">
                  <c:v>1.0125759684248897E-3</c:v>
                </c:pt>
                <c:pt idx="76">
                  <c:v>1.0125759684248897E-3</c:v>
                </c:pt>
                <c:pt idx="77">
                  <c:v>1.0125759684248897E-3</c:v>
                </c:pt>
                <c:pt idx="78">
                  <c:v>1.0125759684248897E-3</c:v>
                </c:pt>
                <c:pt idx="79">
                  <c:v>1.0125759684248897E-3</c:v>
                </c:pt>
                <c:pt idx="80">
                  <c:v>1.0125759684248897E-3</c:v>
                </c:pt>
                <c:pt idx="81">
                  <c:v>1.0125759684248897E-3</c:v>
                </c:pt>
                <c:pt idx="82">
                  <c:v>1.0125759684248897E-3</c:v>
                </c:pt>
                <c:pt idx="83">
                  <c:v>1.0125759684248897E-3</c:v>
                </c:pt>
                <c:pt idx="84">
                  <c:v>1.0125759684248897E-3</c:v>
                </c:pt>
                <c:pt idx="85">
                  <c:v>1.0125759684248897E-3</c:v>
                </c:pt>
                <c:pt idx="86">
                  <c:v>1.0125759684248897E-3</c:v>
                </c:pt>
                <c:pt idx="87">
                  <c:v>1.0125759684248897E-3</c:v>
                </c:pt>
                <c:pt idx="88">
                  <c:v>1.0125759684248897E-3</c:v>
                </c:pt>
                <c:pt idx="89">
                  <c:v>1.0125759684248897E-3</c:v>
                </c:pt>
                <c:pt idx="90">
                  <c:v>1.0125759684248897E-3</c:v>
                </c:pt>
              </c:numCache>
            </c:numRef>
          </c:yVal>
          <c:smooth val="1"/>
        </c:ser>
        <c:ser>
          <c:idx val="3"/>
          <c:order val="3"/>
          <c:tx>
            <c:strRef>
              <c:f>'EDU Cross-Country Comparison'!$K$1</c:f>
              <c:strCache>
                <c:ptCount val="1"/>
                <c:pt idx="0">
                  <c:v>Normalized CGE (VNM)</c:v>
                </c:pt>
              </c:strCache>
            </c:strRef>
          </c:tx>
          <c:xVal>
            <c:numRef>
              <c:f>'EDU Cross-Country Comparison'!$A$2:$A$111</c:f>
              <c:numCache>
                <c:formatCode>General</c:formatCode>
                <c:ptCount val="11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Comparison'!$K$2:$K$112</c:f>
              <c:numCache>
                <c:formatCode>General</c:formatCode>
                <c:ptCount val="111"/>
                <c:pt idx="0">
                  <c:v>0</c:v>
                </c:pt>
                <c:pt idx="1">
                  <c:v>0</c:v>
                </c:pt>
                <c:pt idx="2">
                  <c:v>0</c:v>
                </c:pt>
                <c:pt idx="3">
                  <c:v>7.9274467734549939E-3</c:v>
                </c:pt>
                <c:pt idx="4">
                  <c:v>1.4550864856082564E-2</c:v>
                </c:pt>
                <c:pt idx="5">
                  <c:v>1.9822628344309944E-2</c:v>
                </c:pt>
                <c:pt idx="6">
                  <c:v>3.2208874849212955E-2</c:v>
                </c:pt>
                <c:pt idx="7">
                  <c:v>3.9334408994972779E-2</c:v>
                </c:pt>
                <c:pt idx="8">
                  <c:v>3.9440815053238508E-2</c:v>
                </c:pt>
                <c:pt idx="9">
                  <c:v>3.8599914246122836E-2</c:v>
                </c:pt>
                <c:pt idx="10">
                  <c:v>3.6748132397427809E-2</c:v>
                </c:pt>
                <c:pt idx="11">
                  <c:v>3.5922678830053817E-2</c:v>
                </c:pt>
                <c:pt idx="12">
                  <c:v>3.3934925773756487E-2</c:v>
                </c:pt>
                <c:pt idx="13">
                  <c:v>3.2832444173993294E-2</c:v>
                </c:pt>
                <c:pt idx="14">
                  <c:v>2.9540372795353161E-2</c:v>
                </c:pt>
                <c:pt idx="15">
                  <c:v>2.5286068213864473E-2</c:v>
                </c:pt>
                <c:pt idx="16">
                  <c:v>1.9379654258429236E-2</c:v>
                </c:pt>
                <c:pt idx="17">
                  <c:v>1.8896764316536824E-2</c:v>
                </c:pt>
                <c:pt idx="18">
                  <c:v>1.3909663066431462E-2</c:v>
                </c:pt>
                <c:pt idx="19">
                  <c:v>1.2074831393549085E-2</c:v>
                </c:pt>
                <c:pt idx="20">
                  <c:v>1.112906651864866E-2</c:v>
                </c:pt>
                <c:pt idx="21">
                  <c:v>7.8253688380327761E-3</c:v>
                </c:pt>
                <c:pt idx="22">
                  <c:v>7.1985089600753215E-3</c:v>
                </c:pt>
                <c:pt idx="23">
                  <c:v>5.3580763144659921E-3</c:v>
                </c:pt>
                <c:pt idx="24">
                  <c:v>3.985614341379339E-3</c:v>
                </c:pt>
                <c:pt idx="25">
                  <c:v>2.6888312990529799E-3</c:v>
                </c:pt>
                <c:pt idx="26">
                  <c:v>1.6826110002004853E-3</c:v>
                </c:pt>
                <c:pt idx="27">
                  <c:v>5.8081580999133652E-4</c:v>
                </c:pt>
                <c:pt idx="28">
                  <c:v>6.4507081589365632E-4</c:v>
                </c:pt>
                <c:pt idx="29">
                  <c:v>5.7848830386060068E-4</c:v>
                </c:pt>
                <c:pt idx="30">
                  <c:v>4.9750573480864316E-4</c:v>
                </c:pt>
                <c:pt idx="31">
                  <c:v>8.7430202547889837E-4</c:v>
                </c:pt>
                <c:pt idx="32">
                  <c:v>1.3016422122858908E-5</c:v>
                </c:pt>
                <c:pt idx="33">
                  <c:v>3.0185936556965855E-4</c:v>
                </c:pt>
                <c:pt idx="34">
                  <c:v>2.8605687341531449E-4</c:v>
                </c:pt>
                <c:pt idx="35">
                  <c:v>3.502039331573179E-4</c:v>
                </c:pt>
                <c:pt idx="36">
                  <c:v>3.8671398353716378E-4</c:v>
                </c:pt>
                <c:pt idx="37">
                  <c:v>2.9624277695686668E-4</c:v>
                </c:pt>
                <c:pt idx="38">
                  <c:v>2.0622696596151444E-4</c:v>
                </c:pt>
                <c:pt idx="39">
                  <c:v>3.0081212319757938E-4</c:v>
                </c:pt>
                <c:pt idx="40">
                  <c:v>3.6150540645320646E-4</c:v>
                </c:pt>
                <c:pt idx="41">
                  <c:v>2.2159431558185059E-4</c:v>
                </c:pt>
                <c:pt idx="42">
                  <c:v>3.078646933868529E-4</c:v>
                </c:pt>
                <c:pt idx="43">
                  <c:v>4.910852103329951E-4</c:v>
                </c:pt>
                <c:pt idx="44">
                  <c:v>8.4726292377252226E-5</c:v>
                </c:pt>
                <c:pt idx="45">
                  <c:v>5.6643456491319109E-4</c:v>
                </c:pt>
                <c:pt idx="46">
                  <c:v>4.282684626896206E-4</c:v>
                </c:pt>
                <c:pt idx="47">
                  <c:v>5.4658248439179034E-4</c:v>
                </c:pt>
                <c:pt idx="48">
                  <c:v>0</c:v>
                </c:pt>
                <c:pt idx="49">
                  <c:v>1.2821529974583866E-4</c:v>
                </c:pt>
                <c:pt idx="50">
                  <c:v>0</c:v>
                </c:pt>
                <c:pt idx="51">
                  <c:v>3.4718952239118665E-4</c:v>
                </c:pt>
                <c:pt idx="52">
                  <c:v>0</c:v>
                </c:pt>
                <c:pt idx="53">
                  <c:v>0</c:v>
                </c:pt>
                <c:pt idx="54">
                  <c:v>2.4930013677254873E-4</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dLbls>
          <c:showLegendKey val="0"/>
          <c:showVal val="0"/>
          <c:showCatName val="0"/>
          <c:showSerName val="0"/>
          <c:showPercent val="0"/>
          <c:showBubbleSize val="0"/>
        </c:dLbls>
        <c:axId val="179878912"/>
        <c:axId val="179881088"/>
      </c:scatterChart>
      <c:valAx>
        <c:axId val="179878912"/>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79881088"/>
        <c:crosses val="autoZero"/>
        <c:crossBetween val="midCat"/>
      </c:valAx>
      <c:valAx>
        <c:axId val="179881088"/>
        <c:scaling>
          <c:orientation val="minMax"/>
        </c:scaling>
        <c:delete val="0"/>
        <c:axPos val="l"/>
        <c:majorGridlines/>
        <c:title>
          <c:tx>
            <c:rich>
              <a:bodyPr/>
              <a:lstStyle/>
              <a:p>
                <a:pPr>
                  <a:defRPr/>
                </a:pPr>
                <a:r>
                  <a:rPr lang="en-US"/>
                  <a:t>Normalized CGE</a:t>
                </a:r>
              </a:p>
            </c:rich>
          </c:tx>
          <c:layout/>
          <c:overlay val="0"/>
        </c:title>
        <c:numFmt formatCode="General" sourceLinked="1"/>
        <c:majorTickMark val="none"/>
        <c:minorTickMark val="none"/>
        <c:tickLblPos val="nextTo"/>
        <c:crossAx val="179878912"/>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Normalized</a:t>
            </a:r>
            <a:r>
              <a:rPr lang="en-US" sz="1400" baseline="0"/>
              <a:t> CFE for NTA High Income Non-EUR Western Countries</a:t>
            </a:r>
            <a:endParaRPr lang="en-US" sz="1400"/>
          </a:p>
        </c:rich>
      </c:tx>
      <c:layout/>
      <c:overlay val="0"/>
    </c:title>
    <c:autoTitleDeleted val="0"/>
    <c:plotArea>
      <c:layout/>
      <c:scatterChart>
        <c:scatterStyle val="smoothMarker"/>
        <c:varyColors val="0"/>
        <c:ser>
          <c:idx val="0"/>
          <c:order val="0"/>
          <c:tx>
            <c:strRef>
              <c:f>'EDU Cross-Country Comparisons'!$C$1</c:f>
              <c:strCache>
                <c:ptCount val="1"/>
                <c:pt idx="0">
                  <c:v>Normalized CFE (AUS)</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'EDU Cross-Country Comparisons'!$C$2:$C$92</c:f>
              <c:numCache>
                <c:formatCode>General</c:formatCode>
                <c:ptCount val="91"/>
                <c:pt idx="0">
                  <c:v>5.4596328906909289E-4</c:v>
                </c:pt>
                <c:pt idx="1">
                  <c:v>0</c:v>
                </c:pt>
                <c:pt idx="2">
                  <c:v>1.5281382895917487E-3</c:v>
                </c:pt>
                <c:pt idx="3">
                  <c:v>1.9010141942389827E-2</c:v>
                </c:pt>
                <c:pt idx="4">
                  <c:v>5.0802023787093899E-2</c:v>
                </c:pt>
                <c:pt idx="5">
                  <c:v>3.0304900399203406E-2</c:v>
                </c:pt>
                <c:pt idx="6">
                  <c:v>1.5573799713658827E-2</c:v>
                </c:pt>
                <c:pt idx="7">
                  <c:v>1.6757185941768241E-2</c:v>
                </c:pt>
                <c:pt idx="8">
                  <c:v>1.4141185946371135E-2</c:v>
                </c:pt>
                <c:pt idx="9">
                  <c:v>1.400806134736241E-2</c:v>
                </c:pt>
                <c:pt idx="10">
                  <c:v>1.8225113296443239E-2</c:v>
                </c:pt>
                <c:pt idx="11">
                  <c:v>2.5362522616070159E-2</c:v>
                </c:pt>
                <c:pt idx="12">
                  <c:v>2.3084923320279463E-2</c:v>
                </c:pt>
                <c:pt idx="13">
                  <c:v>4.4524843255073034E-2</c:v>
                </c:pt>
                <c:pt idx="14">
                  <c:v>7.957573724059179E-2</c:v>
                </c:pt>
                <c:pt idx="15">
                  <c:v>6.2444328904398605E-2</c:v>
                </c:pt>
                <c:pt idx="16">
                  <c:v>5.5685206831871142E-2</c:v>
                </c:pt>
                <c:pt idx="17">
                  <c:v>4.6566679898167179E-2</c:v>
                </c:pt>
                <c:pt idx="18">
                  <c:v>5.2972666096821129E-2</c:v>
                </c:pt>
                <c:pt idx="19">
                  <c:v>5.7430307727108068E-2</c:v>
                </c:pt>
                <c:pt idx="20">
                  <c:v>2.991543472307993E-2</c:v>
                </c:pt>
                <c:pt idx="21">
                  <c:v>3.1363291765287508E-2</c:v>
                </c:pt>
                <c:pt idx="22">
                  <c:v>3.0255359749500235E-2</c:v>
                </c:pt>
                <c:pt idx="23">
                  <c:v>5.0449650082276788E-2</c:v>
                </c:pt>
                <c:pt idx="24">
                  <c:v>5.1080467590586126E-2</c:v>
                </c:pt>
                <c:pt idx="25">
                  <c:v>5.0374958034491484E-2</c:v>
                </c:pt>
                <c:pt idx="26">
                  <c:v>2.5331782015904108E-2</c:v>
                </c:pt>
                <c:pt idx="27">
                  <c:v>1.2786312880497015E-2</c:v>
                </c:pt>
                <c:pt idx="28">
                  <c:v>0</c:v>
                </c:pt>
                <c:pt idx="29">
                  <c:v>1.1043498472091929E-2</c:v>
                </c:pt>
                <c:pt idx="30">
                  <c:v>7.1305498546124476E-3</c:v>
                </c:pt>
                <c:pt idx="31">
                  <c:v>1.0682740970926917E-2</c:v>
                </c:pt>
                <c:pt idx="32">
                  <c:v>6.8927547676698479E-3</c:v>
                </c:pt>
                <c:pt idx="33">
                  <c:v>5.2998325622670896E-3</c:v>
                </c:pt>
                <c:pt idx="34">
                  <c:v>1.427126189175161E-2</c:v>
                </c:pt>
                <c:pt idx="35">
                  <c:v>0</c:v>
                </c:pt>
                <c:pt idx="36">
                  <c:v>9.3903653292869132E-3</c:v>
                </c:pt>
                <c:pt idx="37">
                  <c:v>6.1181423590956352E-3</c:v>
                </c:pt>
                <c:pt idx="38">
                  <c:v>8.0812220859128574E-3</c:v>
                </c:pt>
                <c:pt idx="39">
                  <c:v>5.3597894425641609E-3</c:v>
                </c:pt>
                <c:pt idx="40">
                  <c:v>6.0370989492082236E-3</c:v>
                </c:pt>
                <c:pt idx="41">
                  <c:v>1.8055912945510375E-2</c:v>
                </c:pt>
                <c:pt idx="42">
                  <c:v>1.6554196332521767E-2</c:v>
                </c:pt>
                <c:pt idx="43">
                  <c:v>2.0663021030349275E-2</c:v>
                </c:pt>
                <c:pt idx="44">
                  <c:v>1.3789828465455577E-2</c:v>
                </c:pt>
                <c:pt idx="45">
                  <c:v>2.66991037669537E-2</c:v>
                </c:pt>
                <c:pt idx="46">
                  <c:v>3.9650806171180067E-2</c:v>
                </c:pt>
                <c:pt idx="47">
                  <c:v>2.9144887185256842E-2</c:v>
                </c:pt>
                <c:pt idx="48">
                  <c:v>1.1318131470976406E-2</c:v>
                </c:pt>
                <c:pt idx="49">
                  <c:v>7.1224201063315043E-3</c:v>
                </c:pt>
                <c:pt idx="50">
                  <c:v>4.7686044382006781E-3</c:v>
                </c:pt>
                <c:pt idx="51">
                  <c:v>3.7412077226096148E-3</c:v>
                </c:pt>
                <c:pt idx="52">
                  <c:v>0</c:v>
                </c:pt>
                <c:pt idx="53">
                  <c:v>4.6865448089308398E-3</c:v>
                </c:pt>
                <c:pt idx="54">
                  <c:v>2.8342328773039408E-3</c:v>
                </c:pt>
                <c:pt idx="55">
                  <c:v>6.7746193887354188E-3</c:v>
                </c:pt>
                <c:pt idx="56">
                  <c:v>2.4447672079588936E-3</c:v>
                </c:pt>
                <c:pt idx="57">
                  <c:v>1.0329859160937685E-2</c:v>
                </c:pt>
                <c:pt idx="58">
                  <c:v>3.7244401208756059E-4</c:v>
                </c:pt>
                <c:pt idx="59">
                  <c:v>4.1098409149504063E-3</c:v>
                </c:pt>
                <c:pt idx="60">
                  <c:v>9.2856948436126135E-4</c:v>
                </c:pt>
                <c:pt idx="61">
                  <c:v>1.6823494186426992E-3</c:v>
                </c:pt>
                <c:pt idx="62">
                  <c:v>1.2347052513381616E-4</c:v>
                </c:pt>
                <c:pt idx="63">
                  <c:v>2.3677886710821782E-4</c:v>
                </c:pt>
                <c:pt idx="64">
                  <c:v>0</c:v>
                </c:pt>
                <c:pt idx="65">
                  <c:v>1.5243274693930694E-6</c:v>
                </c:pt>
                <c:pt idx="66">
                  <c:v>1.5085760870415072E-3</c:v>
                </c:pt>
                <c:pt idx="67">
                  <c:v>8.6861260383821028E-4</c:v>
                </c:pt>
                <c:pt idx="68">
                  <c:v>2.9724385687058112E-5</c:v>
                </c:pt>
                <c:pt idx="69">
                  <c:v>5.1542592871211138E-3</c:v>
                </c:pt>
                <c:pt idx="70">
                  <c:v>0</c:v>
                </c:pt>
                <c:pt idx="71">
                  <c:v>0</c:v>
                </c:pt>
                <c:pt idx="72">
                  <c:v>0</c:v>
                </c:pt>
                <c:pt idx="73">
                  <c:v>0</c:v>
                </c:pt>
                <c:pt idx="74">
                  <c:v>2.2864912153873575E-6</c:v>
                </c:pt>
                <c:pt idx="75">
                  <c:v>0</c:v>
                </c:pt>
                <c:pt idx="76">
                  <c:v>0</c:v>
                </c:pt>
                <c:pt idx="77">
                  <c:v>8.5471581824433946E-3</c:v>
                </c:pt>
                <c:pt idx="78">
                  <c:v>1.565738367200236E-3</c:v>
                </c:pt>
                <c:pt idx="79">
                  <c:v>8.7013693133020109E-4</c:v>
                </c:pt>
                <c:pt idx="80">
                  <c:v>0</c:v>
                </c:pt>
                <c:pt idx="81">
                  <c:v>0</c:v>
                </c:pt>
                <c:pt idx="82">
                  <c:v>5.4454058351535153E-3</c:v>
                </c:pt>
                <c:pt idx="83">
                  <c:v>9.2033811594971395E-3</c:v>
                </c:pt>
                <c:pt idx="84">
                  <c:v>6.2243371715840597E-5</c:v>
                </c:pt>
                <c:pt idx="85">
                  <c:v>0</c:v>
                </c:pt>
              </c:numCache>
            </c:numRef>
          </c:yVal>
          <c:smooth val="1"/>
        </c:ser>
        <c:ser>
          <c:idx val="1"/>
          <c:order val="1"/>
          <c:tx>
            <c:strRef>
              <c:f>'EDU Cross-Country Comparisons'!$F$1</c:f>
              <c:strCache>
                <c:ptCount val="1"/>
                <c:pt idx="0">
                  <c:v>Normalized CFE (CAN)</c:v>
                </c:pt>
              </c:strCache>
            </c:strRef>
          </c:tx>
          <c:marker>
            <c:symbol val="x"/>
            <c:size val="7"/>
          </c:marker>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'EDU Cross-Country Comparisons'!$F$2:$F$92</c:f>
              <c:numCache>
                <c:formatCode>General</c:formatCode>
                <c:ptCount val="91"/>
                <c:pt idx="0">
                  <c:v>0</c:v>
                </c:pt>
                <c:pt idx="1">
                  <c:v>0</c:v>
                </c:pt>
                <c:pt idx="2">
                  <c:v>0</c:v>
                </c:pt>
                <c:pt idx="3">
                  <c:v>0</c:v>
                </c:pt>
                <c:pt idx="4">
                  <c:v>0</c:v>
                </c:pt>
                <c:pt idx="5">
                  <c:v>0</c:v>
                </c:pt>
                <c:pt idx="6">
                  <c:v>9.8999288112042848E-3</c:v>
                </c:pt>
                <c:pt idx="7">
                  <c:v>1.1647696182353831E-2</c:v>
                </c:pt>
                <c:pt idx="8">
                  <c:v>1.0187570264817671E-2</c:v>
                </c:pt>
                <c:pt idx="9">
                  <c:v>1.0351528443271215E-2</c:v>
                </c:pt>
                <c:pt idx="10">
                  <c:v>1.1785533605466718E-2</c:v>
                </c:pt>
                <c:pt idx="11">
                  <c:v>1.5261383465008955E-2</c:v>
                </c:pt>
                <c:pt idx="12">
                  <c:v>1.3699788172656015E-2</c:v>
                </c:pt>
                <c:pt idx="13">
                  <c:v>1.2213954552769406E-2</c:v>
                </c:pt>
                <c:pt idx="14">
                  <c:v>1.2622186603197248E-2</c:v>
                </c:pt>
                <c:pt idx="15">
                  <c:v>1.3384446818876631E-2</c:v>
                </c:pt>
                <c:pt idx="16">
                  <c:v>1.6250816860635064E-2</c:v>
                </c:pt>
                <c:pt idx="17">
                  <c:v>1.6252069440099947E-2</c:v>
                </c:pt>
                <c:pt idx="18">
                  <c:v>2.6401914695534462E-2</c:v>
                </c:pt>
                <c:pt idx="19">
                  <c:v>2.6084877885979317E-2</c:v>
                </c:pt>
                <c:pt idx="20">
                  <c:v>2.4604194753559048E-2</c:v>
                </c:pt>
                <c:pt idx="21">
                  <c:v>2.9868562569507873E-2</c:v>
                </c:pt>
                <c:pt idx="22">
                  <c:v>2.7061189020545041E-2</c:v>
                </c:pt>
                <c:pt idx="23">
                  <c:v>2.5818182841583891E-2</c:v>
                </c:pt>
                <c:pt idx="24">
                  <c:v>2.4215701267865042E-2</c:v>
                </c:pt>
                <c:pt idx="25">
                  <c:v>1.1785912361638227E-2</c:v>
                </c:pt>
                <c:pt idx="26">
                  <c:v>1.5492678227861521E-2</c:v>
                </c:pt>
                <c:pt idx="27">
                  <c:v>1.1840058091339343E-2</c:v>
                </c:pt>
                <c:pt idx="28">
                  <c:v>8.1403707902586182E-3</c:v>
                </c:pt>
                <c:pt idx="29">
                  <c:v>4.3469592307189145E-3</c:v>
                </c:pt>
                <c:pt idx="30">
                  <c:v>5.4046388220221125E-3</c:v>
                </c:pt>
                <c:pt idx="31">
                  <c:v>4.3420861001341399E-3</c:v>
                </c:pt>
                <c:pt idx="32">
                  <c:v>3.5526687687235333E-3</c:v>
                </c:pt>
                <c:pt idx="33">
                  <c:v>2.3971880710363866E-3</c:v>
                </c:pt>
                <c:pt idx="34">
                  <c:v>3.371915587278498E-3</c:v>
                </c:pt>
                <c:pt idx="35">
                  <c:v>2.2198630802934432E-3</c:v>
                </c:pt>
                <c:pt idx="36">
                  <c:v>1.8638173674038248E-3</c:v>
                </c:pt>
                <c:pt idx="37">
                  <c:v>3.3614401459205086E-3</c:v>
                </c:pt>
                <c:pt idx="38">
                  <c:v>1.4484392020123055E-3</c:v>
                </c:pt>
                <c:pt idx="39">
                  <c:v>1.3736648305741914E-3</c:v>
                </c:pt>
                <c:pt idx="40">
                  <c:v>1.8774719747369497E-3</c:v>
                </c:pt>
                <c:pt idx="41">
                  <c:v>1.6276121948157515E-3</c:v>
                </c:pt>
                <c:pt idx="42">
                  <c:v>1.5305790389370676E-3</c:v>
                </c:pt>
                <c:pt idx="43">
                  <c:v>2.3789913719770642E-3</c:v>
                </c:pt>
                <c:pt idx="44">
                  <c:v>2.2393764789569006E-3</c:v>
                </c:pt>
                <c:pt idx="45">
                  <c:v>2.7196318486148075E-3</c:v>
                </c:pt>
                <c:pt idx="46">
                  <c:v>2.5422859815474414E-3</c:v>
                </c:pt>
                <c:pt idx="47">
                  <c:v>2.7075638419371854E-3</c:v>
                </c:pt>
                <c:pt idx="48">
                  <c:v>1.9059189490837907E-3</c:v>
                </c:pt>
                <c:pt idx="49">
                  <c:v>3.5349238929711976E-3</c:v>
                </c:pt>
                <c:pt idx="50">
                  <c:v>2.2840711983623451E-3</c:v>
                </c:pt>
                <c:pt idx="51">
                  <c:v>1.8359743152989748E-3</c:v>
                </c:pt>
                <c:pt idx="52">
                  <c:v>4.4294505354768579E-3</c:v>
                </c:pt>
                <c:pt idx="53">
                  <c:v>4.2305125843007472E-3</c:v>
                </c:pt>
                <c:pt idx="54">
                  <c:v>3.125172344359199E-3</c:v>
                </c:pt>
                <c:pt idx="55">
                  <c:v>1.527286544343693E-3</c:v>
                </c:pt>
                <c:pt idx="56">
                  <c:v>3.2137923414988201E-3</c:v>
                </c:pt>
                <c:pt idx="57">
                  <c:v>3.3209057797376654E-3</c:v>
                </c:pt>
                <c:pt idx="58">
                  <c:v>1.5574274833001693E-3</c:v>
                </c:pt>
                <c:pt idx="59">
                  <c:v>1.5250497952992803E-3</c:v>
                </c:pt>
                <c:pt idx="60">
                  <c:v>8.6427177846451952E-4</c:v>
                </c:pt>
                <c:pt idx="61">
                  <c:v>1.9611696328128464E-3</c:v>
                </c:pt>
                <c:pt idx="62">
                  <c:v>4.1961248044919386E-4</c:v>
                </c:pt>
                <c:pt idx="63">
                  <c:v>9.1013601938699546E-4</c:v>
                </c:pt>
                <c:pt idx="64">
                  <c:v>1.0114011044577093E-3</c:v>
                </c:pt>
                <c:pt idx="65">
                  <c:v>5.7728643790415737E-4</c:v>
                </c:pt>
                <c:pt idx="66">
                  <c:v>5.0267862971154951E-4</c:v>
                </c:pt>
                <c:pt idx="67">
                  <c:v>5.93171829617576E-4</c:v>
                </c:pt>
                <c:pt idx="68">
                  <c:v>8.0674885593954725E-4</c:v>
                </c:pt>
                <c:pt idx="69">
                  <c:v>5.440262778469467E-4</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2"/>
          <c:order val="2"/>
          <c:tx>
            <c:strRef>
              <c:f>'EDU Cross-Country Comparisons'!$I$1</c:f>
              <c:strCache>
                <c:ptCount val="1"/>
                <c:pt idx="0">
                  <c:v>Normalized CFE (USA)</c:v>
                </c:pt>
              </c:strCache>
            </c:strRef>
          </c:tx>
          <c:marker>
            <c:symbol val="circle"/>
            <c:size val="7"/>
          </c:marker>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'EDU Cross-Country Comparisons'!$I$2:$I$92</c:f>
              <c:numCache>
                <c:formatCode>General</c:formatCode>
                <c:ptCount val="91"/>
                <c:pt idx="0">
                  <c:v>0</c:v>
                </c:pt>
                <c:pt idx="1">
                  <c:v>0</c:v>
                </c:pt>
                <c:pt idx="2">
                  <c:v>0</c:v>
                </c:pt>
                <c:pt idx="3">
                  <c:v>1.5381337377604011E-2</c:v>
                </c:pt>
                <c:pt idx="4">
                  <c:v>2.0853151805823054E-2</c:v>
                </c:pt>
                <c:pt idx="5">
                  <c:v>2.1160099334257238E-2</c:v>
                </c:pt>
                <c:pt idx="6">
                  <c:v>1.4541004819172346E-2</c:v>
                </c:pt>
                <c:pt idx="7">
                  <c:v>1.1471504065705422E-2</c:v>
                </c:pt>
                <c:pt idx="8">
                  <c:v>4.7725277621688015E-3</c:v>
                </c:pt>
                <c:pt idx="9">
                  <c:v>3.7330032987504718E-3</c:v>
                </c:pt>
                <c:pt idx="10">
                  <c:v>1.1676074200942551E-2</c:v>
                </c:pt>
                <c:pt idx="11">
                  <c:v>7.4060586442948155E-3</c:v>
                </c:pt>
                <c:pt idx="12">
                  <c:v>1.3091904987725955E-2</c:v>
                </c:pt>
                <c:pt idx="13">
                  <c:v>7.8792856008040868E-3</c:v>
                </c:pt>
                <c:pt idx="14">
                  <c:v>6.564762503963502E-3</c:v>
                </c:pt>
                <c:pt idx="15">
                  <c:v>9.2692779601726786E-3</c:v>
                </c:pt>
                <c:pt idx="16">
                  <c:v>1.8808301546715561E-2</c:v>
                </c:pt>
                <c:pt idx="17">
                  <c:v>1.2639999933780276E-2</c:v>
                </c:pt>
                <c:pt idx="18">
                  <c:v>5.6200022877641635E-2</c:v>
                </c:pt>
                <c:pt idx="19">
                  <c:v>5.5662539440930005E-2</c:v>
                </c:pt>
                <c:pt idx="20">
                  <c:v>5.0755700247541863E-2</c:v>
                </c:pt>
                <c:pt idx="21">
                  <c:v>5.0596879028267143E-2</c:v>
                </c:pt>
                <c:pt idx="22">
                  <c:v>3.043307880727791E-2</c:v>
                </c:pt>
                <c:pt idx="23">
                  <c:v>3.0566791714057375E-2</c:v>
                </c:pt>
                <c:pt idx="24">
                  <c:v>3.0841539901082807E-2</c:v>
                </c:pt>
                <c:pt idx="25">
                  <c:v>1.7036151332489976E-2</c:v>
                </c:pt>
                <c:pt idx="26">
                  <c:v>1.7232953384571346E-2</c:v>
                </c:pt>
                <c:pt idx="27">
                  <c:v>1.7304341219801938E-2</c:v>
                </c:pt>
                <c:pt idx="28">
                  <c:v>1.7460053083387266E-2</c:v>
                </c:pt>
                <c:pt idx="29">
                  <c:v>1.7565994031671351E-2</c:v>
                </c:pt>
                <c:pt idx="30">
                  <c:v>9.7549126254602488E-3</c:v>
                </c:pt>
                <c:pt idx="31">
                  <c:v>9.9066534279569369E-3</c:v>
                </c:pt>
                <c:pt idx="32">
                  <c:v>1.0024978738321307E-2</c:v>
                </c:pt>
                <c:pt idx="33">
                  <c:v>1.0087412053651859E-2</c:v>
                </c:pt>
                <c:pt idx="34">
                  <c:v>1.0082615368424534E-2</c:v>
                </c:pt>
                <c:pt idx="35">
                  <c:v>7.0982515328884789E-3</c:v>
                </c:pt>
                <c:pt idx="36">
                  <c:v>7.1239838389487052E-3</c:v>
                </c:pt>
                <c:pt idx="37">
                  <c:v>7.0590821409104625E-3</c:v>
                </c:pt>
                <c:pt idx="38">
                  <c:v>6.9270777879398421E-3</c:v>
                </c:pt>
                <c:pt idx="39">
                  <c:v>6.7731275388406564E-3</c:v>
                </c:pt>
                <c:pt idx="40">
                  <c:v>4.9202932587226649E-3</c:v>
                </c:pt>
                <c:pt idx="41">
                  <c:v>4.7732621219425423E-3</c:v>
                </c:pt>
                <c:pt idx="42">
                  <c:v>4.832849262543076E-3</c:v>
                </c:pt>
                <c:pt idx="43">
                  <c:v>4.9856088300437966E-3</c:v>
                </c:pt>
                <c:pt idx="44">
                  <c:v>5.3899969862596523E-3</c:v>
                </c:pt>
                <c:pt idx="45">
                  <c:v>6.2139698766682031E-3</c:v>
                </c:pt>
                <c:pt idx="46">
                  <c:v>7.0967955479035467E-3</c:v>
                </c:pt>
                <c:pt idx="47">
                  <c:v>7.800371639106192E-3</c:v>
                </c:pt>
                <c:pt idx="48">
                  <c:v>8.3217500990457154E-3</c:v>
                </c:pt>
                <c:pt idx="49">
                  <c:v>8.3797666435983624E-3</c:v>
                </c:pt>
                <c:pt idx="50">
                  <c:v>6.049396879974871E-3</c:v>
                </c:pt>
                <c:pt idx="51">
                  <c:v>5.4193650099280252E-3</c:v>
                </c:pt>
                <c:pt idx="52">
                  <c:v>4.8064674937927775E-3</c:v>
                </c:pt>
                <c:pt idx="53">
                  <c:v>4.2209959805369623E-3</c:v>
                </c:pt>
                <c:pt idx="54">
                  <c:v>3.6995771944826963E-3</c:v>
                </c:pt>
                <c:pt idx="55">
                  <c:v>3.2979609280486505E-3</c:v>
                </c:pt>
                <c:pt idx="56">
                  <c:v>3.1083135776935294E-3</c:v>
                </c:pt>
                <c:pt idx="57">
                  <c:v>3.083740116825392E-3</c:v>
                </c:pt>
                <c:pt idx="58">
                  <c:v>3.1028228588072049E-3</c:v>
                </c:pt>
                <c:pt idx="59">
                  <c:v>3.3597808619496915E-3</c:v>
                </c:pt>
                <c:pt idx="60">
                  <c:v>3.7883243608966117E-3</c:v>
                </c:pt>
                <c:pt idx="61">
                  <c:v>3.9171280938128912E-3</c:v>
                </c:pt>
                <c:pt idx="62">
                  <c:v>3.6373794685593259E-3</c:v>
                </c:pt>
                <c:pt idx="63">
                  <c:v>3.3134737476621604E-3</c:v>
                </c:pt>
                <c:pt idx="64">
                  <c:v>2.6999968089308681E-3</c:v>
                </c:pt>
                <c:pt idx="65">
                  <c:v>1.328456406212425E-3</c:v>
                </c:pt>
                <c:pt idx="66">
                  <c:v>1.0199597182439834E-3</c:v>
                </c:pt>
                <c:pt idx="67">
                  <c:v>8.8478106331496109E-4</c:v>
                </c:pt>
                <c:pt idx="68">
                  <c:v>7.8816117808966325E-4</c:v>
                </c:pt>
                <c:pt idx="69">
                  <c:v>7.7327426222550651E-4</c:v>
                </c:pt>
                <c:pt idx="70">
                  <c:v>8.0076160324789097E-4</c:v>
                </c:pt>
                <c:pt idx="71">
                  <c:v>8.7304064561430546E-4</c:v>
                </c:pt>
                <c:pt idx="72">
                  <c:v>9.8181142593980098E-4</c:v>
                </c:pt>
                <c:pt idx="73">
                  <c:v>1.1560667227829317E-3</c:v>
                </c:pt>
                <c:pt idx="74">
                  <c:v>1.369006649256327E-3</c:v>
                </c:pt>
                <c:pt idx="75">
                  <c:v>1.3070031254118506E-3</c:v>
                </c:pt>
                <c:pt idx="76">
                  <c:v>1.5546844242217707E-3</c:v>
                </c:pt>
                <c:pt idx="77">
                  <c:v>1.7594024926271927E-3</c:v>
                </c:pt>
                <c:pt idx="78">
                  <c:v>1.9390470563416633E-3</c:v>
                </c:pt>
                <c:pt idx="79">
                  <c:v>2.1370336349829304E-3</c:v>
                </c:pt>
                <c:pt idx="80">
                  <c:v>2.1370336349829304E-3</c:v>
                </c:pt>
                <c:pt idx="81">
                  <c:v>2.1370336349829304E-3</c:v>
                </c:pt>
                <c:pt idx="82">
                  <c:v>2.1370336349829304E-3</c:v>
                </c:pt>
                <c:pt idx="83">
                  <c:v>2.1370336349829304E-3</c:v>
                </c:pt>
                <c:pt idx="84">
                  <c:v>2.1370336349829304E-3</c:v>
                </c:pt>
                <c:pt idx="85">
                  <c:v>2.1370336349829304E-3</c:v>
                </c:pt>
                <c:pt idx="86">
                  <c:v>2.1370336349829304E-3</c:v>
                </c:pt>
                <c:pt idx="87">
                  <c:v>2.1370336349829304E-3</c:v>
                </c:pt>
                <c:pt idx="88">
                  <c:v>2.1370336349829304E-3</c:v>
                </c:pt>
                <c:pt idx="89">
                  <c:v>2.1370336349829304E-3</c:v>
                </c:pt>
                <c:pt idx="90">
                  <c:v>2.1370336349829304E-3</c:v>
                </c:pt>
              </c:numCache>
            </c:numRef>
          </c:yVal>
          <c:smooth val="1"/>
        </c:ser>
        <c:dLbls>
          <c:showLegendKey val="0"/>
          <c:showVal val="0"/>
          <c:showCatName val="0"/>
          <c:showSerName val="0"/>
          <c:showPercent val="0"/>
          <c:showBubbleSize val="0"/>
        </c:dLbls>
        <c:axId val="167726464"/>
        <c:axId val="167732736"/>
      </c:scatterChart>
      <c:valAx>
        <c:axId val="167726464"/>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67732736"/>
        <c:crosses val="autoZero"/>
        <c:crossBetween val="midCat"/>
      </c:valAx>
      <c:valAx>
        <c:axId val="167732736"/>
        <c:scaling>
          <c:orientation val="minMax"/>
        </c:scaling>
        <c:delete val="0"/>
        <c:axPos val="l"/>
        <c:majorGridlines/>
        <c:title>
          <c:tx>
            <c:rich>
              <a:bodyPr/>
              <a:lstStyle/>
              <a:p>
                <a:pPr>
                  <a:defRPr/>
                </a:pPr>
                <a:r>
                  <a:rPr lang="en-US"/>
                  <a:t>Normalized CFE</a:t>
                </a:r>
              </a:p>
            </c:rich>
          </c:tx>
          <c:layout/>
          <c:overlay val="0"/>
        </c:title>
        <c:numFmt formatCode="General" sourceLinked="1"/>
        <c:majorTickMark val="none"/>
        <c:minorTickMark val="none"/>
        <c:tickLblPos val="nextTo"/>
        <c:crossAx val="167726464"/>
        <c:crosses val="autoZero"/>
        <c:crossBetween val="midCat"/>
      </c:valAx>
    </c:plotArea>
    <c:legend>
      <c:legendPos val="r"/>
      <c:layout>
        <c:manualLayout>
          <c:xMode val="edge"/>
          <c:yMode val="edge"/>
          <c:x val="0.77603063849692056"/>
          <c:y val="0.13460567429071368"/>
          <c:w val="0.19756672123905303"/>
          <c:h val="0.21527277840269965"/>
        </c:manualLayout>
      </c:layout>
      <c:overlay val="0"/>
    </c:legend>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 CFE for NTA S&amp;SE Asia Countries</a:t>
            </a:r>
          </a:p>
        </c:rich>
      </c:tx>
      <c:layout/>
      <c:overlay val="0"/>
    </c:title>
    <c:autoTitleDeleted val="0"/>
    <c:plotArea>
      <c:layout/>
      <c:scatterChart>
        <c:scatterStyle val="smoothMarker"/>
        <c:varyColors val="0"/>
        <c:ser>
          <c:idx val="0"/>
          <c:order val="0"/>
          <c:tx>
            <c:strRef>
              <c:f>'EDU Cross-Country Comparison'!$C$1</c:f>
              <c:strCache>
                <c:ptCount val="1"/>
                <c:pt idx="0">
                  <c:v>Normalized CFE (IND)</c:v>
                </c:pt>
              </c:strCache>
            </c:strRef>
          </c:tx>
          <c:xVal>
            <c:numRef>
              <c:f>'EDU Cross-Country Comparison'!$A$2:$A$111</c:f>
              <c:numCache>
                <c:formatCode>General</c:formatCode>
                <c:ptCount val="11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Comparison'!$C$2:$C$112</c:f>
              <c:numCache>
                <c:formatCode>General</c:formatCode>
                <c:ptCount val="111"/>
                <c:pt idx="0">
                  <c:v>0</c:v>
                </c:pt>
                <c:pt idx="1">
                  <c:v>0</c:v>
                </c:pt>
                <c:pt idx="2">
                  <c:v>0</c:v>
                </c:pt>
                <c:pt idx="3">
                  <c:v>3.7681583724251816E-3</c:v>
                </c:pt>
                <c:pt idx="4">
                  <c:v>1.2701272759436258E-2</c:v>
                </c:pt>
                <c:pt idx="5">
                  <c:v>1.8345451117879615E-2</c:v>
                </c:pt>
                <c:pt idx="6">
                  <c:v>2.1659796779916609E-2</c:v>
                </c:pt>
                <c:pt idx="7">
                  <c:v>2.3802932194407565E-2</c:v>
                </c:pt>
                <c:pt idx="8">
                  <c:v>2.3379243273171771E-2</c:v>
                </c:pt>
                <c:pt idx="9">
                  <c:v>2.9490728194724578E-2</c:v>
                </c:pt>
                <c:pt idx="10">
                  <c:v>2.4712663940063603E-2</c:v>
                </c:pt>
                <c:pt idx="11">
                  <c:v>2.6166429311787857E-2</c:v>
                </c:pt>
                <c:pt idx="12">
                  <c:v>2.4987248463427224E-2</c:v>
                </c:pt>
                <c:pt idx="13">
                  <c:v>2.6048622226929583E-2</c:v>
                </c:pt>
                <c:pt idx="14">
                  <c:v>2.5885799970356827E-2</c:v>
                </c:pt>
                <c:pt idx="15">
                  <c:v>2.6911834283099949E-2</c:v>
                </c:pt>
                <c:pt idx="16">
                  <c:v>2.837972206163655E-2</c:v>
                </c:pt>
                <c:pt idx="17">
                  <c:v>3.8540028130773597E-2</c:v>
                </c:pt>
                <c:pt idx="18">
                  <c:v>3.1962898302405535E-2</c:v>
                </c:pt>
                <c:pt idx="19">
                  <c:v>4.3944991506968144E-2</c:v>
                </c:pt>
                <c:pt idx="20">
                  <c:v>2.4184818925213614E-2</c:v>
                </c:pt>
                <c:pt idx="21">
                  <c:v>2.7906738451470382E-2</c:v>
                </c:pt>
                <c:pt idx="22">
                  <c:v>1.8621092147055891E-2</c:v>
                </c:pt>
                <c:pt idx="23">
                  <c:v>1.5048420783702787E-2</c:v>
                </c:pt>
                <c:pt idx="24">
                  <c:v>6.7542851242414475E-3</c:v>
                </c:pt>
                <c:pt idx="25">
                  <c:v>2.4954001964056409E-3</c:v>
                </c:pt>
                <c:pt idx="26">
                  <c:v>3.2810710783344162E-3</c:v>
                </c:pt>
                <c:pt idx="27">
                  <c:v>1.08041761511299E-3</c:v>
                </c:pt>
                <c:pt idx="28">
                  <c:v>7.5946385404079581E-4</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1"/>
          <c:order val="1"/>
          <c:tx>
            <c:strRef>
              <c:f>'EDU Cross-Country Comparison'!$F$1</c:f>
              <c:strCache>
                <c:ptCount val="1"/>
                <c:pt idx="0">
                  <c:v>Normalized CFE (IDN)</c:v>
                </c:pt>
              </c:strCache>
            </c:strRef>
          </c:tx>
          <c:marker>
            <c:symbol val="triangle"/>
            <c:size val="7"/>
          </c:marker>
          <c:xVal>
            <c:numRef>
              <c:f>'EDU Cross-Country Comparison'!$A$2:$A$111</c:f>
              <c:numCache>
                <c:formatCode>General</c:formatCode>
                <c:ptCount val="11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Comparison'!$F$2:$F$112</c:f>
              <c:numCache>
                <c:formatCode>General</c:formatCode>
                <c:ptCount val="111"/>
                <c:pt idx="0">
                  <c:v>0</c:v>
                </c:pt>
                <c:pt idx="1">
                  <c:v>0</c:v>
                </c:pt>
                <c:pt idx="2">
                  <c:v>0</c:v>
                </c:pt>
                <c:pt idx="3">
                  <c:v>0</c:v>
                </c:pt>
                <c:pt idx="4">
                  <c:v>0</c:v>
                </c:pt>
                <c:pt idx="5">
                  <c:v>2.9387432637134215E-3</c:v>
                </c:pt>
                <c:pt idx="6">
                  <c:v>1.436921737827372E-2</c:v>
                </c:pt>
                <c:pt idx="7">
                  <c:v>2.915254835270966E-2</c:v>
                </c:pt>
                <c:pt idx="8">
                  <c:v>3.0589427799524348E-2</c:v>
                </c:pt>
                <c:pt idx="9">
                  <c:v>3.0447174929873214E-2</c:v>
                </c:pt>
                <c:pt idx="10">
                  <c:v>3.8499961721312967E-2</c:v>
                </c:pt>
                <c:pt idx="11">
                  <c:v>3.6216909595793129E-2</c:v>
                </c:pt>
                <c:pt idx="12">
                  <c:v>4.1835101466276586E-2</c:v>
                </c:pt>
                <c:pt idx="13">
                  <c:v>4.7986977722772765E-2</c:v>
                </c:pt>
                <c:pt idx="14">
                  <c:v>4.3873471889434232E-2</c:v>
                </c:pt>
                <c:pt idx="15">
                  <c:v>5.8461714422377555E-2</c:v>
                </c:pt>
                <c:pt idx="16">
                  <c:v>6.0526869153565893E-2</c:v>
                </c:pt>
                <c:pt idx="17">
                  <c:v>5.4365801650313871E-2</c:v>
                </c:pt>
                <c:pt idx="18">
                  <c:v>4.6193711912103967E-2</c:v>
                </c:pt>
                <c:pt idx="19">
                  <c:v>3.6268109915144349E-2</c:v>
                </c:pt>
                <c:pt idx="20">
                  <c:v>4.2705083985120462E-2</c:v>
                </c:pt>
                <c:pt idx="21">
                  <c:v>5.3938549646212391E-2</c:v>
                </c:pt>
                <c:pt idx="22">
                  <c:v>3.2724517768681183E-2</c:v>
                </c:pt>
                <c:pt idx="23">
                  <c:v>2.2645836402824273E-2</c:v>
                </c:pt>
                <c:pt idx="24">
                  <c:v>1.3116566040895481E-2</c:v>
                </c:pt>
                <c:pt idx="25">
                  <c:v>6.4592149135445E-3</c:v>
                </c:pt>
                <c:pt idx="26">
                  <c:v>4.8091337845062709E-3</c:v>
                </c:pt>
                <c:pt idx="27">
                  <c:v>5.6091937526855373E-3</c:v>
                </c:pt>
                <c:pt idx="28">
                  <c:v>9.4825824936305798E-4</c:v>
                </c:pt>
                <c:pt idx="29">
                  <c:v>2.4725130429251968E-3</c:v>
                </c:pt>
                <c:pt idx="30">
                  <c:v>2.0168386589018965E-3</c:v>
                </c:pt>
                <c:pt idx="31">
                  <c:v>3.7177296202742596E-4</c:v>
                </c:pt>
                <c:pt idx="32">
                  <c:v>1.4343307084505091E-3</c:v>
                </c:pt>
                <c:pt idx="33">
                  <c:v>5.6310201443296709E-4</c:v>
                </c:pt>
                <c:pt idx="34">
                  <c:v>1.3496373167571751E-3</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2"/>
          <c:order val="2"/>
          <c:tx>
            <c:strRef>
              <c:f>'EDU Cross-Country Comparison'!$I$1</c:f>
              <c:strCache>
                <c:ptCount val="1"/>
                <c:pt idx="0">
                  <c:v>Normalized CFE (THA)</c:v>
                </c:pt>
              </c:strCache>
            </c:strRef>
          </c:tx>
          <c:marker>
            <c:symbol val="x"/>
            <c:size val="7"/>
          </c:marker>
          <c:xVal>
            <c:numRef>
              <c:f>'EDU Cross-Country Comparison'!$A$2:$A$111</c:f>
              <c:numCache>
                <c:formatCode>General</c:formatCode>
                <c:ptCount val="11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Comparison'!$I$2:$I$112</c:f>
              <c:numCache>
                <c:formatCode>General</c:formatCode>
                <c:ptCount val="111"/>
                <c:pt idx="0">
                  <c:v>0</c:v>
                </c:pt>
                <c:pt idx="1">
                  <c:v>0</c:v>
                </c:pt>
                <c:pt idx="2">
                  <c:v>0</c:v>
                </c:pt>
                <c:pt idx="3">
                  <c:v>5.1918543571175917E-3</c:v>
                </c:pt>
                <c:pt idx="4">
                  <c:v>1.0780904517505652E-2</c:v>
                </c:pt>
                <c:pt idx="5">
                  <c:v>9.8357401050435996E-3</c:v>
                </c:pt>
                <c:pt idx="6">
                  <c:v>1.0743937874240784E-2</c:v>
                </c:pt>
                <c:pt idx="7">
                  <c:v>1.3531620532560575E-2</c:v>
                </c:pt>
                <c:pt idx="8">
                  <c:v>1.3234827671162182E-2</c:v>
                </c:pt>
                <c:pt idx="9">
                  <c:v>1.3436587298657704E-2</c:v>
                </c:pt>
                <c:pt idx="10">
                  <c:v>1.0724529116320013E-2</c:v>
                </c:pt>
                <c:pt idx="11">
                  <c:v>1.2345363635769491E-2</c:v>
                </c:pt>
                <c:pt idx="12">
                  <c:v>1.1378765393038151E-2</c:v>
                </c:pt>
                <c:pt idx="13">
                  <c:v>1.4471849284818421E-2</c:v>
                </c:pt>
                <c:pt idx="14">
                  <c:v>1.6631730481807955E-2</c:v>
                </c:pt>
                <c:pt idx="15">
                  <c:v>1.4346077049496522E-2</c:v>
                </c:pt>
                <c:pt idx="16">
                  <c:v>1.8596950692007504E-2</c:v>
                </c:pt>
                <c:pt idx="17">
                  <c:v>2.1808954961414339E-2</c:v>
                </c:pt>
                <c:pt idx="18">
                  <c:v>2.0702140418939925E-2</c:v>
                </c:pt>
                <c:pt idx="19">
                  <c:v>2.5609507676880038E-2</c:v>
                </c:pt>
                <c:pt idx="20">
                  <c:v>3.4481001236113154E-2</c:v>
                </c:pt>
                <c:pt idx="21">
                  <c:v>2.6780645485133734E-2</c:v>
                </c:pt>
                <c:pt idx="22">
                  <c:v>2.0145869738951865E-2</c:v>
                </c:pt>
                <c:pt idx="23">
                  <c:v>1.3562417600570162E-2</c:v>
                </c:pt>
                <c:pt idx="24">
                  <c:v>6.3601643224071571E-3</c:v>
                </c:pt>
                <c:pt idx="25">
                  <c:v>5.6176327137972791E-3</c:v>
                </c:pt>
                <c:pt idx="26">
                  <c:v>3.1387728627913342E-3</c:v>
                </c:pt>
                <c:pt idx="27">
                  <c:v>2.6273767698807094E-3</c:v>
                </c:pt>
                <c:pt idx="28">
                  <c:v>1.713463796499974E-3</c:v>
                </c:pt>
                <c:pt idx="29">
                  <c:v>1.7441621513055094E-3</c:v>
                </c:pt>
                <c:pt idx="30">
                  <c:v>2.7036987707828876E-3</c:v>
                </c:pt>
                <c:pt idx="31">
                  <c:v>1.8710935409429905E-4</c:v>
                </c:pt>
                <c:pt idx="32">
                  <c:v>7.5262213039799719E-4</c:v>
                </c:pt>
                <c:pt idx="33">
                  <c:v>4.1400201659887512E-4</c:v>
                </c:pt>
                <c:pt idx="34">
                  <c:v>3.7663776235457615E-4</c:v>
                </c:pt>
                <c:pt idx="35">
                  <c:v>4.4299125389221937E-4</c:v>
                </c:pt>
                <c:pt idx="36">
                  <c:v>3.4243820988328477E-4</c:v>
                </c:pt>
                <c:pt idx="37">
                  <c:v>8.2315416638118865E-4</c:v>
                </c:pt>
                <c:pt idx="38">
                  <c:v>7.4742662220066418E-4</c:v>
                </c:pt>
                <c:pt idx="39">
                  <c:v>1.2779019451301667E-3</c:v>
                </c:pt>
                <c:pt idx="40">
                  <c:v>6.5162262689029448E-4</c:v>
                </c:pt>
                <c:pt idx="41">
                  <c:v>2.1616703738135828E-4</c:v>
                </c:pt>
                <c:pt idx="42">
                  <c:v>2.4449808986982095E-4</c:v>
                </c:pt>
                <c:pt idx="43">
                  <c:v>8.6183522573468071E-5</c:v>
                </c:pt>
                <c:pt idx="44">
                  <c:v>3.5826012191708391E-4</c:v>
                </c:pt>
                <c:pt idx="45">
                  <c:v>4.0836251673287524E-4</c:v>
                </c:pt>
                <c:pt idx="46">
                  <c:v>2.3862058956544395E-4</c:v>
                </c:pt>
                <c:pt idx="47">
                  <c:v>5.3431642790020427E-4</c:v>
                </c:pt>
                <c:pt idx="48">
                  <c:v>7.8386921448506163E-4</c:v>
                </c:pt>
                <c:pt idx="49">
                  <c:v>2.0485356061116834E-5</c:v>
                </c:pt>
                <c:pt idx="50">
                  <c:v>2.1090061536020732E-4</c:v>
                </c:pt>
                <c:pt idx="51">
                  <c:v>2.5631885089247189E-4</c:v>
                </c:pt>
                <c:pt idx="52">
                  <c:v>1.4791295374889493E-4</c:v>
                </c:pt>
                <c:pt idx="53">
                  <c:v>1.2264172025410003E-4</c:v>
                </c:pt>
                <c:pt idx="54">
                  <c:v>2.0554085129460703E-4</c:v>
                </c:pt>
                <c:pt idx="55">
                  <c:v>1.5406017336678474E-4</c:v>
                </c:pt>
                <c:pt idx="56">
                  <c:v>1.3837791148346994E-5</c:v>
                </c:pt>
                <c:pt idx="57">
                  <c:v>3.9100300137898288E-6</c:v>
                </c:pt>
                <c:pt idx="58">
                  <c:v>1.7343757532858568E-5</c:v>
                </c:pt>
                <c:pt idx="59">
                  <c:v>0</c:v>
                </c:pt>
                <c:pt idx="60">
                  <c:v>0</c:v>
                </c:pt>
                <c:pt idx="61">
                  <c:v>0</c:v>
                </c:pt>
                <c:pt idx="62">
                  <c:v>4.2799671819177324E-5</c:v>
                </c:pt>
                <c:pt idx="63">
                  <c:v>0</c:v>
                </c:pt>
                <c:pt idx="64">
                  <c:v>5.7284840128223292E-5</c:v>
                </c:pt>
                <c:pt idx="65">
                  <c:v>0</c:v>
                </c:pt>
                <c:pt idx="66">
                  <c:v>0</c:v>
                </c:pt>
                <c:pt idx="67">
                  <c:v>1.860401304109388E-5</c:v>
                </c:pt>
                <c:pt idx="68">
                  <c:v>0</c:v>
                </c:pt>
                <c:pt idx="69">
                  <c:v>0</c:v>
                </c:pt>
                <c:pt idx="70">
                  <c:v>1.118624561177794E-4</c:v>
                </c:pt>
                <c:pt idx="71">
                  <c:v>0</c:v>
                </c:pt>
                <c:pt idx="72">
                  <c:v>0</c:v>
                </c:pt>
                <c:pt idx="73">
                  <c:v>0</c:v>
                </c:pt>
                <c:pt idx="74">
                  <c:v>0</c:v>
                </c:pt>
                <c:pt idx="75">
                  <c:v>1.0733616537754941E-4</c:v>
                </c:pt>
                <c:pt idx="76">
                  <c:v>1.2816944193312123E-4</c:v>
                </c:pt>
                <c:pt idx="77">
                  <c:v>0</c:v>
                </c:pt>
                <c:pt idx="78">
                  <c:v>0</c:v>
                </c:pt>
                <c:pt idx="79">
                  <c:v>0</c:v>
                </c:pt>
                <c:pt idx="80">
                  <c:v>0</c:v>
                </c:pt>
                <c:pt idx="81">
                  <c:v>0</c:v>
                </c:pt>
                <c:pt idx="82">
                  <c:v>0</c:v>
                </c:pt>
                <c:pt idx="83">
                  <c:v>0</c:v>
                </c:pt>
                <c:pt idx="84">
                  <c:v>2.6449244935715014E-4</c:v>
                </c:pt>
                <c:pt idx="85">
                  <c:v>0</c:v>
                </c:pt>
                <c:pt idx="86">
                  <c:v>0</c:v>
                </c:pt>
                <c:pt idx="87">
                  <c:v>0</c:v>
                </c:pt>
                <c:pt idx="88">
                  <c:v>0</c:v>
                </c:pt>
                <c:pt idx="89">
                  <c:v>0</c:v>
                </c:pt>
                <c:pt idx="90">
                  <c:v>9.8540165644468992E-6</c:v>
                </c:pt>
              </c:numCache>
            </c:numRef>
          </c:yVal>
          <c:smooth val="1"/>
        </c:ser>
        <c:ser>
          <c:idx val="3"/>
          <c:order val="3"/>
          <c:tx>
            <c:strRef>
              <c:f>'EDU Cross-Country Comparison'!$L$1</c:f>
              <c:strCache>
                <c:ptCount val="1"/>
                <c:pt idx="0">
                  <c:v>Normalized CFE (VNM)</c:v>
                </c:pt>
              </c:strCache>
            </c:strRef>
          </c:tx>
          <c:xVal>
            <c:numRef>
              <c:f>'EDU Cross-Country Comparison'!$A$2:$A$111</c:f>
              <c:numCache>
                <c:formatCode>General</c:formatCode>
                <c:ptCount val="110"/>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Comparison'!$L$2:$L$112</c:f>
              <c:numCache>
                <c:formatCode>General</c:formatCode>
                <c:ptCount val="111"/>
                <c:pt idx="0">
                  <c:v>0</c:v>
                </c:pt>
                <c:pt idx="1">
                  <c:v>4.1289700042345806E-3</c:v>
                </c:pt>
                <c:pt idx="2">
                  <c:v>1.886058841303247E-2</c:v>
                </c:pt>
                <c:pt idx="3">
                  <c:v>3.3435525091995974E-2</c:v>
                </c:pt>
                <c:pt idx="4">
                  <c:v>3.6741525732962209E-2</c:v>
                </c:pt>
                <c:pt idx="5">
                  <c:v>3.3998378960358948E-2</c:v>
                </c:pt>
                <c:pt idx="6">
                  <c:v>4.5398526212143069E-2</c:v>
                </c:pt>
                <c:pt idx="7">
                  <c:v>4.3825582228469426E-2</c:v>
                </c:pt>
                <c:pt idx="8">
                  <c:v>5.5722568314193865E-2</c:v>
                </c:pt>
                <c:pt idx="9">
                  <c:v>3.8251582826357322E-2</c:v>
                </c:pt>
                <c:pt idx="10">
                  <c:v>4.6471591583386131E-2</c:v>
                </c:pt>
                <c:pt idx="11">
                  <c:v>5.2634506830684845E-2</c:v>
                </c:pt>
                <c:pt idx="12">
                  <c:v>5.9234443255353438E-2</c:v>
                </c:pt>
                <c:pt idx="13">
                  <c:v>5.5785107632900822E-2</c:v>
                </c:pt>
                <c:pt idx="14">
                  <c:v>6.0557807286470311E-2</c:v>
                </c:pt>
                <c:pt idx="15">
                  <c:v>6.4993350733537056E-2</c:v>
                </c:pt>
                <c:pt idx="16">
                  <c:v>6.7962554521658461E-2</c:v>
                </c:pt>
                <c:pt idx="17">
                  <c:v>8.7581496975492473E-2</c:v>
                </c:pt>
                <c:pt idx="18">
                  <c:v>9.2648442474086851E-2</c:v>
                </c:pt>
                <c:pt idx="19">
                  <c:v>0.14326646864952167</c:v>
                </c:pt>
                <c:pt idx="20">
                  <c:v>0.13268768604073319</c:v>
                </c:pt>
                <c:pt idx="21">
                  <c:v>0.10807013419390057</c:v>
                </c:pt>
                <c:pt idx="22">
                  <c:v>9.8187378384776064E-2</c:v>
                </c:pt>
                <c:pt idx="23">
                  <c:v>7.0833142240153399E-2</c:v>
                </c:pt>
                <c:pt idx="24">
                  <c:v>5.5169481796096209E-2</c:v>
                </c:pt>
                <c:pt idx="25">
                  <c:v>5.2014138703793587E-2</c:v>
                </c:pt>
                <c:pt idx="26">
                  <c:v>1.8145156515796991E-2</c:v>
                </c:pt>
                <c:pt idx="27">
                  <c:v>6.1812835211991915E-3</c:v>
                </c:pt>
                <c:pt idx="28">
                  <c:v>1.1693692062621615E-2</c:v>
                </c:pt>
                <c:pt idx="29">
                  <c:v>6.7335865304999519E-3</c:v>
                </c:pt>
                <c:pt idx="30">
                  <c:v>5.4755176482793088E-3</c:v>
                </c:pt>
                <c:pt idx="31">
                  <c:v>7.2295534899895677E-3</c:v>
                </c:pt>
                <c:pt idx="32">
                  <c:v>1.1078331322778305E-3</c:v>
                </c:pt>
                <c:pt idx="33">
                  <c:v>2.5638982221046192E-3</c:v>
                </c:pt>
                <c:pt idx="34">
                  <c:v>2.2855923628149056E-3</c:v>
                </c:pt>
                <c:pt idx="35">
                  <c:v>1.6698210172336682E-3</c:v>
                </c:pt>
                <c:pt idx="36">
                  <c:v>2.5633491768424195E-3</c:v>
                </c:pt>
                <c:pt idx="37">
                  <c:v>2.4335459224726079E-3</c:v>
                </c:pt>
                <c:pt idx="38">
                  <c:v>4.5091090320530206E-4</c:v>
                </c:pt>
                <c:pt idx="39">
                  <c:v>2.2094182237285451E-3</c:v>
                </c:pt>
                <c:pt idx="40">
                  <c:v>2.7441883091092116E-3</c:v>
                </c:pt>
                <c:pt idx="41">
                  <c:v>1.6177500829786637E-3</c:v>
                </c:pt>
                <c:pt idx="42">
                  <c:v>1.5119846428564014E-3</c:v>
                </c:pt>
                <c:pt idx="43">
                  <c:v>2.0145778481713531E-3</c:v>
                </c:pt>
                <c:pt idx="44">
                  <c:v>3.9348901624043176E-4</c:v>
                </c:pt>
                <c:pt idx="45">
                  <c:v>2.0865717027292192E-3</c:v>
                </c:pt>
                <c:pt idx="46">
                  <c:v>1.881192839301365E-3</c:v>
                </c:pt>
                <c:pt idx="47">
                  <c:v>2.6082071173309531E-3</c:v>
                </c:pt>
                <c:pt idx="48">
                  <c:v>0</c:v>
                </c:pt>
                <c:pt idx="49">
                  <c:v>7.3351799014832427E-4</c:v>
                </c:pt>
                <c:pt idx="50">
                  <c:v>0</c:v>
                </c:pt>
                <c:pt idx="51">
                  <c:v>1.377873857416642E-3</c:v>
                </c:pt>
                <c:pt idx="52">
                  <c:v>0</c:v>
                </c:pt>
                <c:pt idx="53">
                  <c:v>0</c:v>
                </c:pt>
                <c:pt idx="54">
                  <c:v>5.6952364900037466E-4</c:v>
                </c:pt>
                <c:pt idx="55">
                  <c:v>0</c:v>
                </c:pt>
                <c:pt idx="56">
                  <c:v>0</c:v>
                </c:pt>
                <c:pt idx="57">
                  <c:v>0</c:v>
                </c:pt>
                <c:pt idx="58">
                  <c:v>0</c:v>
                </c:pt>
                <c:pt idx="59">
                  <c:v>0</c:v>
                </c:pt>
                <c:pt idx="60">
                  <c:v>0</c:v>
                </c:pt>
                <c:pt idx="61">
                  <c:v>0</c:v>
                </c:pt>
                <c:pt idx="62">
                  <c:v>0</c:v>
                </c:pt>
                <c:pt idx="63">
                  <c:v>0</c:v>
                </c:pt>
                <c:pt idx="64">
                  <c:v>0</c:v>
                </c:pt>
                <c:pt idx="65">
                  <c:v>0</c:v>
                </c:pt>
                <c:pt idx="66">
                  <c:v>0</c:v>
                </c:pt>
                <c:pt idx="67">
                  <c:v>1.3350689456177644E-4</c:v>
                </c:pt>
                <c:pt idx="68">
                  <c:v>0</c:v>
                </c:pt>
                <c:pt idx="69">
                  <c:v>0</c:v>
                </c:pt>
                <c:pt idx="70">
                  <c:v>0</c:v>
                </c:pt>
                <c:pt idx="71">
                  <c:v>0</c:v>
                </c:pt>
                <c:pt idx="72">
                  <c:v>0</c:v>
                </c:pt>
                <c:pt idx="73">
                  <c:v>0</c:v>
                </c:pt>
                <c:pt idx="74">
                  <c:v>0</c:v>
                </c:pt>
                <c:pt idx="75">
                  <c:v>0</c:v>
                </c:pt>
                <c:pt idx="76">
                  <c:v>0</c:v>
                </c:pt>
                <c:pt idx="77">
                  <c:v>0</c:v>
                </c:pt>
                <c:pt idx="78">
                  <c:v>0</c:v>
                </c:pt>
                <c:pt idx="79">
                  <c:v>0</c:v>
                </c:pt>
                <c:pt idx="80">
                  <c:v>0</c:v>
                </c:pt>
                <c:pt idx="81">
                  <c:v>2.4369986631182531E-4</c:v>
                </c:pt>
                <c:pt idx="82">
                  <c:v>0</c:v>
                </c:pt>
                <c:pt idx="83">
                  <c:v>0</c:v>
                </c:pt>
                <c:pt idx="84">
                  <c:v>0</c:v>
                </c:pt>
                <c:pt idx="85">
                  <c:v>0</c:v>
                </c:pt>
                <c:pt idx="86">
                  <c:v>0</c:v>
                </c:pt>
                <c:pt idx="87">
                  <c:v>0</c:v>
                </c:pt>
                <c:pt idx="88">
                  <c:v>0</c:v>
                </c:pt>
                <c:pt idx="89">
                  <c:v>0</c:v>
                </c:pt>
                <c:pt idx="90">
                  <c:v>0</c:v>
                </c:pt>
              </c:numCache>
            </c:numRef>
          </c:yVal>
          <c:smooth val="1"/>
        </c:ser>
        <c:dLbls>
          <c:showLegendKey val="0"/>
          <c:showVal val="0"/>
          <c:showCatName val="0"/>
          <c:showSerName val="0"/>
          <c:showPercent val="0"/>
          <c:showBubbleSize val="0"/>
        </c:dLbls>
        <c:axId val="179994624"/>
        <c:axId val="179996544"/>
      </c:scatterChart>
      <c:valAx>
        <c:axId val="179994624"/>
        <c:scaling>
          <c:orientation val="minMax"/>
          <c:max val="30"/>
        </c:scaling>
        <c:delete val="0"/>
        <c:axPos val="b"/>
        <c:title>
          <c:tx>
            <c:rich>
              <a:bodyPr/>
              <a:lstStyle/>
              <a:p>
                <a:pPr>
                  <a:defRPr/>
                </a:pPr>
                <a:r>
                  <a:rPr lang="en-US"/>
                  <a:t>Age</a:t>
                </a:r>
              </a:p>
            </c:rich>
          </c:tx>
          <c:layout>
            <c:manualLayout>
              <c:xMode val="edge"/>
              <c:yMode val="edge"/>
              <c:x val="0.40116982794512307"/>
              <c:y val="0.90668305469687427"/>
            </c:manualLayout>
          </c:layout>
          <c:overlay val="0"/>
        </c:title>
        <c:numFmt formatCode="General" sourceLinked="1"/>
        <c:majorTickMark val="none"/>
        <c:minorTickMark val="none"/>
        <c:tickLblPos val="nextTo"/>
        <c:crossAx val="179996544"/>
        <c:crosses val="autoZero"/>
        <c:crossBetween val="midCat"/>
      </c:valAx>
      <c:valAx>
        <c:axId val="179996544"/>
        <c:scaling>
          <c:orientation val="minMax"/>
        </c:scaling>
        <c:delete val="0"/>
        <c:axPos val="l"/>
        <c:majorGridlines/>
        <c:title>
          <c:tx>
            <c:rich>
              <a:bodyPr/>
              <a:lstStyle/>
              <a:p>
                <a:pPr>
                  <a:defRPr/>
                </a:pPr>
                <a:r>
                  <a:rPr lang="en-US"/>
                  <a:t>Normalized</a:t>
                </a:r>
                <a:r>
                  <a:rPr lang="en-US" baseline="0"/>
                  <a:t> CFE</a:t>
                </a:r>
                <a:endParaRPr lang="en-US"/>
              </a:p>
            </c:rich>
          </c:tx>
          <c:layout/>
          <c:overlay val="0"/>
        </c:title>
        <c:numFmt formatCode="General" sourceLinked="1"/>
        <c:majorTickMark val="none"/>
        <c:minorTickMark val="none"/>
        <c:tickLblPos val="nextTo"/>
        <c:crossAx val="179994624"/>
        <c:crosses val="autoZero"/>
        <c:crossBetween val="midCat"/>
      </c:valAx>
    </c:plotArea>
    <c:legend>
      <c:legendPos val="r"/>
      <c:layout/>
      <c:overlay val="0"/>
    </c:legend>
    <c:plotVisOnly val="1"/>
    <c:dispBlanksAs val="gap"/>
    <c:showDLblsOverMax val="0"/>
  </c:chart>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CGE-CFE</a:t>
            </a:r>
            <a:r>
              <a:rPr lang="en-US" baseline="0"/>
              <a:t> Imbalance: NTA S&amp;SE Asia Countries</a:t>
            </a:r>
            <a:endParaRPr lang="en-US"/>
          </a:p>
        </c:rich>
      </c:tx>
      <c:layout/>
      <c:overlay val="0"/>
    </c:title>
    <c:autoTitleDeleted val="0"/>
    <c:plotArea>
      <c:layout/>
      <c:scatterChart>
        <c:scatterStyle val="smoothMarker"/>
        <c:varyColors val="0"/>
        <c:ser>
          <c:idx val="0"/>
          <c:order val="0"/>
          <c:tx>
            <c:strRef>
              <c:f>'EDU Cross-Country Comparison'!$D$1</c:f>
              <c:strCache>
                <c:ptCount val="1"/>
                <c:pt idx="0">
                  <c:v>Public-Private Difference (IND)</c:v>
                </c:pt>
              </c:strCache>
            </c:strRef>
          </c:tx>
          <c:xVal>
            <c:numRef>
              <c:f>'EDU Cross-Country Comparison'!$A$2:$A$93</c:f>
              <c:numCache>
                <c:formatCode>General</c:formatCode>
                <c:ptCount val="9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Comparison'!$D$2:$D$93</c:f>
              <c:numCache>
                <c:formatCode>General</c:formatCode>
                <c:ptCount val="92"/>
                <c:pt idx="0">
                  <c:v>0</c:v>
                </c:pt>
                <c:pt idx="1">
                  <c:v>0</c:v>
                </c:pt>
                <c:pt idx="2">
                  <c:v>0</c:v>
                </c:pt>
                <c:pt idx="3">
                  <c:v>-3.7681583724251816E-3</c:v>
                </c:pt>
                <c:pt idx="4">
                  <c:v>-9.499489409192912E-3</c:v>
                </c:pt>
                <c:pt idx="5">
                  <c:v>-7.2555648804957587E-3</c:v>
                </c:pt>
                <c:pt idx="6">
                  <c:v>2.7909361521052597E-4</c:v>
                </c:pt>
                <c:pt idx="7">
                  <c:v>7.504479700551285E-3</c:v>
                </c:pt>
                <c:pt idx="8">
                  <c:v>1.5854111559990315E-2</c:v>
                </c:pt>
                <c:pt idx="9">
                  <c:v>1.4013722331515835E-2</c:v>
                </c:pt>
                <c:pt idx="10">
                  <c:v>2.4524527636711906E-2</c:v>
                </c:pt>
                <c:pt idx="11">
                  <c:v>3.1953981107110181E-2</c:v>
                </c:pt>
                <c:pt idx="12">
                  <c:v>3.7874456308443279E-2</c:v>
                </c:pt>
                <c:pt idx="13">
                  <c:v>4.7698128150473737E-2</c:v>
                </c:pt>
                <c:pt idx="14">
                  <c:v>5.8798166181710729E-2</c:v>
                </c:pt>
                <c:pt idx="15">
                  <c:v>6.1670857976338693E-2</c:v>
                </c:pt>
                <c:pt idx="16">
                  <c:v>5.9809959371264529E-2</c:v>
                </c:pt>
                <c:pt idx="17">
                  <c:v>4.0456508964204045E-2</c:v>
                </c:pt>
                <c:pt idx="18">
                  <c:v>1.023641737377233E-2</c:v>
                </c:pt>
                <c:pt idx="19">
                  <c:v>-2.3241520070928983E-2</c:v>
                </c:pt>
                <c:pt idx="20">
                  <c:v>-1.2445343365547831E-2</c:v>
                </c:pt>
                <c:pt idx="21">
                  <c:v>-2.1760191891893901E-2</c:v>
                </c:pt>
                <c:pt idx="22">
                  <c:v>-1.4388815863202726E-2</c:v>
                </c:pt>
                <c:pt idx="23">
                  <c:v>-1.357797988264239E-2</c:v>
                </c:pt>
                <c:pt idx="24">
                  <c:v>-6.2492789544710313E-3</c:v>
                </c:pt>
                <c:pt idx="25">
                  <c:v>-2.2483454917923162E-3</c:v>
                </c:pt>
                <c:pt idx="26">
                  <c:v>-3.0931449226231232E-3</c:v>
                </c:pt>
                <c:pt idx="27">
                  <c:v>-1.08041761511299E-3</c:v>
                </c:pt>
                <c:pt idx="28">
                  <c:v>-7.5946385404079581E-4</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1"/>
          <c:order val="1"/>
          <c:tx>
            <c:strRef>
              <c:f>'EDU Cross-Country Comparison'!$G$1</c:f>
              <c:strCache>
                <c:ptCount val="1"/>
                <c:pt idx="0">
                  <c:v>Public-Private Difference (IDN)</c:v>
                </c:pt>
              </c:strCache>
            </c:strRef>
          </c:tx>
          <c:xVal>
            <c:numRef>
              <c:f>'EDU Cross-Country Comparison'!$A$2:$A$93</c:f>
              <c:numCache>
                <c:formatCode>General</c:formatCode>
                <c:ptCount val="9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Comparison'!$G$2:$G$93</c:f>
              <c:numCache>
                <c:formatCode>General</c:formatCode>
                <c:ptCount val="92"/>
                <c:pt idx="0">
                  <c:v>0</c:v>
                </c:pt>
                <c:pt idx="1">
                  <c:v>0</c:v>
                </c:pt>
                <c:pt idx="2">
                  <c:v>0</c:v>
                </c:pt>
                <c:pt idx="3">
                  <c:v>0</c:v>
                </c:pt>
                <c:pt idx="4">
                  <c:v>0</c:v>
                </c:pt>
                <c:pt idx="5">
                  <c:v>2.1035824930713178E-3</c:v>
                </c:pt>
                <c:pt idx="6">
                  <c:v>2.7633886084131788E-2</c:v>
                </c:pt>
                <c:pt idx="7">
                  <c:v>7.6878610103579798E-2</c:v>
                </c:pt>
                <c:pt idx="8">
                  <c:v>8.6262684400310097E-2</c:v>
                </c:pt>
                <c:pt idx="9">
                  <c:v>8.7759839408239879E-2</c:v>
                </c:pt>
                <c:pt idx="10">
                  <c:v>7.9459754715497516E-2</c:v>
                </c:pt>
                <c:pt idx="11">
                  <c:v>8.1517042685039898E-2</c:v>
                </c:pt>
                <c:pt idx="12">
                  <c:v>7.1820371016173556E-2</c:v>
                </c:pt>
                <c:pt idx="13">
                  <c:v>5.9991905013062612E-2</c:v>
                </c:pt>
                <c:pt idx="14">
                  <c:v>5.5011448964527546E-2</c:v>
                </c:pt>
                <c:pt idx="15">
                  <c:v>3.0730208015512663E-2</c:v>
                </c:pt>
                <c:pt idx="16">
                  <c:v>1.562888893860237E-2</c:v>
                </c:pt>
                <c:pt idx="17">
                  <c:v>9.8759369444018016E-3</c:v>
                </c:pt>
                <c:pt idx="18">
                  <c:v>-5.1372893446874068E-3</c:v>
                </c:pt>
                <c:pt idx="19">
                  <c:v>-1.8626098759336303E-2</c:v>
                </c:pt>
                <c:pt idx="20">
                  <c:v>-3.8436759863460845E-2</c:v>
                </c:pt>
                <c:pt idx="21">
                  <c:v>-5.2330112030651202E-2</c:v>
                </c:pt>
                <c:pt idx="22">
                  <c:v>-3.2015590948733519E-2</c:v>
                </c:pt>
                <c:pt idx="23">
                  <c:v>-2.2082365733757561E-2</c:v>
                </c:pt>
                <c:pt idx="24">
                  <c:v>-1.2896060017404046E-2</c:v>
                </c:pt>
                <c:pt idx="25">
                  <c:v>-6.4549852838211757E-3</c:v>
                </c:pt>
                <c:pt idx="26">
                  <c:v>-4.7851832007076009E-3</c:v>
                </c:pt>
                <c:pt idx="27">
                  <c:v>-5.6036384227504772E-3</c:v>
                </c:pt>
                <c:pt idx="28">
                  <c:v>-9.4104166690740592E-4</c:v>
                </c:pt>
                <c:pt idx="29">
                  <c:v>-2.4526438956394068E-3</c:v>
                </c:pt>
                <c:pt idx="30">
                  <c:v>-2.0110521891292688E-3</c:v>
                </c:pt>
                <c:pt idx="31">
                  <c:v>-3.6589375250064822E-4</c:v>
                </c:pt>
                <c:pt idx="32">
                  <c:v>-1.4283507077205357E-3</c:v>
                </c:pt>
                <c:pt idx="33">
                  <c:v>-5.5701197807156249E-4</c:v>
                </c:pt>
                <c:pt idx="34">
                  <c:v>-1.3434273976117464E-3</c:v>
                </c:pt>
                <c:pt idx="35">
                  <c:v>6.338672198387682E-6</c:v>
                </c:pt>
                <c:pt idx="36">
                  <c:v>6.4761230968652514E-6</c:v>
                </c:pt>
                <c:pt idx="37">
                  <c:v>6.6297623775820419E-6</c:v>
                </c:pt>
                <c:pt idx="38">
                  <c:v>6.8042916857246863E-6</c:v>
                </c:pt>
                <c:pt idx="39">
                  <c:v>6.9982508517070507E-6</c:v>
                </c:pt>
                <c:pt idx="40">
                  <c:v>7.2082745039451876E-6</c:v>
                </c:pt>
                <c:pt idx="41">
                  <c:v>7.4397012518113827E-6</c:v>
                </c:pt>
                <c:pt idx="42">
                  <c:v>7.6778293313572126E-6</c:v>
                </c:pt>
                <c:pt idx="43">
                  <c:v>7.9132158417862643E-6</c:v>
                </c:pt>
                <c:pt idx="44">
                  <c:v>8.1540611161742605E-6</c:v>
                </c:pt>
                <c:pt idx="45">
                  <c:v>8.4165388259455712E-6</c:v>
                </c:pt>
                <c:pt idx="46">
                  <c:v>8.6938048275706414E-6</c:v>
                </c:pt>
                <c:pt idx="47">
                  <c:v>9.0253144728750941E-6</c:v>
                </c:pt>
                <c:pt idx="48">
                  <c:v>9.4422853318331954E-6</c:v>
                </c:pt>
                <c:pt idx="49">
                  <c:v>9.9391332435560651E-6</c:v>
                </c:pt>
                <c:pt idx="50">
                  <c:v>1.0473883237578806E-5</c:v>
                </c:pt>
                <c:pt idx="51">
                  <c:v>1.1055043638837776E-5</c:v>
                </c:pt>
                <c:pt idx="52">
                  <c:v>1.1687965459070849E-5</c:v>
                </c:pt>
                <c:pt idx="53">
                  <c:v>1.2366781001247442E-5</c:v>
                </c:pt>
                <c:pt idx="54">
                  <c:v>1.3086702052715792E-5</c:v>
                </c:pt>
                <c:pt idx="55">
                  <c:v>1.3875130348555377E-5</c:v>
                </c:pt>
                <c:pt idx="56">
                  <c:v>1.4762994270988406E-5</c:v>
                </c:pt>
                <c:pt idx="57">
                  <c:v>1.5550524521400365E-5</c:v>
                </c:pt>
                <c:pt idx="58">
                  <c:v>1.6084484475298452E-5</c:v>
                </c:pt>
                <c:pt idx="59">
                  <c:v>1.6421672893903928E-5</c:v>
                </c:pt>
                <c:pt idx="60">
                  <c:v>1.6769954425351565E-5</c:v>
                </c:pt>
                <c:pt idx="61">
                  <c:v>1.7086201118488076E-5</c:v>
                </c:pt>
                <c:pt idx="62">
                  <c:v>1.748279929413472E-5</c:v>
                </c:pt>
                <c:pt idx="63">
                  <c:v>1.8062303351533628E-5</c:v>
                </c:pt>
                <c:pt idx="64">
                  <c:v>1.8803331209588997E-5</c:v>
                </c:pt>
                <c:pt idx="65">
                  <c:v>1.9556909049515934E-5</c:v>
                </c:pt>
                <c:pt idx="66">
                  <c:v>2.03410462736705E-5</c:v>
                </c:pt>
                <c:pt idx="67">
                  <c:v>2.1319240187431807E-5</c:v>
                </c:pt>
                <c:pt idx="68">
                  <c:v>2.2600978826794842E-5</c:v>
                </c:pt>
                <c:pt idx="69">
                  <c:v>2.4202116252706656E-5</c:v>
                </c:pt>
                <c:pt idx="70">
                  <c:v>2.6043857818455125E-5</c:v>
                </c:pt>
                <c:pt idx="71">
                  <c:v>2.8213428970466769E-5</c:v>
                </c:pt>
                <c:pt idx="72">
                  <c:v>3.0732091234401127E-5</c:v>
                </c:pt>
                <c:pt idx="73">
                  <c:v>3.3607820929174653E-5</c:v>
                </c:pt>
                <c:pt idx="74">
                  <c:v>3.6943504910696202E-5</c:v>
                </c:pt>
                <c:pt idx="75">
                  <c:v>4.0977370336026328E-5</c:v>
                </c:pt>
                <c:pt idx="76">
                  <c:v>4.587150104156091E-5</c:v>
                </c:pt>
                <c:pt idx="77">
                  <c:v>5.1895334674491771E-5</c:v>
                </c:pt>
                <c:pt idx="78">
                  <c:v>5.9457199682747093E-5</c:v>
                </c:pt>
                <c:pt idx="79">
                  <c:v>6.9077222949681004E-5</c:v>
                </c:pt>
                <c:pt idx="80">
                  <c:v>8.1617671461097689E-5</c:v>
                </c:pt>
                <c:pt idx="81">
                  <c:v>9.8728636418869692E-5</c:v>
                </c:pt>
                <c:pt idx="82">
                  <c:v>1.2071742667712973E-4</c:v>
                </c:pt>
                <c:pt idx="83">
                  <c:v>1.4702187671783497E-4</c:v>
                </c:pt>
                <c:pt idx="84">
                  <c:v>1.7840362352014976E-4</c:v>
                </c:pt>
                <c:pt idx="85">
                  <c:v>2.2131508454686439E-4</c:v>
                </c:pt>
                <c:pt idx="86">
                  <c:v>2.8092518296521303E-4</c:v>
                </c:pt>
                <c:pt idx="87">
                  <c:v>3.6293619731898522E-4</c:v>
                </c:pt>
                <c:pt idx="88">
                  <c:v>4.7728290287171071E-4</c:v>
                </c:pt>
                <c:pt idx="89">
                  <c:v>6.3978007298448765E-4</c:v>
                </c:pt>
                <c:pt idx="90">
                  <c:v>2.8366003135169807E-4</c:v>
                </c:pt>
              </c:numCache>
            </c:numRef>
          </c:yVal>
          <c:smooth val="1"/>
        </c:ser>
        <c:ser>
          <c:idx val="2"/>
          <c:order val="2"/>
          <c:tx>
            <c:strRef>
              <c:f>'EDU Cross-Country Comparison'!$J$1</c:f>
              <c:strCache>
                <c:ptCount val="1"/>
                <c:pt idx="0">
                  <c:v>Public-Private Difference (THA)</c:v>
                </c:pt>
              </c:strCache>
            </c:strRef>
          </c:tx>
          <c:xVal>
            <c:numRef>
              <c:f>'EDU Cross-Country Comparison'!$A$2:$A$93</c:f>
              <c:numCache>
                <c:formatCode>General</c:formatCode>
                <c:ptCount val="9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Comparison'!$J$2:$J$93</c:f>
              <c:numCache>
                <c:formatCode>General</c:formatCode>
                <c:ptCount val="92"/>
                <c:pt idx="0">
                  <c:v>1.0125759684248897E-3</c:v>
                </c:pt>
                <c:pt idx="1">
                  <c:v>1.0125759684248897E-3</c:v>
                </c:pt>
                <c:pt idx="2">
                  <c:v>1.0125759684248897E-3</c:v>
                </c:pt>
                <c:pt idx="3">
                  <c:v>2.2741885145316651E-2</c:v>
                </c:pt>
                <c:pt idx="4">
                  <c:v>5.7195720308249036E-2</c:v>
                </c:pt>
                <c:pt idx="5">
                  <c:v>8.8523965073359467E-2</c:v>
                </c:pt>
                <c:pt idx="6">
                  <c:v>0.10209481531648586</c:v>
                </c:pt>
                <c:pt idx="7">
                  <c:v>0.10258006234503832</c:v>
                </c:pt>
                <c:pt idx="8">
                  <c:v>0.10336400423959342</c:v>
                </c:pt>
                <c:pt idx="9">
                  <c:v>0.10327488948442179</c:v>
                </c:pt>
                <c:pt idx="10">
                  <c:v>0.10570408980805529</c:v>
                </c:pt>
                <c:pt idx="11">
                  <c:v>0.10425871791753442</c:v>
                </c:pt>
                <c:pt idx="12">
                  <c:v>0.10823745428253841</c:v>
                </c:pt>
                <c:pt idx="13">
                  <c:v>0.13070657052509543</c:v>
                </c:pt>
                <c:pt idx="14">
                  <c:v>0.16568221583535428</c:v>
                </c:pt>
                <c:pt idx="15">
                  <c:v>0.15660417268874904</c:v>
                </c:pt>
                <c:pt idx="16">
                  <c:v>0.14119896533033816</c:v>
                </c:pt>
                <c:pt idx="17">
                  <c:v>0.14186093033117764</c:v>
                </c:pt>
                <c:pt idx="18">
                  <c:v>0.11595441897095915</c:v>
                </c:pt>
                <c:pt idx="19">
                  <c:v>6.756372861701429E-2</c:v>
                </c:pt>
                <c:pt idx="20">
                  <c:v>4.9527204448510512E-2</c:v>
                </c:pt>
                <c:pt idx="21">
                  <c:v>4.6073181995094178E-2</c:v>
                </c:pt>
                <c:pt idx="22">
                  <c:v>3.4993893138523774E-2</c:v>
                </c:pt>
                <c:pt idx="23">
                  <c:v>2.0674594403645163E-2</c:v>
                </c:pt>
                <c:pt idx="24">
                  <c:v>1.4975779935844046E-2</c:v>
                </c:pt>
                <c:pt idx="25">
                  <c:v>7.8672931583164164E-3</c:v>
                </c:pt>
                <c:pt idx="26">
                  <c:v>7.9603595270497825E-3</c:v>
                </c:pt>
                <c:pt idx="27">
                  <c:v>7.1798808725258923E-3</c:v>
                </c:pt>
                <c:pt idx="28">
                  <c:v>4.0575652426280669E-3</c:v>
                </c:pt>
                <c:pt idx="29">
                  <c:v>4.3740969311872437E-3</c:v>
                </c:pt>
                <c:pt idx="30">
                  <c:v>4.2457157517978555E-3</c:v>
                </c:pt>
                <c:pt idx="31">
                  <c:v>1.7162686710152368E-3</c:v>
                </c:pt>
                <c:pt idx="32">
                  <c:v>2.0291670154405066E-3</c:v>
                </c:pt>
                <c:pt idx="33">
                  <c:v>2.1688755037451196E-3</c:v>
                </c:pt>
                <c:pt idx="34">
                  <c:v>2.2252381253975591E-3</c:v>
                </c:pt>
                <c:pt idx="35">
                  <c:v>1.8874007040890004E-3</c:v>
                </c:pt>
                <c:pt idx="36">
                  <c:v>6.7013775854160487E-4</c:v>
                </c:pt>
                <c:pt idx="37">
                  <c:v>1.8942180204370104E-4</c:v>
                </c:pt>
                <c:pt idx="38">
                  <c:v>2.6514934622422551E-4</c:v>
                </c:pt>
                <c:pt idx="39">
                  <c:v>-2.6532597670527705E-4</c:v>
                </c:pt>
                <c:pt idx="40">
                  <c:v>3.6095334153459521E-4</c:v>
                </c:pt>
                <c:pt idx="41">
                  <c:v>7.9640893104353141E-4</c:v>
                </c:pt>
                <c:pt idx="42">
                  <c:v>7.680778785550688E-4</c:v>
                </c:pt>
                <c:pt idx="43">
                  <c:v>9.2639244585142159E-4</c:v>
                </c:pt>
                <c:pt idx="44">
                  <c:v>6.5431584650780584E-4</c:v>
                </c:pt>
                <c:pt idx="45">
                  <c:v>6.0421345169201445E-4</c:v>
                </c:pt>
                <c:pt idx="46">
                  <c:v>7.7395537885944577E-4</c:v>
                </c:pt>
                <c:pt idx="47">
                  <c:v>4.7825954052468542E-4</c:v>
                </c:pt>
                <c:pt idx="48">
                  <c:v>2.2870675393982806E-4</c:v>
                </c:pt>
                <c:pt idx="49">
                  <c:v>9.9209061236377291E-4</c:v>
                </c:pt>
                <c:pt idx="50">
                  <c:v>8.0167535306468237E-4</c:v>
                </c:pt>
                <c:pt idx="51">
                  <c:v>7.5625711753241781E-4</c:v>
                </c:pt>
                <c:pt idx="52">
                  <c:v>8.6466301467599479E-4</c:v>
                </c:pt>
                <c:pt idx="53">
                  <c:v>8.8993424817078969E-4</c:v>
                </c:pt>
                <c:pt idx="54">
                  <c:v>8.0703511713028269E-4</c:v>
                </c:pt>
                <c:pt idx="55">
                  <c:v>8.5851579505810498E-4</c:v>
                </c:pt>
                <c:pt idx="56">
                  <c:v>9.9873817727654272E-4</c:v>
                </c:pt>
                <c:pt idx="57">
                  <c:v>1.0086659384110999E-3</c:v>
                </c:pt>
                <c:pt idx="58">
                  <c:v>9.9523221089203103E-4</c:v>
                </c:pt>
                <c:pt idx="59">
                  <c:v>1.0125759684248897E-3</c:v>
                </c:pt>
                <c:pt idx="60">
                  <c:v>1.0125759684248897E-3</c:v>
                </c:pt>
                <c:pt idx="61">
                  <c:v>1.0125759684248897E-3</c:v>
                </c:pt>
                <c:pt idx="62">
                  <c:v>9.6977629660571231E-4</c:v>
                </c:pt>
                <c:pt idx="63">
                  <c:v>1.0125759684248897E-3</c:v>
                </c:pt>
                <c:pt idx="64">
                  <c:v>9.5529112829666641E-4</c:v>
                </c:pt>
                <c:pt idx="65">
                  <c:v>1.0125759684248897E-3</c:v>
                </c:pt>
                <c:pt idx="66">
                  <c:v>1.0125759684248897E-3</c:v>
                </c:pt>
                <c:pt idx="67">
                  <c:v>9.9397195538379591E-4</c:v>
                </c:pt>
                <c:pt idx="68">
                  <c:v>1.0125759684248897E-3</c:v>
                </c:pt>
                <c:pt idx="69">
                  <c:v>1.0125759684248897E-3</c:v>
                </c:pt>
                <c:pt idx="70">
                  <c:v>9.0071351230711029E-4</c:v>
                </c:pt>
                <c:pt idx="71">
                  <c:v>1.0125759684248897E-3</c:v>
                </c:pt>
                <c:pt idx="72">
                  <c:v>1.0125759684248897E-3</c:v>
                </c:pt>
                <c:pt idx="73">
                  <c:v>1.0125759684248897E-3</c:v>
                </c:pt>
                <c:pt idx="74">
                  <c:v>1.0125759684248897E-3</c:v>
                </c:pt>
                <c:pt idx="75">
                  <c:v>9.0523980304734028E-4</c:v>
                </c:pt>
                <c:pt idx="76">
                  <c:v>8.8440652649176849E-4</c:v>
                </c:pt>
                <c:pt idx="77">
                  <c:v>1.0125759684248897E-3</c:v>
                </c:pt>
                <c:pt idx="78">
                  <c:v>1.0125759684248897E-3</c:v>
                </c:pt>
                <c:pt idx="79">
                  <c:v>1.0125759684248897E-3</c:v>
                </c:pt>
                <c:pt idx="80">
                  <c:v>1.0125759684248897E-3</c:v>
                </c:pt>
                <c:pt idx="81">
                  <c:v>1.0125759684248897E-3</c:v>
                </c:pt>
                <c:pt idx="82">
                  <c:v>1.0125759684248897E-3</c:v>
                </c:pt>
                <c:pt idx="83">
                  <c:v>1.0125759684248897E-3</c:v>
                </c:pt>
                <c:pt idx="84">
                  <c:v>7.4808351906773961E-4</c:v>
                </c:pt>
                <c:pt idx="85">
                  <c:v>1.0125759684248897E-3</c:v>
                </c:pt>
                <c:pt idx="86">
                  <c:v>1.0125759684248897E-3</c:v>
                </c:pt>
                <c:pt idx="87">
                  <c:v>1.0125759684248897E-3</c:v>
                </c:pt>
                <c:pt idx="88">
                  <c:v>1.0125759684248897E-3</c:v>
                </c:pt>
                <c:pt idx="89">
                  <c:v>1.0125759684248897E-3</c:v>
                </c:pt>
                <c:pt idx="90">
                  <c:v>1.0027219518604427E-3</c:v>
                </c:pt>
              </c:numCache>
            </c:numRef>
          </c:yVal>
          <c:smooth val="1"/>
        </c:ser>
        <c:ser>
          <c:idx val="3"/>
          <c:order val="3"/>
          <c:tx>
            <c:strRef>
              <c:f>'EDU Cross-Country Comparison'!$M$1</c:f>
              <c:strCache>
                <c:ptCount val="1"/>
                <c:pt idx="0">
                  <c:v>Public-Private Difference (VNM)</c:v>
                </c:pt>
              </c:strCache>
            </c:strRef>
          </c:tx>
          <c:xVal>
            <c:numRef>
              <c:f>'EDU Cross-Country Comparison'!$A$2:$A$93</c:f>
              <c:numCache>
                <c:formatCode>General</c:formatCode>
                <c:ptCount val="9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Comparison'!$M$2:$M$93</c:f>
              <c:numCache>
                <c:formatCode>General</c:formatCode>
                <c:ptCount val="92"/>
                <c:pt idx="0">
                  <c:v>0</c:v>
                </c:pt>
                <c:pt idx="1">
                  <c:v>-4.1289700042345806E-3</c:v>
                </c:pt>
                <c:pt idx="2">
                  <c:v>-1.886058841303247E-2</c:v>
                </c:pt>
                <c:pt idx="3">
                  <c:v>-2.5508078318540982E-2</c:v>
                </c:pt>
                <c:pt idx="4">
                  <c:v>-2.2190660876879646E-2</c:v>
                </c:pt>
                <c:pt idx="5">
                  <c:v>-1.4175750616049004E-2</c:v>
                </c:pt>
                <c:pt idx="6">
                  <c:v>-1.3189651362930113E-2</c:v>
                </c:pt>
                <c:pt idx="7">
                  <c:v>-4.4911732334966467E-3</c:v>
                </c:pt>
                <c:pt idx="8">
                  <c:v>-1.6281753260955358E-2</c:v>
                </c:pt>
                <c:pt idx="9">
                  <c:v>3.4833141976551435E-4</c:v>
                </c:pt>
                <c:pt idx="10">
                  <c:v>-9.7234591859583219E-3</c:v>
                </c:pt>
                <c:pt idx="11">
                  <c:v>-1.6711828000631028E-2</c:v>
                </c:pt>
                <c:pt idx="12">
                  <c:v>-2.529951748159695E-2</c:v>
                </c:pt>
                <c:pt idx="13">
                  <c:v>-2.2952663458907528E-2</c:v>
                </c:pt>
                <c:pt idx="14">
                  <c:v>-3.101743449111715E-2</c:v>
                </c:pt>
                <c:pt idx="15">
                  <c:v>-3.9707282519672579E-2</c:v>
                </c:pt>
                <c:pt idx="16">
                  <c:v>-4.8582900263229228E-2</c:v>
                </c:pt>
                <c:pt idx="17">
                  <c:v>-6.8684732658955652E-2</c:v>
                </c:pt>
                <c:pt idx="18">
                  <c:v>-7.873877940765539E-2</c:v>
                </c:pt>
                <c:pt idx="19">
                  <c:v>-0.13119163725597258</c:v>
                </c:pt>
                <c:pt idx="20">
                  <c:v>-0.12155861952208454</c:v>
                </c:pt>
                <c:pt idx="21">
                  <c:v>-0.10024476535586779</c:v>
                </c:pt>
                <c:pt idx="22">
                  <c:v>-9.0988869424700747E-2</c:v>
                </c:pt>
                <c:pt idx="23">
                  <c:v>-6.5475065925687401E-2</c:v>
                </c:pt>
                <c:pt idx="24">
                  <c:v>-5.1183867454716869E-2</c:v>
                </c:pt>
                <c:pt idx="25">
                  <c:v>-4.9325307404740608E-2</c:v>
                </c:pt>
                <c:pt idx="26">
                  <c:v>-1.6462545515596505E-2</c:v>
                </c:pt>
                <c:pt idx="27">
                  <c:v>-5.6004677112078552E-3</c:v>
                </c:pt>
                <c:pt idx="28">
                  <c:v>-1.1048621246727959E-2</c:v>
                </c:pt>
                <c:pt idx="29">
                  <c:v>-6.1550982266393509E-3</c:v>
                </c:pt>
                <c:pt idx="30">
                  <c:v>-4.9780119134706655E-3</c:v>
                </c:pt>
                <c:pt idx="31">
                  <c:v>-6.3552514645106696E-3</c:v>
                </c:pt>
                <c:pt idx="32">
                  <c:v>-1.0948167101549717E-3</c:v>
                </c:pt>
                <c:pt idx="33">
                  <c:v>-2.2620388565349606E-3</c:v>
                </c:pt>
                <c:pt idx="34">
                  <c:v>-1.9995354893995914E-3</c:v>
                </c:pt>
                <c:pt idx="35">
                  <c:v>-1.3196170840763504E-3</c:v>
                </c:pt>
                <c:pt idx="36">
                  <c:v>-2.1766351933052556E-3</c:v>
                </c:pt>
                <c:pt idx="37">
                  <c:v>-2.1373031455157411E-3</c:v>
                </c:pt>
                <c:pt idx="38">
                  <c:v>-2.4468393724378761E-4</c:v>
                </c:pt>
                <c:pt idx="39">
                  <c:v>-1.9086061005309657E-3</c:v>
                </c:pt>
                <c:pt idx="40">
                  <c:v>-2.3826829026560052E-3</c:v>
                </c:pt>
                <c:pt idx="41">
                  <c:v>-1.396155767396813E-3</c:v>
                </c:pt>
                <c:pt idx="42">
                  <c:v>-1.2041199494695486E-3</c:v>
                </c:pt>
                <c:pt idx="43">
                  <c:v>-1.5234926378383581E-3</c:v>
                </c:pt>
                <c:pt idx="44">
                  <c:v>-3.0876272386317954E-4</c:v>
                </c:pt>
                <c:pt idx="45">
                  <c:v>-1.5201371378160281E-3</c:v>
                </c:pt>
                <c:pt idx="46">
                  <c:v>-1.4529243766117444E-3</c:v>
                </c:pt>
                <c:pt idx="47">
                  <c:v>-2.0616246329391626E-3</c:v>
                </c:pt>
                <c:pt idx="48">
                  <c:v>0</c:v>
                </c:pt>
                <c:pt idx="49">
                  <c:v>-6.0530269040248567E-4</c:v>
                </c:pt>
                <c:pt idx="50">
                  <c:v>0</c:v>
                </c:pt>
                <c:pt idx="51">
                  <c:v>-1.0306843350254553E-3</c:v>
                </c:pt>
                <c:pt idx="52">
                  <c:v>0</c:v>
                </c:pt>
                <c:pt idx="53">
                  <c:v>0</c:v>
                </c:pt>
                <c:pt idx="54">
                  <c:v>-3.2022351222782592E-4</c:v>
                </c:pt>
                <c:pt idx="55">
                  <c:v>0</c:v>
                </c:pt>
                <c:pt idx="56">
                  <c:v>0</c:v>
                </c:pt>
                <c:pt idx="57">
                  <c:v>0</c:v>
                </c:pt>
                <c:pt idx="58">
                  <c:v>0</c:v>
                </c:pt>
                <c:pt idx="59">
                  <c:v>0</c:v>
                </c:pt>
                <c:pt idx="60">
                  <c:v>0</c:v>
                </c:pt>
                <c:pt idx="61">
                  <c:v>0</c:v>
                </c:pt>
                <c:pt idx="62">
                  <c:v>0</c:v>
                </c:pt>
                <c:pt idx="63">
                  <c:v>0</c:v>
                </c:pt>
                <c:pt idx="64">
                  <c:v>0</c:v>
                </c:pt>
                <c:pt idx="65">
                  <c:v>0</c:v>
                </c:pt>
                <c:pt idx="66">
                  <c:v>0</c:v>
                </c:pt>
                <c:pt idx="67">
                  <c:v>-1.3350689456177644E-4</c:v>
                </c:pt>
                <c:pt idx="68">
                  <c:v>0</c:v>
                </c:pt>
                <c:pt idx="69">
                  <c:v>0</c:v>
                </c:pt>
                <c:pt idx="70">
                  <c:v>0</c:v>
                </c:pt>
                <c:pt idx="71">
                  <c:v>0</c:v>
                </c:pt>
                <c:pt idx="72">
                  <c:v>0</c:v>
                </c:pt>
                <c:pt idx="73">
                  <c:v>0</c:v>
                </c:pt>
                <c:pt idx="74">
                  <c:v>0</c:v>
                </c:pt>
                <c:pt idx="75">
                  <c:v>0</c:v>
                </c:pt>
                <c:pt idx="76">
                  <c:v>0</c:v>
                </c:pt>
                <c:pt idx="77">
                  <c:v>0</c:v>
                </c:pt>
                <c:pt idx="78">
                  <c:v>0</c:v>
                </c:pt>
                <c:pt idx="79">
                  <c:v>0</c:v>
                </c:pt>
                <c:pt idx="80">
                  <c:v>0</c:v>
                </c:pt>
                <c:pt idx="81">
                  <c:v>-2.4369986631182531E-4</c:v>
                </c:pt>
                <c:pt idx="82">
                  <c:v>0</c:v>
                </c:pt>
                <c:pt idx="83">
                  <c:v>0</c:v>
                </c:pt>
                <c:pt idx="84">
                  <c:v>0</c:v>
                </c:pt>
                <c:pt idx="85">
                  <c:v>0</c:v>
                </c:pt>
                <c:pt idx="86">
                  <c:v>0</c:v>
                </c:pt>
                <c:pt idx="87">
                  <c:v>0</c:v>
                </c:pt>
                <c:pt idx="88">
                  <c:v>0</c:v>
                </c:pt>
                <c:pt idx="89">
                  <c:v>0</c:v>
                </c:pt>
                <c:pt idx="90">
                  <c:v>0</c:v>
                </c:pt>
              </c:numCache>
            </c:numRef>
          </c:yVal>
          <c:smooth val="1"/>
        </c:ser>
        <c:dLbls>
          <c:showLegendKey val="0"/>
          <c:showVal val="0"/>
          <c:showCatName val="0"/>
          <c:showSerName val="0"/>
          <c:showPercent val="0"/>
          <c:showBubbleSize val="0"/>
        </c:dLbls>
        <c:axId val="124233984"/>
        <c:axId val="124244352"/>
      </c:scatterChart>
      <c:valAx>
        <c:axId val="124233984"/>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24244352"/>
        <c:crosses val="autoZero"/>
        <c:crossBetween val="midCat"/>
      </c:valAx>
      <c:valAx>
        <c:axId val="124244352"/>
        <c:scaling>
          <c:orientation val="minMax"/>
        </c:scaling>
        <c:delete val="0"/>
        <c:axPos val="l"/>
        <c:majorGridlines/>
        <c:title>
          <c:tx>
            <c:rich>
              <a:bodyPr/>
              <a:lstStyle/>
              <a:p>
                <a:pPr>
                  <a:defRPr/>
                </a:pPr>
                <a:r>
                  <a:rPr lang="en-US"/>
                  <a:t>Public-Private</a:t>
                </a:r>
                <a:r>
                  <a:rPr lang="en-US" baseline="0"/>
                  <a:t> Difference in Normalized  Education Expenditure</a:t>
                </a:r>
                <a:endParaRPr lang="en-US"/>
              </a:p>
            </c:rich>
          </c:tx>
          <c:layout/>
          <c:overlay val="0"/>
        </c:title>
        <c:numFmt formatCode="General" sourceLinked="1"/>
        <c:majorTickMark val="none"/>
        <c:minorTickMark val="none"/>
        <c:tickLblPos val="nextTo"/>
        <c:crossAx val="12423398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a:t>
            </a:r>
            <a:r>
              <a:rPr lang="en-US" baseline="0"/>
              <a:t> CGH for NTA S &amp; SE Asia Countries</a:t>
            </a:r>
            <a:endParaRPr lang="en-US"/>
          </a:p>
        </c:rich>
      </c:tx>
      <c:layout/>
      <c:overlay val="0"/>
    </c:title>
    <c:autoTitleDeleted val="0"/>
    <c:plotArea>
      <c:layout/>
      <c:scatterChart>
        <c:scatterStyle val="smoothMarker"/>
        <c:varyColors val="0"/>
        <c:ser>
          <c:idx val="0"/>
          <c:order val="0"/>
          <c:tx>
            <c:strRef>
              <c:f>'Health Cross-Country Comparison'!$B$1</c:f>
              <c:strCache>
                <c:ptCount val="1"/>
                <c:pt idx="0">
                  <c:v>Normalized CGH (IND)</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Comparison'!$B$2:$B$112</c:f>
              <c:numCache>
                <c:formatCode>General</c:formatCode>
                <c:ptCount val="111"/>
                <c:pt idx="0">
                  <c:v>2.265976149701085E-2</c:v>
                </c:pt>
                <c:pt idx="1">
                  <c:v>2.1950231952095726E-2</c:v>
                </c:pt>
                <c:pt idx="2">
                  <c:v>2.1240702407180602E-2</c:v>
                </c:pt>
                <c:pt idx="3">
                  <c:v>2.0166801286413238E-2</c:v>
                </c:pt>
                <c:pt idx="4">
                  <c:v>1.8802490203446948E-2</c:v>
                </c:pt>
                <c:pt idx="5">
                  <c:v>1.7554160135000805E-2</c:v>
                </c:pt>
                <c:pt idx="6">
                  <c:v>1.5563808424048633E-2</c:v>
                </c:pt>
                <c:pt idx="7">
                  <c:v>1.3851902475001282E-2</c:v>
                </c:pt>
                <c:pt idx="8">
                  <c:v>1.2470853703697729E-2</c:v>
                </c:pt>
                <c:pt idx="9">
                  <c:v>1.1232577082184041E-2</c:v>
                </c:pt>
                <c:pt idx="10">
                  <c:v>9.928571317608376E-3</c:v>
                </c:pt>
                <c:pt idx="11">
                  <c:v>9.1216404730110837E-3</c:v>
                </c:pt>
                <c:pt idx="12">
                  <c:v>8.5235248518901446E-3</c:v>
                </c:pt>
                <c:pt idx="13">
                  <c:v>8.0037431280928148E-3</c:v>
                </c:pt>
                <c:pt idx="14">
                  <c:v>7.9620406332887427E-3</c:v>
                </c:pt>
                <c:pt idx="15">
                  <c:v>8.3889271147951968E-3</c:v>
                </c:pt>
                <c:pt idx="16">
                  <c:v>9.3450897443214907E-3</c:v>
                </c:pt>
                <c:pt idx="17">
                  <c:v>1.0501594933294132E-2</c:v>
                </c:pt>
                <c:pt idx="18">
                  <c:v>1.1704043028973387E-2</c:v>
                </c:pt>
                <c:pt idx="19">
                  <c:v>1.3037954781614784E-2</c:v>
                </c:pt>
                <c:pt idx="20">
                  <c:v>1.3461381804827371E-2</c:v>
                </c:pt>
                <c:pt idx="21">
                  <c:v>1.3580804241619849E-2</c:v>
                </c:pt>
                <c:pt idx="22">
                  <c:v>1.2893727990417958E-2</c:v>
                </c:pt>
                <c:pt idx="23">
                  <c:v>1.2154379292130762E-2</c:v>
                </c:pt>
                <c:pt idx="24">
                  <c:v>1.1441697079729913E-2</c:v>
                </c:pt>
                <c:pt idx="25">
                  <c:v>1.1259169642220604E-2</c:v>
                </c:pt>
                <c:pt idx="26">
                  <c:v>1.1683420038751903E-2</c:v>
                </c:pt>
                <c:pt idx="27">
                  <c:v>1.2618118648704071E-2</c:v>
                </c:pt>
                <c:pt idx="28">
                  <c:v>1.3866889670969247E-2</c:v>
                </c:pt>
                <c:pt idx="29">
                  <c:v>1.4916796646463651E-2</c:v>
                </c:pt>
                <c:pt idx="30">
                  <c:v>1.5748010978303549E-2</c:v>
                </c:pt>
                <c:pt idx="31">
                  <c:v>1.6844638422221087E-2</c:v>
                </c:pt>
                <c:pt idx="32">
                  <c:v>1.7937879192327057E-2</c:v>
                </c:pt>
                <c:pt idx="33">
                  <c:v>1.8978100847823701E-2</c:v>
                </c:pt>
                <c:pt idx="34">
                  <c:v>2.0298054390029813E-2</c:v>
                </c:pt>
                <c:pt idx="35">
                  <c:v>2.1814388530724906E-2</c:v>
                </c:pt>
                <c:pt idx="36">
                  <c:v>2.3038546175946934E-2</c:v>
                </c:pt>
                <c:pt idx="37">
                  <c:v>2.4318803368784506E-2</c:v>
                </c:pt>
                <c:pt idx="38">
                  <c:v>2.5730727129288842E-2</c:v>
                </c:pt>
                <c:pt idx="39">
                  <c:v>2.6906304508884444E-2</c:v>
                </c:pt>
                <c:pt idx="40">
                  <c:v>2.7767341757672041E-2</c:v>
                </c:pt>
                <c:pt idx="41">
                  <c:v>2.8719334342881639E-2</c:v>
                </c:pt>
                <c:pt idx="42">
                  <c:v>2.9733266701415129E-2</c:v>
                </c:pt>
                <c:pt idx="43">
                  <c:v>3.0746803579287493E-2</c:v>
                </c:pt>
                <c:pt idx="44">
                  <c:v>3.2041785318250443E-2</c:v>
                </c:pt>
                <c:pt idx="45">
                  <c:v>3.3286488967492256E-2</c:v>
                </c:pt>
                <c:pt idx="46">
                  <c:v>3.4343326774193238E-2</c:v>
                </c:pt>
                <c:pt idx="47">
                  <c:v>3.5038610124109255E-2</c:v>
                </c:pt>
                <c:pt idx="48">
                  <c:v>3.550941828022916E-2</c:v>
                </c:pt>
                <c:pt idx="49">
                  <c:v>3.6305311221614955E-2</c:v>
                </c:pt>
                <c:pt idx="50">
                  <c:v>3.6867846092487118E-2</c:v>
                </c:pt>
                <c:pt idx="51">
                  <c:v>3.7348249552224648E-2</c:v>
                </c:pt>
                <c:pt idx="52">
                  <c:v>3.8073339100727209E-2</c:v>
                </c:pt>
                <c:pt idx="53">
                  <c:v>3.8684058784213132E-2</c:v>
                </c:pt>
                <c:pt idx="54">
                  <c:v>3.9547930477486927E-2</c:v>
                </c:pt>
                <c:pt idx="55">
                  <c:v>4.0485606154067655E-2</c:v>
                </c:pt>
                <c:pt idx="56">
                  <c:v>4.1656768619362905E-2</c:v>
                </c:pt>
                <c:pt idx="57">
                  <c:v>4.2929139518057609E-2</c:v>
                </c:pt>
                <c:pt idx="58">
                  <c:v>4.456701056122761E-2</c:v>
                </c:pt>
                <c:pt idx="59">
                  <c:v>4.6068057246702578E-2</c:v>
                </c:pt>
                <c:pt idx="60">
                  <c:v>4.7395806667169152E-2</c:v>
                </c:pt>
                <c:pt idx="61">
                  <c:v>4.8406073979963521E-2</c:v>
                </c:pt>
                <c:pt idx="62">
                  <c:v>4.9028302326108483E-2</c:v>
                </c:pt>
                <c:pt idx="63">
                  <c:v>4.9808351042484982E-2</c:v>
                </c:pt>
                <c:pt idx="64">
                  <c:v>5.0623011863263817E-2</c:v>
                </c:pt>
                <c:pt idx="65">
                  <c:v>5.1472040935390755E-2</c:v>
                </c:pt>
                <c:pt idx="66">
                  <c:v>5.2417910366741045E-2</c:v>
                </c:pt>
                <c:pt idx="67">
                  <c:v>5.3336245577163717E-2</c:v>
                </c:pt>
                <c:pt idx="68">
                  <c:v>5.4237468337783618E-2</c:v>
                </c:pt>
                <c:pt idx="69">
                  <c:v>5.5030205170683077E-2</c:v>
                </c:pt>
                <c:pt idx="70">
                  <c:v>5.6153289849846189E-2</c:v>
                </c:pt>
                <c:pt idx="71">
                  <c:v>5.7412661450602052E-2</c:v>
                </c:pt>
                <c:pt idx="72">
                  <c:v>5.8894999196475041E-2</c:v>
                </c:pt>
                <c:pt idx="73">
                  <c:v>6.0440667400448948E-2</c:v>
                </c:pt>
                <c:pt idx="74">
                  <c:v>6.181545438256341E-2</c:v>
                </c:pt>
                <c:pt idx="75">
                  <c:v>6.3030844824654805E-2</c:v>
                </c:pt>
                <c:pt idx="76">
                  <c:v>6.3465786366077623E-2</c:v>
                </c:pt>
                <c:pt idx="77">
                  <c:v>6.3762172212052881E-2</c:v>
                </c:pt>
                <c:pt idx="78">
                  <c:v>6.4210585687590443E-2</c:v>
                </c:pt>
                <c:pt idx="79">
                  <c:v>6.4803235384955693E-2</c:v>
                </c:pt>
                <c:pt idx="80">
                  <c:v>6.4909295579596085E-2</c:v>
                </c:pt>
                <c:pt idx="81">
                  <c:v>6.3957712519805796E-2</c:v>
                </c:pt>
                <c:pt idx="82">
                  <c:v>6.2344777836420194E-2</c:v>
                </c:pt>
                <c:pt idx="83">
                  <c:v>6.0263402767091682E-2</c:v>
                </c:pt>
                <c:pt idx="84">
                  <c:v>5.8273769548827806E-2</c:v>
                </c:pt>
                <c:pt idx="85">
                  <c:v>5.6003371585507687E-2</c:v>
                </c:pt>
                <c:pt idx="86">
                  <c:v>5.2153970884006147E-2</c:v>
                </c:pt>
                <c:pt idx="87">
                  <c:v>4.8511036209242152E-2</c:v>
                </c:pt>
                <c:pt idx="88">
                  <c:v>4.6992977119760755E-2</c:v>
                </c:pt>
                <c:pt idx="89">
                  <c:v>4.5501614306516419E-2</c:v>
                </c:pt>
                <c:pt idx="90">
                  <c:v>4.4010251493272083E-2</c:v>
                </c:pt>
              </c:numCache>
            </c:numRef>
          </c:yVal>
          <c:smooth val="1"/>
        </c:ser>
        <c:ser>
          <c:idx val="1"/>
          <c:order val="1"/>
          <c:tx>
            <c:strRef>
              <c:f>'Health Cross-Country Comparison'!$E$1</c:f>
              <c:strCache>
                <c:ptCount val="1"/>
                <c:pt idx="0">
                  <c:v>Normalized CGH (IDN)</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Comparison'!$E$2:$E$112</c:f>
              <c:numCache>
                <c:formatCode>General</c:formatCode>
                <c:ptCount val="111"/>
                <c:pt idx="0">
                  <c:v>1.539411944319828E-2</c:v>
                </c:pt>
                <c:pt idx="1">
                  <c:v>1.4232132703929683E-2</c:v>
                </c:pt>
                <c:pt idx="2">
                  <c:v>1.3070145964661007E-2</c:v>
                </c:pt>
                <c:pt idx="3">
                  <c:v>1.1827804457540596E-2</c:v>
                </c:pt>
                <c:pt idx="4">
                  <c:v>1.0512052661274755E-2</c:v>
                </c:pt>
                <c:pt idx="5">
                  <c:v>9.1921925753131982E-3</c:v>
                </c:pt>
                <c:pt idx="6">
                  <c:v>7.9319767637131486E-3</c:v>
                </c:pt>
                <c:pt idx="7">
                  <c:v>6.9159548969772028E-3</c:v>
                </c:pt>
                <c:pt idx="8">
                  <c:v>6.1093652528119245E-3</c:v>
                </c:pt>
                <c:pt idx="9">
                  <c:v>5.4611505071627351E-3</c:v>
                </c:pt>
                <c:pt idx="10">
                  <c:v>4.9637653535673466E-3</c:v>
                </c:pt>
                <c:pt idx="11">
                  <c:v>4.5123807158311711E-3</c:v>
                </c:pt>
                <c:pt idx="12">
                  <c:v>4.1270871118397343E-3</c:v>
                </c:pt>
                <c:pt idx="13">
                  <c:v>3.7814009913160348E-3</c:v>
                </c:pt>
                <c:pt idx="14">
                  <c:v>3.4921010314478951E-3</c:v>
                </c:pt>
                <c:pt idx="15">
                  <c:v>3.2498558235165903E-3</c:v>
                </c:pt>
                <c:pt idx="16">
                  <c:v>3.0962151737731623E-3</c:v>
                </c:pt>
                <c:pt idx="17">
                  <c:v>3.0229297246891292E-3</c:v>
                </c:pt>
                <c:pt idx="18">
                  <c:v>3.0181083643060144E-3</c:v>
                </c:pt>
                <c:pt idx="19">
                  <c:v>3.0521610146245228E-3</c:v>
                </c:pt>
                <c:pt idx="20">
                  <c:v>3.122930321711753E-3</c:v>
                </c:pt>
                <c:pt idx="21">
                  <c:v>3.2174398681339106E-3</c:v>
                </c:pt>
                <c:pt idx="22">
                  <c:v>3.2798738195200846E-3</c:v>
                </c:pt>
                <c:pt idx="23">
                  <c:v>3.3427982004785857E-3</c:v>
                </c:pt>
                <c:pt idx="24">
                  <c:v>3.4112895148821335E-3</c:v>
                </c:pt>
                <c:pt idx="25">
                  <c:v>3.5070083091131876E-3</c:v>
                </c:pt>
                <c:pt idx="26">
                  <c:v>3.5987110517723461E-3</c:v>
                </c:pt>
                <c:pt idx="27">
                  <c:v>3.7415091158933727E-3</c:v>
                </c:pt>
                <c:pt idx="28">
                  <c:v>3.9085799655146193E-3</c:v>
                </c:pt>
                <c:pt idx="29">
                  <c:v>4.095668831877319E-3</c:v>
                </c:pt>
                <c:pt idx="30">
                  <c:v>4.2622897648411755E-3</c:v>
                </c:pt>
                <c:pt idx="31">
                  <c:v>4.4591040179299598E-3</c:v>
                </c:pt>
                <c:pt idx="32">
                  <c:v>4.6486876290191652E-3</c:v>
                </c:pt>
                <c:pt idx="33">
                  <c:v>4.812177527847788E-3</c:v>
                </c:pt>
                <c:pt idx="34">
                  <c:v>4.984632908658769E-3</c:v>
                </c:pt>
                <c:pt idx="35">
                  <c:v>5.1534537403278742E-3</c:v>
                </c:pt>
                <c:pt idx="36">
                  <c:v>5.2992679064982279E-3</c:v>
                </c:pt>
                <c:pt idx="37">
                  <c:v>5.4155985315857526E-3</c:v>
                </c:pt>
                <c:pt idx="38">
                  <c:v>5.5497257629605716E-3</c:v>
                </c:pt>
                <c:pt idx="39">
                  <c:v>5.6578441234900302E-3</c:v>
                </c:pt>
                <c:pt idx="40">
                  <c:v>5.8021709415839841E-3</c:v>
                </c:pt>
                <c:pt idx="41">
                  <c:v>5.9757956897938062E-3</c:v>
                </c:pt>
                <c:pt idx="42">
                  <c:v>6.2156228853871079E-3</c:v>
                </c:pt>
                <c:pt idx="43">
                  <c:v>6.485165995050896E-3</c:v>
                </c:pt>
                <c:pt idx="44">
                  <c:v>6.7889463519443059E-3</c:v>
                </c:pt>
                <c:pt idx="45">
                  <c:v>7.0785560802570395E-3</c:v>
                </c:pt>
                <c:pt idx="46">
                  <c:v>7.359946501145808E-3</c:v>
                </c:pt>
                <c:pt idx="47">
                  <c:v>7.6159793468298055E-3</c:v>
                </c:pt>
                <c:pt idx="48">
                  <c:v>7.9223357985213749E-3</c:v>
                </c:pt>
                <c:pt idx="49">
                  <c:v>8.2272665750006552E-3</c:v>
                </c:pt>
                <c:pt idx="50">
                  <c:v>8.5759221496541794E-3</c:v>
                </c:pt>
                <c:pt idx="51">
                  <c:v>8.9422599165850068E-3</c:v>
                </c:pt>
                <c:pt idx="52">
                  <c:v>9.3336201112461381E-3</c:v>
                </c:pt>
                <c:pt idx="53">
                  <c:v>9.7257984705499574E-3</c:v>
                </c:pt>
                <c:pt idx="54">
                  <c:v>1.0125574477730801E-2</c:v>
                </c:pt>
                <c:pt idx="55">
                  <c:v>1.0531324281779919E-2</c:v>
                </c:pt>
                <c:pt idx="56">
                  <c:v>1.0946329714561057E-2</c:v>
                </c:pt>
                <c:pt idx="57">
                  <c:v>1.136243705475881E-2</c:v>
                </c:pt>
                <c:pt idx="58">
                  <c:v>1.1827534836174514E-2</c:v>
                </c:pt>
                <c:pt idx="59">
                  <c:v>1.2288653943746225E-2</c:v>
                </c:pt>
                <c:pt idx="60">
                  <c:v>1.275833794867819E-2</c:v>
                </c:pt>
                <c:pt idx="61">
                  <c:v>1.3245240710502364E-2</c:v>
                </c:pt>
                <c:pt idx="62">
                  <c:v>1.3732075551797375E-2</c:v>
                </c:pt>
                <c:pt idx="63">
                  <c:v>1.4180046066999068E-2</c:v>
                </c:pt>
                <c:pt idx="64">
                  <c:v>1.4640154910259074E-2</c:v>
                </c:pt>
                <c:pt idx="65">
                  <c:v>1.5099681333288028E-2</c:v>
                </c:pt>
                <c:pt idx="66">
                  <c:v>1.5548576951786656E-2</c:v>
                </c:pt>
                <c:pt idx="67">
                  <c:v>1.5998664411084065E-2</c:v>
                </c:pt>
                <c:pt idx="68">
                  <c:v>1.6409907264610325E-2</c:v>
                </c:pt>
                <c:pt idx="69">
                  <c:v>1.682914186407837E-2</c:v>
                </c:pt>
                <c:pt idx="70">
                  <c:v>1.7215570421893246E-2</c:v>
                </c:pt>
                <c:pt idx="71">
                  <c:v>1.7540964948253749E-2</c:v>
                </c:pt>
                <c:pt idx="72">
                  <c:v>1.7828467265602797E-2</c:v>
                </c:pt>
                <c:pt idx="73">
                  <c:v>1.811506839083862E-2</c:v>
                </c:pt>
                <c:pt idx="74">
                  <c:v>1.8383719855353794E-2</c:v>
                </c:pt>
                <c:pt idx="75">
                  <c:v>1.8662470878185462E-2</c:v>
                </c:pt>
                <c:pt idx="76">
                  <c:v>1.8935219501888111E-2</c:v>
                </c:pt>
                <c:pt idx="77">
                  <c:v>1.9175343945690284E-2</c:v>
                </c:pt>
                <c:pt idx="78">
                  <c:v>1.9189967346832114E-2</c:v>
                </c:pt>
                <c:pt idx="79">
                  <c:v>1.9176746854162357E-2</c:v>
                </c:pt>
                <c:pt idx="80">
                  <c:v>1.8932602819548904E-2</c:v>
                </c:pt>
                <c:pt idx="81">
                  <c:v>1.8639724913523104E-2</c:v>
                </c:pt>
                <c:pt idx="82">
                  <c:v>1.8435237930281442E-2</c:v>
                </c:pt>
                <c:pt idx="83">
                  <c:v>1.8566274718702907E-2</c:v>
                </c:pt>
                <c:pt idx="84">
                  <c:v>1.8998766046016517E-2</c:v>
                </c:pt>
                <c:pt idx="85">
                  <c:v>1.9247780056307486E-2</c:v>
                </c:pt>
                <c:pt idx="86">
                  <c:v>1.9429250042048585E-2</c:v>
                </c:pt>
                <c:pt idx="87">
                  <c:v>1.8973746118834178E-2</c:v>
                </c:pt>
                <c:pt idx="88">
                  <c:v>1.8266927054041933E-2</c:v>
                </c:pt>
                <c:pt idx="89">
                  <c:v>1.7095031151364404E-2</c:v>
                </c:pt>
                <c:pt idx="90">
                  <c:v>1.6381178669327458E-2</c:v>
                </c:pt>
              </c:numCache>
            </c:numRef>
          </c:yVal>
          <c:smooth val="1"/>
        </c:ser>
        <c:ser>
          <c:idx val="2"/>
          <c:order val="2"/>
          <c:tx>
            <c:strRef>
              <c:f>'Health Cross-Country Comparison'!$H$1</c:f>
              <c:strCache>
                <c:ptCount val="1"/>
                <c:pt idx="0">
                  <c:v>Normalized CGH (THA)</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Comparison'!$H$2:$H$112</c:f>
              <c:numCache>
                <c:formatCode>General</c:formatCode>
                <c:ptCount val="111"/>
                <c:pt idx="0">
                  <c:v>1.4143380106107084E-2</c:v>
                </c:pt>
                <c:pt idx="1">
                  <c:v>1.6762824523510644E-2</c:v>
                </c:pt>
                <c:pt idx="2">
                  <c:v>1.1431292018630183E-2</c:v>
                </c:pt>
                <c:pt idx="3">
                  <c:v>1.0681551309732602E-2</c:v>
                </c:pt>
                <c:pt idx="4">
                  <c:v>9.9318106008350025E-3</c:v>
                </c:pt>
                <c:pt idx="5">
                  <c:v>9.1820698919374225E-3</c:v>
                </c:pt>
                <c:pt idx="6">
                  <c:v>8.4250787264197255E-3</c:v>
                </c:pt>
                <c:pt idx="7">
                  <c:v>7.53972716633808E-3</c:v>
                </c:pt>
                <c:pt idx="8">
                  <c:v>7.2220284242495965E-3</c:v>
                </c:pt>
                <c:pt idx="9">
                  <c:v>7.0390849080378681E-3</c:v>
                </c:pt>
                <c:pt idx="10">
                  <c:v>6.7913199819788659E-3</c:v>
                </c:pt>
                <c:pt idx="11">
                  <c:v>6.745094850866328E-3</c:v>
                </c:pt>
                <c:pt idx="12">
                  <c:v>6.6622793131900218E-3</c:v>
                </c:pt>
                <c:pt idx="13">
                  <c:v>6.6278623981837438E-3</c:v>
                </c:pt>
                <c:pt idx="14">
                  <c:v>6.7013868474240356E-3</c:v>
                </c:pt>
                <c:pt idx="15">
                  <c:v>6.9063291526593349E-3</c:v>
                </c:pt>
                <c:pt idx="16">
                  <c:v>7.0529167500122331E-3</c:v>
                </c:pt>
                <c:pt idx="17">
                  <c:v>7.214937184698734E-3</c:v>
                </c:pt>
                <c:pt idx="18">
                  <c:v>7.3565926433214485E-3</c:v>
                </c:pt>
                <c:pt idx="19">
                  <c:v>7.6431349678919647E-3</c:v>
                </c:pt>
                <c:pt idx="20">
                  <c:v>8.0543974333306539E-3</c:v>
                </c:pt>
                <c:pt idx="21">
                  <c:v>8.2351552247656203E-3</c:v>
                </c:pt>
                <c:pt idx="22">
                  <c:v>8.235893786122328E-3</c:v>
                </c:pt>
                <c:pt idx="23">
                  <c:v>8.619541242163924E-3</c:v>
                </c:pt>
                <c:pt idx="24">
                  <c:v>8.750550609208688E-3</c:v>
                </c:pt>
                <c:pt idx="25">
                  <c:v>9.0394382043555918E-3</c:v>
                </c:pt>
                <c:pt idx="26">
                  <c:v>9.0813595515722191E-3</c:v>
                </c:pt>
                <c:pt idx="27">
                  <c:v>9.293963737786709E-3</c:v>
                </c:pt>
                <c:pt idx="28">
                  <c:v>9.5988633449192468E-3</c:v>
                </c:pt>
                <c:pt idx="29">
                  <c:v>9.7364292288881406E-3</c:v>
                </c:pt>
                <c:pt idx="30">
                  <c:v>9.7361402828602481E-3</c:v>
                </c:pt>
                <c:pt idx="31">
                  <c:v>9.5654719536245342E-3</c:v>
                </c:pt>
                <c:pt idx="32">
                  <c:v>9.6388984624492385E-3</c:v>
                </c:pt>
                <c:pt idx="33">
                  <c:v>9.9117818335005166E-3</c:v>
                </c:pt>
                <c:pt idx="34">
                  <c:v>9.7907057841191292E-3</c:v>
                </c:pt>
                <c:pt idx="35">
                  <c:v>1.0188525750677538E-2</c:v>
                </c:pt>
                <c:pt idx="36">
                  <c:v>1.0301201819672591E-2</c:v>
                </c:pt>
                <c:pt idx="37">
                  <c:v>1.0564796327698989E-2</c:v>
                </c:pt>
                <c:pt idx="38">
                  <c:v>1.0519985053364756E-2</c:v>
                </c:pt>
                <c:pt idx="39">
                  <c:v>1.0541008826490721E-2</c:v>
                </c:pt>
                <c:pt idx="40">
                  <c:v>1.0599407855872755E-2</c:v>
                </c:pt>
                <c:pt idx="41">
                  <c:v>1.0885496846361149E-2</c:v>
                </c:pt>
                <c:pt idx="42">
                  <c:v>1.1275691754406417E-2</c:v>
                </c:pt>
                <c:pt idx="43">
                  <c:v>1.1462560821821481E-2</c:v>
                </c:pt>
                <c:pt idx="44">
                  <c:v>1.196805386210828E-2</c:v>
                </c:pt>
                <c:pt idx="45">
                  <c:v>1.2257275506557239E-2</c:v>
                </c:pt>
                <c:pt idx="46">
                  <c:v>1.2555349176621142E-2</c:v>
                </c:pt>
                <c:pt idx="47">
                  <c:v>1.3020214017748475E-2</c:v>
                </c:pt>
                <c:pt idx="48">
                  <c:v>1.3280108055768496E-2</c:v>
                </c:pt>
                <c:pt idx="49">
                  <c:v>1.3668101425103369E-2</c:v>
                </c:pt>
                <c:pt idx="50">
                  <c:v>1.4098550325176011E-2</c:v>
                </c:pt>
                <c:pt idx="51">
                  <c:v>1.4525637894536869E-2</c:v>
                </c:pt>
                <c:pt idx="52">
                  <c:v>1.4977853868222092E-2</c:v>
                </c:pt>
                <c:pt idx="53">
                  <c:v>1.5129252925233915E-2</c:v>
                </c:pt>
                <c:pt idx="54">
                  <c:v>1.5583666118322568E-2</c:v>
                </c:pt>
                <c:pt idx="55">
                  <c:v>1.5552810116557925E-2</c:v>
                </c:pt>
                <c:pt idx="56">
                  <c:v>1.5814974428124812E-2</c:v>
                </c:pt>
                <c:pt idx="57">
                  <c:v>1.5919706150700302E-2</c:v>
                </c:pt>
                <c:pt idx="58">
                  <c:v>1.5998837630577911E-2</c:v>
                </c:pt>
                <c:pt idx="59">
                  <c:v>1.6235706522912743E-2</c:v>
                </c:pt>
                <c:pt idx="60">
                  <c:v>1.6635313645262616E-2</c:v>
                </c:pt>
                <c:pt idx="61">
                  <c:v>1.7195641207878417E-2</c:v>
                </c:pt>
                <c:pt idx="62">
                  <c:v>1.8553619083032383E-2</c:v>
                </c:pt>
                <c:pt idx="63">
                  <c:v>1.9007435643431235E-2</c:v>
                </c:pt>
                <c:pt idx="64">
                  <c:v>2.0360952169312427E-2</c:v>
                </c:pt>
                <c:pt idx="65">
                  <c:v>2.0898439050104526E-2</c:v>
                </c:pt>
                <c:pt idx="66">
                  <c:v>2.2589881652138075E-2</c:v>
                </c:pt>
                <c:pt idx="67">
                  <c:v>2.3122527069410741E-2</c:v>
                </c:pt>
                <c:pt idx="68">
                  <c:v>2.3450039240824193E-2</c:v>
                </c:pt>
                <c:pt idx="69">
                  <c:v>2.4578804015336048E-2</c:v>
                </c:pt>
                <c:pt idx="70">
                  <c:v>2.4271570500181937E-2</c:v>
                </c:pt>
                <c:pt idx="71">
                  <c:v>2.4782222937682404E-2</c:v>
                </c:pt>
                <c:pt idx="72">
                  <c:v>2.6149580848025863E-2</c:v>
                </c:pt>
                <c:pt idx="73">
                  <c:v>2.5520167093842049E-2</c:v>
                </c:pt>
                <c:pt idx="74">
                  <c:v>2.6154450581870138E-2</c:v>
                </c:pt>
                <c:pt idx="75">
                  <c:v>2.6572589077477973E-2</c:v>
                </c:pt>
                <c:pt idx="76">
                  <c:v>2.6584822881178471E-2</c:v>
                </c:pt>
                <c:pt idx="77">
                  <c:v>2.6571289005100598E-2</c:v>
                </c:pt>
                <c:pt idx="78">
                  <c:v>2.6387788972747888E-2</c:v>
                </c:pt>
                <c:pt idx="79">
                  <c:v>2.7123410711412738E-2</c:v>
                </c:pt>
                <c:pt idx="80">
                  <c:v>2.6473233473699221E-2</c:v>
                </c:pt>
                <c:pt idx="81">
                  <c:v>2.6473233473699221E-2</c:v>
                </c:pt>
                <c:pt idx="82">
                  <c:v>2.6473233473699221E-2</c:v>
                </c:pt>
                <c:pt idx="83">
                  <c:v>2.6473233473699221E-2</c:v>
                </c:pt>
                <c:pt idx="84">
                  <c:v>2.6473233473699221E-2</c:v>
                </c:pt>
                <c:pt idx="85">
                  <c:v>2.6473233473699221E-2</c:v>
                </c:pt>
                <c:pt idx="86">
                  <c:v>2.6473233473699221E-2</c:v>
                </c:pt>
                <c:pt idx="87">
                  <c:v>2.6473233473699221E-2</c:v>
                </c:pt>
                <c:pt idx="88">
                  <c:v>2.6473233473699221E-2</c:v>
                </c:pt>
                <c:pt idx="89">
                  <c:v>2.6473233473699221E-2</c:v>
                </c:pt>
                <c:pt idx="90">
                  <c:v>2.6473233473699221E-2</c:v>
                </c:pt>
              </c:numCache>
            </c:numRef>
          </c:yVal>
          <c:smooth val="1"/>
        </c:ser>
        <c:ser>
          <c:idx val="3"/>
          <c:order val="3"/>
          <c:tx>
            <c:strRef>
              <c:f>'Health Cross-Country Comparison'!$K$1</c:f>
              <c:strCache>
                <c:ptCount val="1"/>
                <c:pt idx="0">
                  <c:v>Normalized CGH (VNM)</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Comparison'!$K$2:$K$112</c:f>
              <c:numCache>
                <c:formatCode>General</c:formatCode>
                <c:ptCount val="111"/>
                <c:pt idx="0">
                  <c:v>2.416058274986733E-3</c:v>
                </c:pt>
                <c:pt idx="1">
                  <c:v>2.1424237563687693E-3</c:v>
                </c:pt>
                <c:pt idx="2">
                  <c:v>2.0716216063624369E-3</c:v>
                </c:pt>
                <c:pt idx="3">
                  <c:v>2.000819456356104E-3</c:v>
                </c:pt>
                <c:pt idx="4">
                  <c:v>1.9300173063497778E-3</c:v>
                </c:pt>
                <c:pt idx="5">
                  <c:v>1.8592151563434388E-3</c:v>
                </c:pt>
                <c:pt idx="6">
                  <c:v>1.7825305034558086E-3</c:v>
                </c:pt>
                <c:pt idx="7">
                  <c:v>1.7677883159227545E-3</c:v>
                </c:pt>
                <c:pt idx="8">
                  <c:v>1.750621285788317E-3</c:v>
                </c:pt>
                <c:pt idx="9">
                  <c:v>1.7402595801225874E-3</c:v>
                </c:pt>
                <c:pt idx="10">
                  <c:v>1.7222203955851547E-3</c:v>
                </c:pt>
                <c:pt idx="11">
                  <c:v>1.7272099374871725E-3</c:v>
                </c:pt>
                <c:pt idx="12">
                  <c:v>1.7297210403370918E-3</c:v>
                </c:pt>
                <c:pt idx="13">
                  <c:v>1.736938752134144E-3</c:v>
                </c:pt>
                <c:pt idx="14">
                  <c:v>1.7543826649175987E-3</c:v>
                </c:pt>
                <c:pt idx="15">
                  <c:v>1.7952076714744301E-3</c:v>
                </c:pt>
                <c:pt idx="16">
                  <c:v>1.8878517232983605E-3</c:v>
                </c:pt>
                <c:pt idx="17">
                  <c:v>1.9247329983123349E-3</c:v>
                </c:pt>
                <c:pt idx="18">
                  <c:v>1.9858612527379124E-3</c:v>
                </c:pt>
                <c:pt idx="19">
                  <c:v>2.0350035356978716E-3</c:v>
                </c:pt>
                <c:pt idx="20">
                  <c:v>2.1260754109413802E-3</c:v>
                </c:pt>
                <c:pt idx="21">
                  <c:v>2.1651520230752974E-3</c:v>
                </c:pt>
                <c:pt idx="22">
                  <c:v>2.165746150481635E-3</c:v>
                </c:pt>
                <c:pt idx="23">
                  <c:v>2.2401049550057318E-3</c:v>
                </c:pt>
                <c:pt idx="24">
                  <c:v>2.2836473110775185E-3</c:v>
                </c:pt>
                <c:pt idx="25">
                  <c:v>2.3186644587341451E-3</c:v>
                </c:pt>
                <c:pt idx="26">
                  <c:v>2.3437973337393338E-3</c:v>
                </c:pt>
                <c:pt idx="27">
                  <c:v>2.3036726373202331E-3</c:v>
                </c:pt>
                <c:pt idx="28">
                  <c:v>2.3449158733622648E-3</c:v>
                </c:pt>
                <c:pt idx="29">
                  <c:v>2.2680256509428538E-3</c:v>
                </c:pt>
                <c:pt idx="30">
                  <c:v>2.2402649358440265E-3</c:v>
                </c:pt>
                <c:pt idx="31">
                  <c:v>2.2113212893276912E-3</c:v>
                </c:pt>
                <c:pt idx="32">
                  <c:v>2.1874683858837604E-3</c:v>
                </c:pt>
                <c:pt idx="33">
                  <c:v>2.2290535275437343E-3</c:v>
                </c:pt>
                <c:pt idx="34">
                  <c:v>2.1826735097572785E-3</c:v>
                </c:pt>
                <c:pt idx="35">
                  <c:v>2.1523963280925579E-3</c:v>
                </c:pt>
                <c:pt idx="36">
                  <c:v>2.1219329768197718E-3</c:v>
                </c:pt>
                <c:pt idx="37">
                  <c:v>2.0937588315345229E-3</c:v>
                </c:pt>
                <c:pt idx="38">
                  <c:v>2.0487733656140506E-3</c:v>
                </c:pt>
                <c:pt idx="39">
                  <c:v>2.0101515587556459E-3</c:v>
                </c:pt>
                <c:pt idx="40">
                  <c:v>1.9937411160113184E-3</c:v>
                </c:pt>
                <c:pt idx="41">
                  <c:v>1.9937416397457831E-3</c:v>
                </c:pt>
                <c:pt idx="42">
                  <c:v>1.9503597997993895E-3</c:v>
                </c:pt>
                <c:pt idx="43">
                  <c:v>2.0194048554849748E-3</c:v>
                </c:pt>
                <c:pt idx="44">
                  <c:v>2.0793254105141348E-3</c:v>
                </c:pt>
                <c:pt idx="45">
                  <c:v>2.0737999332615187E-3</c:v>
                </c:pt>
                <c:pt idx="46">
                  <c:v>2.1992417373413015E-3</c:v>
                </c:pt>
                <c:pt idx="47">
                  <c:v>2.2710777709155257E-3</c:v>
                </c:pt>
                <c:pt idx="48">
                  <c:v>2.3802345394700786E-3</c:v>
                </c:pt>
                <c:pt idx="49">
                  <c:v>2.4776301506250877E-3</c:v>
                </c:pt>
                <c:pt idx="50">
                  <c:v>2.5261549957723314E-3</c:v>
                </c:pt>
                <c:pt idx="51">
                  <c:v>2.6011951070994146E-3</c:v>
                </c:pt>
                <c:pt idx="52">
                  <c:v>2.672791686211744E-3</c:v>
                </c:pt>
                <c:pt idx="53">
                  <c:v>2.7423423932331449E-3</c:v>
                </c:pt>
                <c:pt idx="54">
                  <c:v>2.7713152902915255E-3</c:v>
                </c:pt>
                <c:pt idx="55">
                  <c:v>2.7629857915735913E-3</c:v>
                </c:pt>
                <c:pt idx="56">
                  <c:v>2.9272081672924448E-3</c:v>
                </c:pt>
                <c:pt idx="57">
                  <c:v>3.106873608313306E-3</c:v>
                </c:pt>
                <c:pt idx="58">
                  <c:v>3.2414322917682626E-3</c:v>
                </c:pt>
                <c:pt idx="59">
                  <c:v>3.227150547836506E-3</c:v>
                </c:pt>
                <c:pt idx="60">
                  <c:v>3.2790084929561489E-3</c:v>
                </c:pt>
                <c:pt idx="61">
                  <c:v>3.4277871448317758E-3</c:v>
                </c:pt>
                <c:pt idx="62">
                  <c:v>3.4363821355850562E-3</c:v>
                </c:pt>
                <c:pt idx="63">
                  <c:v>3.4314061060763189E-3</c:v>
                </c:pt>
                <c:pt idx="64">
                  <c:v>3.5042288733614364E-3</c:v>
                </c:pt>
                <c:pt idx="65">
                  <c:v>3.506944531742693E-3</c:v>
                </c:pt>
                <c:pt idx="66">
                  <c:v>3.56828865620594E-3</c:v>
                </c:pt>
                <c:pt idx="67">
                  <c:v>3.4938180850194295E-3</c:v>
                </c:pt>
                <c:pt idx="68">
                  <c:v>3.3642179317267783E-3</c:v>
                </c:pt>
                <c:pt idx="69">
                  <c:v>3.4625403831595406E-3</c:v>
                </c:pt>
                <c:pt idx="70">
                  <c:v>3.4801523404260066E-3</c:v>
                </c:pt>
                <c:pt idx="71">
                  <c:v>3.4245560349869635E-3</c:v>
                </c:pt>
                <c:pt idx="72">
                  <c:v>3.4646767736699812E-3</c:v>
                </c:pt>
                <c:pt idx="73">
                  <c:v>3.5132412751473934E-3</c:v>
                </c:pt>
                <c:pt idx="74">
                  <c:v>3.5146323655308792E-3</c:v>
                </c:pt>
                <c:pt idx="75">
                  <c:v>3.5691073990587905E-3</c:v>
                </c:pt>
                <c:pt idx="76">
                  <c:v>3.5276861772419506E-3</c:v>
                </c:pt>
                <c:pt idx="77">
                  <c:v>3.4383653834389066E-3</c:v>
                </c:pt>
                <c:pt idx="78">
                  <c:v>3.459081955615778E-3</c:v>
                </c:pt>
                <c:pt idx="79">
                  <c:v>3.3928258990287485E-3</c:v>
                </c:pt>
                <c:pt idx="80">
                  <c:v>3.1069120473149526E-3</c:v>
                </c:pt>
                <c:pt idx="81">
                  <c:v>2.9451324772360194E-3</c:v>
                </c:pt>
                <c:pt idx="82">
                  <c:v>2.9723763704281019E-3</c:v>
                </c:pt>
                <c:pt idx="83">
                  <c:v>2.7311475406287329E-3</c:v>
                </c:pt>
                <c:pt idx="84">
                  <c:v>2.6423604659443043E-3</c:v>
                </c:pt>
                <c:pt idx="85">
                  <c:v>2.7227511342701452E-3</c:v>
                </c:pt>
                <c:pt idx="86">
                  <c:v>2.659140468020607E-3</c:v>
                </c:pt>
                <c:pt idx="87">
                  <c:v>2.595529801771068E-3</c:v>
                </c:pt>
                <c:pt idx="88">
                  <c:v>2.5319191355215359E-3</c:v>
                </c:pt>
                <c:pt idx="89">
                  <c:v>2.4683084692720034E-3</c:v>
                </c:pt>
                <c:pt idx="90">
                  <c:v>2.4046978030224653E-3</c:v>
                </c:pt>
              </c:numCache>
            </c:numRef>
          </c:yVal>
          <c:smooth val="1"/>
        </c:ser>
        <c:dLbls>
          <c:showLegendKey val="0"/>
          <c:showVal val="0"/>
          <c:showCatName val="0"/>
          <c:showSerName val="0"/>
          <c:showPercent val="0"/>
          <c:showBubbleSize val="0"/>
        </c:dLbls>
        <c:axId val="144891904"/>
        <c:axId val="144893824"/>
      </c:scatterChart>
      <c:valAx>
        <c:axId val="144891904"/>
        <c:scaling>
          <c:orientation val="minMax"/>
          <c:max val="49"/>
          <c:min val="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44893824"/>
        <c:crosses val="autoZero"/>
        <c:crossBetween val="midCat"/>
      </c:valAx>
      <c:valAx>
        <c:axId val="144893824"/>
        <c:scaling>
          <c:orientation val="minMax"/>
          <c:max val="4.0000000000000008E-2"/>
        </c:scaling>
        <c:delete val="0"/>
        <c:axPos val="l"/>
        <c:majorGridlines/>
        <c:title>
          <c:tx>
            <c:rich>
              <a:bodyPr/>
              <a:lstStyle/>
              <a:p>
                <a:pPr>
                  <a:defRPr/>
                </a:pPr>
                <a:r>
                  <a:rPr lang="en-US"/>
                  <a:t>Normalized CGH</a:t>
                </a:r>
              </a:p>
            </c:rich>
          </c:tx>
          <c:layout>
            <c:manualLayout>
              <c:xMode val="edge"/>
              <c:yMode val="edge"/>
              <c:x val="1.547014391649533E-2"/>
              <c:y val="0.41529761404161492"/>
            </c:manualLayout>
          </c:layout>
          <c:overlay val="0"/>
        </c:title>
        <c:numFmt formatCode="General" sourceLinked="1"/>
        <c:majorTickMark val="none"/>
        <c:minorTickMark val="none"/>
        <c:tickLblPos val="nextTo"/>
        <c:crossAx val="14489190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 CFH </a:t>
            </a:r>
            <a:r>
              <a:rPr lang="en-US" baseline="0"/>
              <a:t> for NTA S&amp;SE Asia Countries</a:t>
            </a:r>
            <a:endParaRPr lang="en-US"/>
          </a:p>
        </c:rich>
      </c:tx>
      <c:layout/>
      <c:overlay val="0"/>
    </c:title>
    <c:autoTitleDeleted val="0"/>
    <c:plotArea>
      <c:layout/>
      <c:scatterChart>
        <c:scatterStyle val="smoothMarker"/>
        <c:varyColors val="0"/>
        <c:ser>
          <c:idx val="0"/>
          <c:order val="0"/>
          <c:tx>
            <c:strRef>
              <c:f>'Health Cross-Country Comparison'!$C$1</c:f>
              <c:strCache>
                <c:ptCount val="1"/>
                <c:pt idx="0">
                  <c:v>Normalized CFH (IND)</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Comparison'!$C$2:$C$112</c:f>
              <c:numCache>
                <c:formatCode>General</c:formatCode>
                <c:ptCount val="111"/>
                <c:pt idx="0">
                  <c:v>9.9926053204013061E-3</c:v>
                </c:pt>
                <c:pt idx="1">
                  <c:v>9.918365063887458E-3</c:v>
                </c:pt>
                <c:pt idx="2">
                  <c:v>9.8441248073736394E-3</c:v>
                </c:pt>
                <c:pt idx="3">
                  <c:v>9.7145560333234491E-3</c:v>
                </c:pt>
                <c:pt idx="4">
                  <c:v>9.4318164361834808E-3</c:v>
                </c:pt>
                <c:pt idx="5">
                  <c:v>9.1441410359928265E-3</c:v>
                </c:pt>
                <c:pt idx="6">
                  <c:v>8.7191360272063523E-3</c:v>
                </c:pt>
                <c:pt idx="7">
                  <c:v>8.1260378884778217E-3</c:v>
                </c:pt>
                <c:pt idx="8">
                  <c:v>7.5117585000012048E-3</c:v>
                </c:pt>
                <c:pt idx="9">
                  <c:v>7.113205549923971E-3</c:v>
                </c:pt>
                <c:pt idx="10">
                  <c:v>6.8074988902104222E-3</c:v>
                </c:pt>
                <c:pt idx="11">
                  <c:v>6.5886760258597726E-3</c:v>
                </c:pt>
                <c:pt idx="12">
                  <c:v>6.6749111194732971E-3</c:v>
                </c:pt>
                <c:pt idx="13">
                  <c:v>6.9419404527721173E-3</c:v>
                </c:pt>
                <c:pt idx="14">
                  <c:v>7.274469662505288E-3</c:v>
                </c:pt>
                <c:pt idx="15">
                  <c:v>7.6859716737019039E-3</c:v>
                </c:pt>
                <c:pt idx="16">
                  <c:v>8.3591328680746469E-3</c:v>
                </c:pt>
                <c:pt idx="17">
                  <c:v>9.0885429480502423E-3</c:v>
                </c:pt>
                <c:pt idx="18">
                  <c:v>9.7787374312786803E-3</c:v>
                </c:pt>
                <c:pt idx="19">
                  <c:v>1.0556293774864965E-2</c:v>
                </c:pt>
                <c:pt idx="20">
                  <c:v>1.1353009188618925E-2</c:v>
                </c:pt>
                <c:pt idx="21">
                  <c:v>1.2012009588263326E-2</c:v>
                </c:pt>
                <c:pt idx="22">
                  <c:v>1.2566219078855554E-2</c:v>
                </c:pt>
                <c:pt idx="23">
                  <c:v>1.3261003166254452E-2</c:v>
                </c:pt>
                <c:pt idx="24">
                  <c:v>1.3897796887938334E-2</c:v>
                </c:pt>
                <c:pt idx="25">
                  <c:v>1.4592592085672687E-2</c:v>
                </c:pt>
                <c:pt idx="26">
                  <c:v>1.5402072356393983E-2</c:v>
                </c:pt>
                <c:pt idx="27">
                  <c:v>1.6316467682121309E-2</c:v>
                </c:pt>
                <c:pt idx="28">
                  <c:v>1.7115820652681597E-2</c:v>
                </c:pt>
                <c:pt idx="29">
                  <c:v>1.7994345476786151E-2</c:v>
                </c:pt>
                <c:pt idx="30">
                  <c:v>1.8977935409560772E-2</c:v>
                </c:pt>
                <c:pt idx="31">
                  <c:v>2.0072773708785147E-2</c:v>
                </c:pt>
                <c:pt idx="32">
                  <c:v>2.123297432878982E-2</c:v>
                </c:pt>
                <c:pt idx="33">
                  <c:v>2.2492851719928712E-2</c:v>
                </c:pt>
                <c:pt idx="34">
                  <c:v>2.3820281862047661E-2</c:v>
                </c:pt>
                <c:pt idx="35">
                  <c:v>2.5156181466675517E-2</c:v>
                </c:pt>
                <c:pt idx="36">
                  <c:v>2.6452975002768647E-2</c:v>
                </c:pt>
                <c:pt idx="37">
                  <c:v>2.7872141457090095E-2</c:v>
                </c:pt>
                <c:pt idx="38">
                  <c:v>2.927390390733926E-2</c:v>
                </c:pt>
                <c:pt idx="39">
                  <c:v>3.0585462309276626E-2</c:v>
                </c:pt>
                <c:pt idx="40">
                  <c:v>3.1998567837643356E-2</c:v>
                </c:pt>
                <c:pt idx="41">
                  <c:v>3.3615147641006864E-2</c:v>
                </c:pt>
                <c:pt idx="42">
                  <c:v>3.5399958175669842E-2</c:v>
                </c:pt>
                <c:pt idx="43">
                  <c:v>3.7215677874352281E-2</c:v>
                </c:pt>
                <c:pt idx="44">
                  <c:v>3.9141189560856125E-2</c:v>
                </c:pt>
                <c:pt idx="45">
                  <c:v>4.1052560501939485E-2</c:v>
                </c:pt>
                <c:pt idx="46">
                  <c:v>4.2617192297689184E-2</c:v>
                </c:pt>
                <c:pt idx="47">
                  <c:v>4.4097783173879343E-2</c:v>
                </c:pt>
                <c:pt idx="48">
                  <c:v>4.5557288009531148E-2</c:v>
                </c:pt>
                <c:pt idx="49">
                  <c:v>4.7085388128635386E-2</c:v>
                </c:pt>
                <c:pt idx="50">
                  <c:v>4.8419498672059566E-2</c:v>
                </c:pt>
                <c:pt idx="51">
                  <c:v>4.9810557552285341E-2</c:v>
                </c:pt>
                <c:pt idx="52">
                  <c:v>5.128901626196368E-2</c:v>
                </c:pt>
                <c:pt idx="53">
                  <c:v>5.2795121337347456E-2</c:v>
                </c:pt>
                <c:pt idx="54">
                  <c:v>5.4507871014048068E-2</c:v>
                </c:pt>
                <c:pt idx="55">
                  <c:v>5.63806826296845E-2</c:v>
                </c:pt>
                <c:pt idx="56">
                  <c:v>5.8160653228590084E-2</c:v>
                </c:pt>
                <c:pt idx="57">
                  <c:v>5.9922332211391385E-2</c:v>
                </c:pt>
                <c:pt idx="58">
                  <c:v>6.1678388967758499E-2</c:v>
                </c:pt>
                <c:pt idx="59">
                  <c:v>6.3573136642967223E-2</c:v>
                </c:pt>
                <c:pt idx="60">
                  <c:v>6.5058072419714286E-2</c:v>
                </c:pt>
                <c:pt idx="61">
                  <c:v>6.6448223299262116E-2</c:v>
                </c:pt>
                <c:pt idx="62">
                  <c:v>6.7699018537985836E-2</c:v>
                </c:pt>
                <c:pt idx="63">
                  <c:v>6.9001889375402289E-2</c:v>
                </c:pt>
                <c:pt idx="64">
                  <c:v>7.0445497287039055E-2</c:v>
                </c:pt>
                <c:pt idx="65">
                  <c:v>7.1875475287567353E-2</c:v>
                </c:pt>
                <c:pt idx="66">
                  <c:v>7.2957040106511342E-2</c:v>
                </c:pt>
                <c:pt idx="67">
                  <c:v>7.4007050224965634E-2</c:v>
                </c:pt>
                <c:pt idx="68">
                  <c:v>7.5302948201492248E-2</c:v>
                </c:pt>
                <c:pt idx="69">
                  <c:v>7.6366312179342866E-2</c:v>
                </c:pt>
                <c:pt idx="70">
                  <c:v>7.7794164398569218E-2</c:v>
                </c:pt>
                <c:pt idx="71">
                  <c:v>7.9231285124935907E-2</c:v>
                </c:pt>
                <c:pt idx="72">
                  <c:v>8.0687285481118018E-2</c:v>
                </c:pt>
                <c:pt idx="73">
                  <c:v>8.2151176898026354E-2</c:v>
                </c:pt>
                <c:pt idx="74">
                  <c:v>8.3594094391604395E-2</c:v>
                </c:pt>
                <c:pt idx="75">
                  <c:v>8.5026628386528497E-2</c:v>
                </c:pt>
                <c:pt idx="76">
                  <c:v>8.6320673204287823E-2</c:v>
                </c:pt>
                <c:pt idx="77">
                  <c:v>8.7619320015135962E-2</c:v>
                </c:pt>
                <c:pt idx="78">
                  <c:v>8.8786067374698713E-2</c:v>
                </c:pt>
                <c:pt idx="79">
                  <c:v>9.0080052787833764E-2</c:v>
                </c:pt>
                <c:pt idx="80">
                  <c:v>9.0755876823335246E-2</c:v>
                </c:pt>
                <c:pt idx="81">
                  <c:v>9.0542781076441647E-2</c:v>
                </c:pt>
                <c:pt idx="82">
                  <c:v>8.9762265048586767E-2</c:v>
                </c:pt>
                <c:pt idx="83">
                  <c:v>8.8779058527174423E-2</c:v>
                </c:pt>
                <c:pt idx="84">
                  <c:v>8.788960843959745E-2</c:v>
                </c:pt>
                <c:pt idx="85">
                  <c:v>8.6797491018310857E-2</c:v>
                </c:pt>
                <c:pt idx="86">
                  <c:v>8.5088493953536043E-2</c:v>
                </c:pt>
                <c:pt idx="87">
                  <c:v>8.3061278706313718E-2</c:v>
                </c:pt>
                <c:pt idx="88">
                  <c:v>8.0636834285810213E-2</c:v>
                </c:pt>
                <c:pt idx="89">
                  <c:v>7.8136137279260345E-2</c:v>
                </c:pt>
                <c:pt idx="90">
                  <c:v>7.563544027271045E-2</c:v>
                </c:pt>
              </c:numCache>
            </c:numRef>
          </c:yVal>
          <c:smooth val="1"/>
        </c:ser>
        <c:ser>
          <c:idx val="1"/>
          <c:order val="1"/>
          <c:tx>
            <c:strRef>
              <c:f>'Health Cross-Country Comparison'!$F$1</c:f>
              <c:strCache>
                <c:ptCount val="1"/>
                <c:pt idx="0">
                  <c:v>Normalized CFH (IDN)</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Comparison'!$F$2:$F$112</c:f>
              <c:numCache>
                <c:formatCode>General</c:formatCode>
                <c:ptCount val="111"/>
                <c:pt idx="0">
                  <c:v>1.7626486977332319E-2</c:v>
                </c:pt>
                <c:pt idx="1">
                  <c:v>1.5193896389541651E-2</c:v>
                </c:pt>
                <c:pt idx="2">
                  <c:v>1.276130580175106E-2</c:v>
                </c:pt>
                <c:pt idx="3">
                  <c:v>1.032871521396039E-2</c:v>
                </c:pt>
                <c:pt idx="4">
                  <c:v>7.8961246261697992E-3</c:v>
                </c:pt>
                <c:pt idx="5">
                  <c:v>5.3247179382182657E-3</c:v>
                </c:pt>
                <c:pt idx="6">
                  <c:v>4.2011140659983289E-3</c:v>
                </c:pt>
                <c:pt idx="7">
                  <c:v>3.2741387609222959E-3</c:v>
                </c:pt>
                <c:pt idx="8">
                  <c:v>2.3647035409861935E-3</c:v>
                </c:pt>
                <c:pt idx="9">
                  <c:v>1.4529783639704288E-3</c:v>
                </c:pt>
                <c:pt idx="10">
                  <c:v>1.3991656971930402E-3</c:v>
                </c:pt>
                <c:pt idx="11">
                  <c:v>1.4661697940413099E-3</c:v>
                </c:pt>
                <c:pt idx="12">
                  <c:v>1.488639129595867E-3</c:v>
                </c:pt>
                <c:pt idx="13">
                  <c:v>1.5452795951088828E-3</c:v>
                </c:pt>
                <c:pt idx="14">
                  <c:v>1.5659492886932358E-3</c:v>
                </c:pt>
                <c:pt idx="15">
                  <c:v>1.6088387239305375E-3</c:v>
                </c:pt>
                <c:pt idx="16">
                  <c:v>1.747541293678442E-3</c:v>
                </c:pt>
                <c:pt idx="17">
                  <c:v>1.8284960549365141E-3</c:v>
                </c:pt>
                <c:pt idx="18">
                  <c:v>1.9108802189794002E-3</c:v>
                </c:pt>
                <c:pt idx="19">
                  <c:v>2.0227914574951714E-3</c:v>
                </c:pt>
                <c:pt idx="20">
                  <c:v>2.1093991118243914E-3</c:v>
                </c:pt>
                <c:pt idx="21">
                  <c:v>3.1693892376145577E-3</c:v>
                </c:pt>
                <c:pt idx="22">
                  <c:v>3.9695438938546056E-3</c:v>
                </c:pt>
                <c:pt idx="23">
                  <c:v>4.8900984938732694E-3</c:v>
                </c:pt>
                <c:pt idx="24">
                  <c:v>5.8827960798722885E-3</c:v>
                </c:pt>
                <c:pt idx="25">
                  <c:v>6.9070463141225795E-3</c:v>
                </c:pt>
                <c:pt idx="26">
                  <c:v>7.7409073565498183E-3</c:v>
                </c:pt>
                <c:pt idx="27">
                  <c:v>8.7335905955517965E-3</c:v>
                </c:pt>
                <c:pt idx="28">
                  <c:v>9.5377905940625847E-3</c:v>
                </c:pt>
                <c:pt idx="29">
                  <c:v>1.0389036461308591E-2</c:v>
                </c:pt>
                <c:pt idx="30">
                  <c:v>1.055155731614685E-2</c:v>
                </c:pt>
                <c:pt idx="31">
                  <c:v>1.1327026597462068E-2</c:v>
                </c:pt>
                <c:pt idx="32">
                  <c:v>1.1488351102403498E-2</c:v>
                </c:pt>
                <c:pt idx="33">
                  <c:v>1.1684192034292919E-2</c:v>
                </c:pt>
                <c:pt idx="34">
                  <c:v>1.1792077638432437E-2</c:v>
                </c:pt>
                <c:pt idx="35">
                  <c:v>1.2219539042470019E-2</c:v>
                </c:pt>
                <c:pt idx="36">
                  <c:v>1.2760404119747781E-2</c:v>
                </c:pt>
                <c:pt idx="37">
                  <c:v>1.3268924805970857E-2</c:v>
                </c:pt>
                <c:pt idx="38">
                  <c:v>1.3797277216436516E-2</c:v>
                </c:pt>
                <c:pt idx="39">
                  <c:v>1.4280815760664712E-2</c:v>
                </c:pt>
                <c:pt idx="40">
                  <c:v>1.5397759082922988E-2</c:v>
                </c:pt>
                <c:pt idx="41">
                  <c:v>1.5278180500196232E-2</c:v>
                </c:pt>
                <c:pt idx="42">
                  <c:v>1.5543670746991086E-2</c:v>
                </c:pt>
                <c:pt idx="43">
                  <c:v>1.5842970100873186E-2</c:v>
                </c:pt>
                <c:pt idx="44">
                  <c:v>1.5710637153964084E-2</c:v>
                </c:pt>
                <c:pt idx="45">
                  <c:v>1.5754836798812826E-2</c:v>
                </c:pt>
                <c:pt idx="46">
                  <c:v>1.5937953335268061E-2</c:v>
                </c:pt>
                <c:pt idx="47">
                  <c:v>1.6188995396943198E-2</c:v>
                </c:pt>
                <c:pt idx="48">
                  <c:v>1.6111411734739144E-2</c:v>
                </c:pt>
                <c:pt idx="49">
                  <c:v>1.5311011826175051E-2</c:v>
                </c:pt>
                <c:pt idx="50">
                  <c:v>1.8470185516873579E-2</c:v>
                </c:pt>
                <c:pt idx="51">
                  <c:v>1.8369094538742529E-2</c:v>
                </c:pt>
                <c:pt idx="52">
                  <c:v>1.8229693429998656E-2</c:v>
                </c:pt>
                <c:pt idx="53">
                  <c:v>1.8409544566444457E-2</c:v>
                </c:pt>
                <c:pt idx="54">
                  <c:v>1.800397929057063E-2</c:v>
                </c:pt>
                <c:pt idx="55">
                  <c:v>1.7703704668221965E-2</c:v>
                </c:pt>
                <c:pt idx="56">
                  <c:v>1.7314613441720837E-2</c:v>
                </c:pt>
                <c:pt idx="57">
                  <c:v>1.7878289182518842E-2</c:v>
                </c:pt>
                <c:pt idx="58">
                  <c:v>1.7271800719636524E-2</c:v>
                </c:pt>
                <c:pt idx="59">
                  <c:v>1.4056161489803301E-2</c:v>
                </c:pt>
                <c:pt idx="60">
                  <c:v>1.3969320630328717E-2</c:v>
                </c:pt>
                <c:pt idx="61">
                  <c:v>1.4021229151021216E-2</c:v>
                </c:pt>
                <c:pt idx="62">
                  <c:v>1.4104321551098011E-2</c:v>
                </c:pt>
                <c:pt idx="63">
                  <c:v>1.4540929619883965E-2</c:v>
                </c:pt>
                <c:pt idx="64">
                  <c:v>1.4516752237811051E-2</c:v>
                </c:pt>
                <c:pt idx="65">
                  <c:v>1.4566393391247384E-2</c:v>
                </c:pt>
                <c:pt idx="66">
                  <c:v>1.4337728396639715E-2</c:v>
                </c:pt>
                <c:pt idx="67">
                  <c:v>1.499758315497254E-2</c:v>
                </c:pt>
                <c:pt idx="68">
                  <c:v>1.4769636630905547E-2</c:v>
                </c:pt>
                <c:pt idx="69">
                  <c:v>1.5542499778783969E-2</c:v>
                </c:pt>
                <c:pt idx="70">
                  <c:v>1.5705851103306922E-2</c:v>
                </c:pt>
                <c:pt idx="71">
                  <c:v>1.5764339529506687E-2</c:v>
                </c:pt>
                <c:pt idx="72">
                  <c:v>1.5923521233345325E-2</c:v>
                </c:pt>
                <c:pt idx="73">
                  <c:v>1.6262568060701629E-2</c:v>
                </c:pt>
                <c:pt idx="74">
                  <c:v>1.6516691928578048E-2</c:v>
                </c:pt>
                <c:pt idx="75">
                  <c:v>1.6349701342140012E-2</c:v>
                </c:pt>
                <c:pt idx="76">
                  <c:v>1.5874557870246182E-2</c:v>
                </c:pt>
                <c:pt idx="77">
                  <c:v>1.6392273420928222E-2</c:v>
                </c:pt>
                <c:pt idx="78">
                  <c:v>1.5094480680179965E-2</c:v>
                </c:pt>
                <c:pt idx="79">
                  <c:v>1.4854495428214461E-2</c:v>
                </c:pt>
                <c:pt idx="80">
                  <c:v>1.60427476213146E-2</c:v>
                </c:pt>
                <c:pt idx="81">
                  <c:v>1.5741200619900871E-2</c:v>
                </c:pt>
                <c:pt idx="82">
                  <c:v>1.6232783713700231E-2</c:v>
                </c:pt>
                <c:pt idx="83">
                  <c:v>1.722469025717506E-2</c:v>
                </c:pt>
                <c:pt idx="84">
                  <c:v>1.7896940302053972E-2</c:v>
                </c:pt>
                <c:pt idx="85">
                  <c:v>1.7697793488619384E-2</c:v>
                </c:pt>
                <c:pt idx="86">
                  <c:v>1.6187112198780138E-2</c:v>
                </c:pt>
                <c:pt idx="87">
                  <c:v>1.6504438445973893E-2</c:v>
                </c:pt>
                <c:pt idx="88">
                  <c:v>1.6821764693167724E-2</c:v>
                </c:pt>
                <c:pt idx="89">
                  <c:v>1.7139090940361718E-2</c:v>
                </c:pt>
                <c:pt idx="90">
                  <c:v>1.7456417187555473E-2</c:v>
                </c:pt>
              </c:numCache>
            </c:numRef>
          </c:yVal>
          <c:smooth val="1"/>
        </c:ser>
        <c:ser>
          <c:idx val="2"/>
          <c:order val="2"/>
          <c:tx>
            <c:strRef>
              <c:f>'Health Cross-Country Comparison'!$I$1</c:f>
              <c:strCache>
                <c:ptCount val="1"/>
                <c:pt idx="0">
                  <c:v>Normalized CFH (THA)</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Comparison'!$I$2:$I$112</c:f>
              <c:numCache>
                <c:formatCode>General</c:formatCode>
                <c:ptCount val="111"/>
                <c:pt idx="0">
                  <c:v>5.6696820624749268E-2</c:v>
                </c:pt>
                <c:pt idx="1">
                  <c:v>7.2224047895472585E-2</c:v>
                </c:pt>
                <c:pt idx="2">
                  <c:v>4.0620431359648108E-2</c:v>
                </c:pt>
                <c:pt idx="3">
                  <c:v>3.617620864439567E-2</c:v>
                </c:pt>
                <c:pt idx="4">
                  <c:v>3.1731985929143336E-2</c:v>
                </c:pt>
                <c:pt idx="5">
                  <c:v>2.7287763213891009E-2</c:v>
                </c:pt>
                <c:pt idx="6">
                  <c:v>2.2800562114745865E-2</c:v>
                </c:pt>
                <c:pt idx="7">
                  <c:v>1.755248172161292E-2</c:v>
                </c:pt>
                <c:pt idx="8">
                  <c:v>1.5669265365023711E-2</c:v>
                </c:pt>
                <c:pt idx="9">
                  <c:v>1.4584834813624367E-2</c:v>
                </c:pt>
                <c:pt idx="10">
                  <c:v>1.3116163712580235E-2</c:v>
                </c:pt>
                <c:pt idx="11">
                  <c:v>1.2842155945270986E-2</c:v>
                </c:pt>
                <c:pt idx="12">
                  <c:v>1.2351251970938214E-2</c:v>
                </c:pt>
                <c:pt idx="13">
                  <c:v>1.2147239525509324E-2</c:v>
                </c:pt>
                <c:pt idx="14">
                  <c:v>1.2583068904336268E-2</c:v>
                </c:pt>
                <c:pt idx="15">
                  <c:v>1.3797901228943817E-2</c:v>
                </c:pt>
                <c:pt idx="16">
                  <c:v>1.4666825541307644E-2</c:v>
                </c:pt>
                <c:pt idx="17">
                  <c:v>1.5627230768906361E-2</c:v>
                </c:pt>
                <c:pt idx="18">
                  <c:v>1.6466918943070175E-2</c:v>
                </c:pt>
                <c:pt idx="19">
                  <c:v>1.8165450038720644E-2</c:v>
                </c:pt>
                <c:pt idx="20">
                  <c:v>2.0603282170739676E-2</c:v>
                </c:pt>
                <c:pt idx="21">
                  <c:v>2.167475644593991E-2</c:v>
                </c:pt>
                <c:pt idx="22">
                  <c:v>2.1679134401037126E-2</c:v>
                </c:pt>
                <c:pt idx="23">
                  <c:v>2.395327360483715E-2</c:v>
                </c:pt>
                <c:pt idx="24">
                  <c:v>2.4729855158995173E-2</c:v>
                </c:pt>
                <c:pt idx="25">
                  <c:v>2.6442288267228407E-2</c:v>
                </c:pt>
                <c:pt idx="26">
                  <c:v>2.6690784582478536E-2</c:v>
                </c:pt>
                <c:pt idx="27">
                  <c:v>2.7951034082764503E-2</c:v>
                </c:pt>
                <c:pt idx="28">
                  <c:v>2.9758381268009882E-2</c:v>
                </c:pt>
                <c:pt idx="29">
                  <c:v>3.0573827753872046E-2</c:v>
                </c:pt>
                <c:pt idx="30">
                  <c:v>3.0572114974393216E-2</c:v>
                </c:pt>
                <c:pt idx="31">
                  <c:v>2.9560447798578804E-2</c:v>
                </c:pt>
                <c:pt idx="32">
                  <c:v>2.9995696618000996E-2</c:v>
                </c:pt>
                <c:pt idx="33">
                  <c:v>3.1613261813338914E-2</c:v>
                </c:pt>
                <c:pt idx="34">
                  <c:v>3.089556178378473E-2</c:v>
                </c:pt>
                <c:pt idx="35">
                  <c:v>3.3253711089241932E-2</c:v>
                </c:pt>
                <c:pt idx="36">
                  <c:v>3.3921618726309589E-2</c:v>
                </c:pt>
                <c:pt idx="37">
                  <c:v>3.5484122517665737E-2</c:v>
                </c:pt>
                <c:pt idx="38">
                  <c:v>3.5218495640357381E-2</c:v>
                </c:pt>
                <c:pt idx="39">
                  <c:v>3.5343117831706919E-2</c:v>
                </c:pt>
                <c:pt idx="40">
                  <c:v>3.5689288567600043E-2</c:v>
                </c:pt>
                <c:pt idx="41">
                  <c:v>3.7385132444054281E-2</c:v>
                </c:pt>
                <c:pt idx="42">
                  <c:v>3.9698082845614012E-2</c:v>
                </c:pt>
                <c:pt idx="43">
                  <c:v>4.0805782806851314E-2</c:v>
                </c:pt>
                <c:pt idx="44">
                  <c:v>4.380218359632998E-2</c:v>
                </c:pt>
                <c:pt idx="45">
                  <c:v>4.5516596841800816E-2</c:v>
                </c:pt>
                <c:pt idx="46">
                  <c:v>4.7283482059043667E-2</c:v>
                </c:pt>
                <c:pt idx="47">
                  <c:v>5.0039051900646621E-2</c:v>
                </c:pt>
                <c:pt idx="48">
                  <c:v>5.1579620491387777E-2</c:v>
                </c:pt>
                <c:pt idx="49">
                  <c:v>5.3879520876816647E-2</c:v>
                </c:pt>
                <c:pt idx="50">
                  <c:v>5.6431084046263486E-2</c:v>
                </c:pt>
                <c:pt idx="51">
                  <c:v>5.8962722324177312E-2</c:v>
                </c:pt>
                <c:pt idx="52">
                  <c:v>6.1643313732114943E-2</c:v>
                </c:pt>
                <c:pt idx="53">
                  <c:v>6.2540758835808175E-2</c:v>
                </c:pt>
                <c:pt idx="54">
                  <c:v>6.5234374656408967E-2</c:v>
                </c:pt>
                <c:pt idx="55">
                  <c:v>6.5051470163806469E-2</c:v>
                </c:pt>
                <c:pt idx="56">
                  <c:v>6.6605496208767392E-2</c:v>
                </c:pt>
                <c:pt idx="57">
                  <c:v>6.7226312305524019E-2</c:v>
                </c:pt>
                <c:pt idx="58">
                  <c:v>6.7695378365549938E-2</c:v>
                </c:pt>
                <c:pt idx="59">
                  <c:v>6.9099461269623838E-2</c:v>
                </c:pt>
                <c:pt idx="60">
                  <c:v>7.1468204262031182E-2</c:v>
                </c:pt>
                <c:pt idx="61">
                  <c:v>7.4789646531613949E-2</c:v>
                </c:pt>
                <c:pt idx="62">
                  <c:v>8.2839304297221486E-2</c:v>
                </c:pt>
                <c:pt idx="63">
                  <c:v>8.5529383470389811E-2</c:v>
                </c:pt>
                <c:pt idx="64">
                  <c:v>9.3552595786866158E-2</c:v>
                </c:pt>
                <c:pt idx="65">
                  <c:v>9.6738645812452825E-2</c:v>
                </c:pt>
                <c:pt idx="66">
                  <c:v>0.10676497564127603</c:v>
                </c:pt>
                <c:pt idx="67">
                  <c:v>0.10992232702226068</c:v>
                </c:pt>
                <c:pt idx="68">
                  <c:v>0.11186371424379445</c:v>
                </c:pt>
                <c:pt idx="69">
                  <c:v>0.11855467018566733</c:v>
                </c:pt>
                <c:pt idx="70">
                  <c:v>0.11673348834142361</c:v>
                </c:pt>
                <c:pt idx="71">
                  <c:v>0.1197604723845809</c:v>
                </c:pt>
                <c:pt idx="72">
                  <c:v>0.12786573199355136</c:v>
                </c:pt>
                <c:pt idx="73">
                  <c:v>0.12413476891466446</c:v>
                </c:pt>
                <c:pt idx="74">
                  <c:v>0.12789459821558155</c:v>
                </c:pt>
                <c:pt idx="75">
                  <c:v>0.13037318925145414</c:v>
                </c:pt>
                <c:pt idx="76">
                  <c:v>0.13044570732023963</c:v>
                </c:pt>
                <c:pt idx="77">
                  <c:v>0.13036548283892627</c:v>
                </c:pt>
                <c:pt idx="78">
                  <c:v>0.12927775343814368</c:v>
                </c:pt>
                <c:pt idx="79">
                  <c:v>0.13363828342138948</c:v>
                </c:pt>
                <c:pt idx="80">
                  <c:v>0.12978424106448647</c:v>
                </c:pt>
                <c:pt idx="81">
                  <c:v>0.12978424106448647</c:v>
                </c:pt>
                <c:pt idx="82">
                  <c:v>0.12978424106448647</c:v>
                </c:pt>
                <c:pt idx="83">
                  <c:v>0.12978424106448647</c:v>
                </c:pt>
                <c:pt idx="84">
                  <c:v>0.12978424106448647</c:v>
                </c:pt>
                <c:pt idx="85">
                  <c:v>0.12978424106448647</c:v>
                </c:pt>
                <c:pt idx="86">
                  <c:v>0.12978424106448647</c:v>
                </c:pt>
                <c:pt idx="87">
                  <c:v>0.12978424106448647</c:v>
                </c:pt>
                <c:pt idx="88">
                  <c:v>0.12978424106448647</c:v>
                </c:pt>
                <c:pt idx="89">
                  <c:v>0.12978424106448647</c:v>
                </c:pt>
                <c:pt idx="90">
                  <c:v>0.12978424106448647</c:v>
                </c:pt>
              </c:numCache>
            </c:numRef>
          </c:yVal>
          <c:smooth val="1"/>
        </c:ser>
        <c:ser>
          <c:idx val="3"/>
          <c:order val="3"/>
          <c:tx>
            <c:strRef>
              <c:f>'Health Cross-Country Comparison'!$L$1</c:f>
              <c:strCache>
                <c:ptCount val="1"/>
                <c:pt idx="0">
                  <c:v>Normalized CFH (VNM)</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Comparison'!$L$2:$L$112</c:f>
              <c:numCache>
                <c:formatCode>General</c:formatCode>
                <c:ptCount val="111"/>
                <c:pt idx="0">
                  <c:v>2.2113961281412069E-2</c:v>
                </c:pt>
                <c:pt idx="1">
                  <c:v>1.9609409461357634E-2</c:v>
                </c:pt>
                <c:pt idx="2">
                  <c:v>1.8961363832619968E-2</c:v>
                </c:pt>
                <c:pt idx="3">
                  <c:v>1.831331820388225E-2</c:v>
                </c:pt>
                <c:pt idx="4">
                  <c:v>1.7665272575144525E-2</c:v>
                </c:pt>
                <c:pt idx="5">
                  <c:v>1.7017226946406804E-2</c:v>
                </c:pt>
                <c:pt idx="6">
                  <c:v>1.6315339304708708E-2</c:v>
                </c:pt>
                <c:pt idx="7">
                  <c:v>1.6180405405272359E-2</c:v>
                </c:pt>
                <c:pt idx="8">
                  <c:v>1.6023277142415433E-2</c:v>
                </c:pt>
                <c:pt idx="9">
                  <c:v>1.5928437394436865E-2</c:v>
                </c:pt>
                <c:pt idx="10">
                  <c:v>1.5763326381784969E-2</c:v>
                </c:pt>
                <c:pt idx="11">
                  <c:v>1.5808995204253214E-2</c:v>
                </c:pt>
                <c:pt idx="12">
                  <c:v>1.5831979099870139E-2</c:v>
                </c:pt>
                <c:pt idx="13">
                  <c:v>1.5898042158395211E-2</c:v>
                </c:pt>
                <c:pt idx="14">
                  <c:v>1.6057704702913816E-2</c:v>
                </c:pt>
                <c:pt idx="15">
                  <c:v>1.6431372268658317E-2</c:v>
                </c:pt>
                <c:pt idx="16">
                  <c:v>1.7279334834875322E-2</c:v>
                </c:pt>
                <c:pt idx="17">
                  <c:v>1.7616905785092798E-2</c:v>
                </c:pt>
                <c:pt idx="18">
                  <c:v>1.8176407128898304E-2</c:v>
                </c:pt>
                <c:pt idx="19">
                  <c:v>1.8626201967833943E-2</c:v>
                </c:pt>
                <c:pt idx="20">
                  <c:v>1.945977454503996E-2</c:v>
                </c:pt>
                <c:pt idx="21">
                  <c:v>1.9817439215915E-2</c:v>
                </c:pt>
                <c:pt idx="22">
                  <c:v>1.9822877209938604E-2</c:v>
                </c:pt>
                <c:pt idx="23">
                  <c:v>2.0503476573456452E-2</c:v>
                </c:pt>
                <c:pt idx="24">
                  <c:v>2.0902015791753385E-2</c:v>
                </c:pt>
                <c:pt idx="25">
                  <c:v>2.1222524554096147E-2</c:v>
                </c:pt>
                <c:pt idx="26">
                  <c:v>2.1452563469344751E-2</c:v>
                </c:pt>
                <c:pt idx="27">
                  <c:v>2.108530577849067E-2</c:v>
                </c:pt>
                <c:pt idx="28">
                  <c:v>2.1462801360611426E-2</c:v>
                </c:pt>
                <c:pt idx="29">
                  <c:v>2.0759032159716882E-2</c:v>
                </c:pt>
                <c:pt idx="30">
                  <c:v>2.0504940863494647E-2</c:v>
                </c:pt>
                <c:pt idx="31">
                  <c:v>2.0240022303776271E-2</c:v>
                </c:pt>
                <c:pt idx="32">
                  <c:v>2.0021698851618985E-2</c:v>
                </c:pt>
                <c:pt idx="33">
                  <c:v>2.0402323864712114E-2</c:v>
                </c:pt>
                <c:pt idx="34">
                  <c:v>1.9977811787259683E-2</c:v>
                </c:pt>
                <c:pt idx="35">
                  <c:v>1.9700687501816857E-2</c:v>
                </c:pt>
                <c:pt idx="36">
                  <c:v>1.9421859222912004E-2</c:v>
                </c:pt>
                <c:pt idx="37">
                  <c:v>1.9163983837858108E-2</c:v>
                </c:pt>
                <c:pt idx="38">
                  <c:v>1.8752235966587382E-2</c:v>
                </c:pt>
                <c:pt idx="39">
                  <c:v>1.8398734086965081E-2</c:v>
                </c:pt>
                <c:pt idx="40">
                  <c:v>1.8248530799562599E-2</c:v>
                </c:pt>
                <c:pt idx="41">
                  <c:v>1.824853559325651E-2</c:v>
                </c:pt>
                <c:pt idx="42">
                  <c:v>1.7851465564431811E-2</c:v>
                </c:pt>
                <c:pt idx="43">
                  <c:v>1.8483428668927854E-2</c:v>
                </c:pt>
                <c:pt idx="44">
                  <c:v>1.9031876050182701E-2</c:v>
                </c:pt>
                <c:pt idx="45">
                  <c:v>1.8981301860275687E-2</c:v>
                </c:pt>
                <c:pt idx="46">
                  <c:v>2.0129459264925233E-2</c:v>
                </c:pt>
                <c:pt idx="47">
                  <c:v>2.0786967935770232E-2</c:v>
                </c:pt>
                <c:pt idx="48">
                  <c:v>2.1786069893868814E-2</c:v>
                </c:pt>
                <c:pt idx="49">
                  <c:v>2.2677523049763018E-2</c:v>
                </c:pt>
                <c:pt idx="50">
                  <c:v>2.3121666536649099E-2</c:v>
                </c:pt>
                <c:pt idx="51">
                  <c:v>2.3808501839265844E-2</c:v>
                </c:pt>
                <c:pt idx="52">
                  <c:v>2.4463818805236036E-2</c:v>
                </c:pt>
                <c:pt idx="53">
                  <c:v>2.5100410090342581E-2</c:v>
                </c:pt>
                <c:pt idx="54">
                  <c:v>2.5365596377607498E-2</c:v>
                </c:pt>
                <c:pt idx="55">
                  <c:v>2.528935723468238E-2</c:v>
                </c:pt>
                <c:pt idx="56">
                  <c:v>2.6792469678527848E-2</c:v>
                </c:pt>
                <c:pt idx="57">
                  <c:v>2.843693109217689E-2</c:v>
                </c:pt>
                <c:pt idx="58">
                  <c:v>2.9668534463174648E-2</c:v>
                </c:pt>
                <c:pt idx="59">
                  <c:v>2.9537814962073309E-2</c:v>
                </c:pt>
                <c:pt idx="60">
                  <c:v>3.0012466009352257E-2</c:v>
                </c:pt>
                <c:pt idx="61">
                  <c:v>3.1374223455826231E-2</c:v>
                </c:pt>
                <c:pt idx="62">
                  <c:v>3.1452892623163746E-2</c:v>
                </c:pt>
                <c:pt idx="63">
                  <c:v>3.1407347478400294E-2</c:v>
                </c:pt>
                <c:pt idx="64">
                  <c:v>3.2073887633006927E-2</c:v>
                </c:pt>
                <c:pt idx="65">
                  <c:v>3.2098743806766583E-2</c:v>
                </c:pt>
                <c:pt idx="66">
                  <c:v>3.2660220989360549E-2</c:v>
                </c:pt>
                <c:pt idx="67">
                  <c:v>3.1978598635763952E-2</c:v>
                </c:pt>
                <c:pt idx="68">
                  <c:v>3.0792380239606031E-2</c:v>
                </c:pt>
                <c:pt idx="69">
                  <c:v>3.1692316680124892E-2</c:v>
                </c:pt>
                <c:pt idx="70">
                  <c:v>3.1853517320487183E-2</c:v>
                </c:pt>
                <c:pt idx="71">
                  <c:v>3.1344649401779667E-2</c:v>
                </c:pt>
                <c:pt idx="72">
                  <c:v>3.171187086783591E-2</c:v>
                </c:pt>
                <c:pt idx="73">
                  <c:v>3.2156377325499245E-2</c:v>
                </c:pt>
                <c:pt idx="74">
                  <c:v>3.216910984904716E-2</c:v>
                </c:pt>
                <c:pt idx="75">
                  <c:v>3.2667714868102993E-2</c:v>
                </c:pt>
                <c:pt idx="76">
                  <c:v>3.2288590198400489E-2</c:v>
                </c:pt>
                <c:pt idx="77">
                  <c:v>3.1471045110090717E-2</c:v>
                </c:pt>
                <c:pt idx="78">
                  <c:v>3.1660662007889064E-2</c:v>
                </c:pt>
                <c:pt idx="79">
                  <c:v>3.1054226358056623E-2</c:v>
                </c:pt>
                <c:pt idx="80">
                  <c:v>2.8437282920857069E-2</c:v>
                </c:pt>
                <c:pt idx="81">
                  <c:v>2.6956529254487497E-2</c:v>
                </c:pt>
                <c:pt idx="82">
                  <c:v>2.720589012688121E-2</c:v>
                </c:pt>
                <c:pt idx="83">
                  <c:v>2.4997944624336219E-2</c:v>
                </c:pt>
                <c:pt idx="84">
                  <c:v>2.4185284618495867E-2</c:v>
                </c:pt>
                <c:pt idx="85">
                  <c:v>2.4921093081871674E-2</c:v>
                </c:pt>
                <c:pt idx="86">
                  <c:v>2.4338870448796027E-2</c:v>
                </c:pt>
                <c:pt idx="87">
                  <c:v>2.375664781572032E-2</c:v>
                </c:pt>
                <c:pt idx="88">
                  <c:v>2.3174425182644676E-2</c:v>
                </c:pt>
                <c:pt idx="89">
                  <c:v>2.2592202549569028E-2</c:v>
                </c:pt>
                <c:pt idx="90">
                  <c:v>2.2009979916493321E-2</c:v>
                </c:pt>
              </c:numCache>
            </c:numRef>
          </c:yVal>
          <c:smooth val="1"/>
        </c:ser>
        <c:dLbls>
          <c:showLegendKey val="0"/>
          <c:showVal val="0"/>
          <c:showCatName val="0"/>
          <c:showSerName val="0"/>
          <c:showPercent val="0"/>
          <c:showBubbleSize val="0"/>
        </c:dLbls>
        <c:axId val="124285696"/>
        <c:axId val="124287616"/>
      </c:scatterChart>
      <c:valAx>
        <c:axId val="124285696"/>
        <c:scaling>
          <c:orientation val="minMax"/>
          <c:max val="49"/>
          <c:min val="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24287616"/>
        <c:crosses val="autoZero"/>
        <c:crossBetween val="midCat"/>
      </c:valAx>
      <c:valAx>
        <c:axId val="124287616"/>
        <c:scaling>
          <c:orientation val="minMax"/>
          <c:max val="8.0000000000000016E-2"/>
        </c:scaling>
        <c:delete val="0"/>
        <c:axPos val="l"/>
        <c:majorGridlines/>
        <c:title>
          <c:tx>
            <c:rich>
              <a:bodyPr/>
              <a:lstStyle/>
              <a:p>
                <a:pPr>
                  <a:defRPr/>
                </a:pPr>
                <a:r>
                  <a:rPr lang="en-US"/>
                  <a:t>normalized</a:t>
                </a:r>
                <a:r>
                  <a:rPr lang="en-US" baseline="0"/>
                  <a:t> CFH</a:t>
                </a:r>
              </a:p>
            </c:rich>
          </c:tx>
          <c:layout/>
          <c:overlay val="0"/>
        </c:title>
        <c:numFmt formatCode="General" sourceLinked="1"/>
        <c:majorTickMark val="none"/>
        <c:minorTickMark val="none"/>
        <c:tickLblPos val="nextTo"/>
        <c:crossAx val="124285696"/>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a:t>CGH</a:t>
            </a:r>
            <a:r>
              <a:rPr lang="en-US" sz="1600" baseline="0"/>
              <a:t>-CFH Imbalance: NTA S&amp;SE Asia Countries</a:t>
            </a:r>
            <a:endParaRPr lang="en-US" sz="1600"/>
          </a:p>
        </c:rich>
      </c:tx>
      <c:layout/>
      <c:overlay val="0"/>
    </c:title>
    <c:autoTitleDeleted val="0"/>
    <c:plotArea>
      <c:layout/>
      <c:scatterChart>
        <c:scatterStyle val="smoothMarker"/>
        <c:varyColors val="0"/>
        <c:ser>
          <c:idx val="0"/>
          <c:order val="0"/>
          <c:tx>
            <c:strRef>
              <c:f>'Health Cross-Country Comparison'!$D$1</c:f>
              <c:strCache>
                <c:ptCount val="1"/>
                <c:pt idx="0">
                  <c:v>Public-Private Difference (IND)</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Comparison'!$D$2:$D$112</c:f>
              <c:numCache>
                <c:formatCode>General</c:formatCode>
                <c:ptCount val="111"/>
                <c:pt idx="0">
                  <c:v>1.2667156176609544E-2</c:v>
                </c:pt>
                <c:pt idx="1">
                  <c:v>1.2031866888208268E-2</c:v>
                </c:pt>
                <c:pt idx="2">
                  <c:v>1.1396577599806963E-2</c:v>
                </c:pt>
                <c:pt idx="3">
                  <c:v>1.0452245253089789E-2</c:v>
                </c:pt>
                <c:pt idx="4">
                  <c:v>9.3706737672634675E-3</c:v>
                </c:pt>
                <c:pt idx="5">
                  <c:v>8.4100190990079784E-3</c:v>
                </c:pt>
                <c:pt idx="6">
                  <c:v>6.8446723968422808E-3</c:v>
                </c:pt>
                <c:pt idx="7">
                  <c:v>5.7258645865234607E-3</c:v>
                </c:pt>
                <c:pt idx="8">
                  <c:v>4.9590952036965242E-3</c:v>
                </c:pt>
                <c:pt idx="9">
                  <c:v>4.1193715322600704E-3</c:v>
                </c:pt>
                <c:pt idx="10">
                  <c:v>3.1210724273979537E-3</c:v>
                </c:pt>
                <c:pt idx="11">
                  <c:v>2.5329644471513112E-3</c:v>
                </c:pt>
                <c:pt idx="12">
                  <c:v>1.8486137324168475E-3</c:v>
                </c:pt>
                <c:pt idx="13">
                  <c:v>1.0618026753206975E-3</c:v>
                </c:pt>
                <c:pt idx="14">
                  <c:v>6.8757097078345469E-4</c:v>
                </c:pt>
                <c:pt idx="15">
                  <c:v>7.0295544109329287E-4</c:v>
                </c:pt>
                <c:pt idx="16">
                  <c:v>9.8595687624684382E-4</c:v>
                </c:pt>
                <c:pt idx="17">
                  <c:v>1.4130519852438902E-3</c:v>
                </c:pt>
                <c:pt idx="18">
                  <c:v>1.9253055976947066E-3</c:v>
                </c:pt>
                <c:pt idx="19">
                  <c:v>2.481661006749819E-3</c:v>
                </c:pt>
                <c:pt idx="20">
                  <c:v>2.1083726162084461E-3</c:v>
                </c:pt>
                <c:pt idx="21">
                  <c:v>1.5687946533565235E-3</c:v>
                </c:pt>
                <c:pt idx="22">
                  <c:v>3.2750891156240435E-4</c:v>
                </c:pt>
                <c:pt idx="23">
                  <c:v>-1.1066238741236894E-3</c:v>
                </c:pt>
                <c:pt idx="24">
                  <c:v>-2.4560998082084218E-3</c:v>
                </c:pt>
                <c:pt idx="25">
                  <c:v>-3.3334224434520832E-3</c:v>
                </c:pt>
                <c:pt idx="26">
                  <c:v>-3.7186523176420804E-3</c:v>
                </c:pt>
                <c:pt idx="27">
                  <c:v>-3.6983490334172378E-3</c:v>
                </c:pt>
                <c:pt idx="28">
                  <c:v>-3.2489309817123491E-3</c:v>
                </c:pt>
                <c:pt idx="29">
                  <c:v>-3.0775488303224994E-3</c:v>
                </c:pt>
                <c:pt idx="30">
                  <c:v>-3.229924431257223E-3</c:v>
                </c:pt>
                <c:pt idx="31">
                  <c:v>-3.2281352865640607E-3</c:v>
                </c:pt>
                <c:pt idx="32">
                  <c:v>-3.2950951364627626E-3</c:v>
                </c:pt>
                <c:pt idx="33">
                  <c:v>-3.5147508721050102E-3</c:v>
                </c:pt>
                <c:pt idx="34">
                  <c:v>-3.5222274720178477E-3</c:v>
                </c:pt>
                <c:pt idx="35">
                  <c:v>-3.3417929359506118E-3</c:v>
                </c:pt>
                <c:pt idx="36">
                  <c:v>-3.4144288268217124E-3</c:v>
                </c:pt>
                <c:pt idx="37">
                  <c:v>-3.5533380883055882E-3</c:v>
                </c:pt>
                <c:pt idx="38">
                  <c:v>-3.5431767780504178E-3</c:v>
                </c:pt>
                <c:pt idx="39">
                  <c:v>-3.679157800392182E-3</c:v>
                </c:pt>
                <c:pt idx="40">
                  <c:v>-4.2312260799713154E-3</c:v>
                </c:pt>
                <c:pt idx="41">
                  <c:v>-4.8958132981252248E-3</c:v>
                </c:pt>
                <c:pt idx="42">
                  <c:v>-5.6666914742547134E-3</c:v>
                </c:pt>
                <c:pt idx="43">
                  <c:v>-6.468874295064788E-3</c:v>
                </c:pt>
                <c:pt idx="44">
                  <c:v>-7.0994042426056822E-3</c:v>
                </c:pt>
                <c:pt idx="45">
                  <c:v>-7.7660715344472289E-3</c:v>
                </c:pt>
                <c:pt idx="46">
                  <c:v>-8.2738655234959463E-3</c:v>
                </c:pt>
                <c:pt idx="47">
                  <c:v>-9.0591730497700876E-3</c:v>
                </c:pt>
                <c:pt idx="48">
                  <c:v>-1.0047869729301988E-2</c:v>
                </c:pt>
                <c:pt idx="49">
                  <c:v>-1.0780076907020431E-2</c:v>
                </c:pt>
                <c:pt idx="50">
                  <c:v>-1.1551652579572448E-2</c:v>
                </c:pt>
                <c:pt idx="51">
                  <c:v>-1.2462308000060693E-2</c:v>
                </c:pt>
                <c:pt idx="52">
                  <c:v>-1.3215677161236471E-2</c:v>
                </c:pt>
                <c:pt idx="53">
                  <c:v>-1.4111062553134324E-2</c:v>
                </c:pt>
                <c:pt idx="54">
                  <c:v>-1.4959940536561141E-2</c:v>
                </c:pt>
                <c:pt idx="55">
                  <c:v>-1.5895076475616846E-2</c:v>
                </c:pt>
                <c:pt idx="56">
                  <c:v>-1.6503884609227179E-2</c:v>
                </c:pt>
                <c:pt idx="57">
                  <c:v>-1.6993192693333777E-2</c:v>
                </c:pt>
                <c:pt idx="58">
                  <c:v>-1.7111378406530889E-2</c:v>
                </c:pt>
                <c:pt idx="59">
                  <c:v>-1.7505079396264646E-2</c:v>
                </c:pt>
                <c:pt idx="60">
                  <c:v>-1.7662265752545134E-2</c:v>
                </c:pt>
                <c:pt idx="61">
                  <c:v>-1.8042149319298595E-2</c:v>
                </c:pt>
                <c:pt idx="62">
                  <c:v>-1.8670716211877353E-2</c:v>
                </c:pt>
                <c:pt idx="63">
                  <c:v>-1.9193538332917308E-2</c:v>
                </c:pt>
                <c:pt idx="64">
                  <c:v>-1.9822485423775238E-2</c:v>
                </c:pt>
                <c:pt idx="65">
                  <c:v>-2.0403434352176598E-2</c:v>
                </c:pt>
                <c:pt idx="66">
                  <c:v>-2.0539129739770297E-2</c:v>
                </c:pt>
                <c:pt idx="67">
                  <c:v>-2.0670804647801917E-2</c:v>
                </c:pt>
                <c:pt idx="68">
                  <c:v>-2.106547986370863E-2</c:v>
                </c:pt>
                <c:pt idx="69">
                  <c:v>-2.1336107008659788E-2</c:v>
                </c:pt>
                <c:pt idx="70">
                  <c:v>-2.164087454872303E-2</c:v>
                </c:pt>
                <c:pt idx="71">
                  <c:v>-2.1818623674333855E-2</c:v>
                </c:pt>
                <c:pt idx="72">
                  <c:v>-2.1792286284642977E-2</c:v>
                </c:pt>
                <c:pt idx="73">
                  <c:v>-2.1710509497577406E-2</c:v>
                </c:pt>
                <c:pt idx="74">
                  <c:v>-2.1778640009040985E-2</c:v>
                </c:pt>
                <c:pt idx="75">
                  <c:v>-2.1995783561873691E-2</c:v>
                </c:pt>
                <c:pt idx="76">
                  <c:v>-2.2854886838210201E-2</c:v>
                </c:pt>
                <c:pt idx="77">
                  <c:v>-2.3857147803083081E-2</c:v>
                </c:pt>
                <c:pt idx="78">
                  <c:v>-2.4575481687108269E-2</c:v>
                </c:pt>
                <c:pt idx="79">
                  <c:v>-2.5276817402878071E-2</c:v>
                </c:pt>
                <c:pt idx="80">
                  <c:v>-2.5846581243739161E-2</c:v>
                </c:pt>
                <c:pt idx="81">
                  <c:v>-2.6585068556635852E-2</c:v>
                </c:pt>
                <c:pt idx="82">
                  <c:v>-2.7417487212166573E-2</c:v>
                </c:pt>
                <c:pt idx="83">
                  <c:v>-2.8515655760082741E-2</c:v>
                </c:pt>
                <c:pt idx="84">
                  <c:v>-2.9615838890769644E-2</c:v>
                </c:pt>
                <c:pt idx="85">
                  <c:v>-3.079411943280317E-2</c:v>
                </c:pt>
                <c:pt idx="86">
                  <c:v>-3.2934523069529896E-2</c:v>
                </c:pt>
                <c:pt idx="87">
                  <c:v>-3.4550242497071566E-2</c:v>
                </c:pt>
                <c:pt idx="88">
                  <c:v>-3.3643857166049458E-2</c:v>
                </c:pt>
                <c:pt idx="89">
                  <c:v>-3.2634522972743926E-2</c:v>
                </c:pt>
                <c:pt idx="90">
                  <c:v>-3.1625188779438367E-2</c:v>
                </c:pt>
              </c:numCache>
            </c:numRef>
          </c:yVal>
          <c:smooth val="1"/>
        </c:ser>
        <c:ser>
          <c:idx val="1"/>
          <c:order val="1"/>
          <c:tx>
            <c:strRef>
              <c:f>'Health Cross-Country Comparison'!$G$1</c:f>
              <c:strCache>
                <c:ptCount val="1"/>
                <c:pt idx="0">
                  <c:v>Public-private Difference (IDN)</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Comparison'!$G$2:$G$112</c:f>
              <c:numCache>
                <c:formatCode>General</c:formatCode>
                <c:ptCount val="111"/>
                <c:pt idx="0">
                  <c:v>-2.2323675341340398E-3</c:v>
                </c:pt>
                <c:pt idx="1">
                  <c:v>-9.617636856119674E-4</c:v>
                </c:pt>
                <c:pt idx="2">
                  <c:v>3.0884016290994715E-4</c:v>
                </c:pt>
                <c:pt idx="3">
                  <c:v>1.4990892435802067E-3</c:v>
                </c:pt>
                <c:pt idx="4">
                  <c:v>2.6159280351049554E-3</c:v>
                </c:pt>
                <c:pt idx="5">
                  <c:v>3.8674746370949325E-3</c:v>
                </c:pt>
                <c:pt idx="6">
                  <c:v>3.7308626977148197E-3</c:v>
                </c:pt>
                <c:pt idx="7">
                  <c:v>3.6418161360549069E-3</c:v>
                </c:pt>
                <c:pt idx="8">
                  <c:v>3.744661711825731E-3</c:v>
                </c:pt>
                <c:pt idx="9">
                  <c:v>4.0081721431923061E-3</c:v>
                </c:pt>
                <c:pt idx="10">
                  <c:v>3.5645996563743064E-3</c:v>
                </c:pt>
                <c:pt idx="11">
                  <c:v>3.0462109217898612E-3</c:v>
                </c:pt>
                <c:pt idx="12">
                  <c:v>2.6384479822438673E-3</c:v>
                </c:pt>
                <c:pt idx="13">
                  <c:v>2.2361213962071519E-3</c:v>
                </c:pt>
                <c:pt idx="14">
                  <c:v>1.9261517427546593E-3</c:v>
                </c:pt>
                <c:pt idx="15">
                  <c:v>1.6410170995860528E-3</c:v>
                </c:pt>
                <c:pt idx="16">
                  <c:v>1.3486738800947203E-3</c:v>
                </c:pt>
                <c:pt idx="17">
                  <c:v>1.1944336697526151E-3</c:v>
                </c:pt>
                <c:pt idx="18">
                  <c:v>1.1072281453266143E-3</c:v>
                </c:pt>
                <c:pt idx="19">
                  <c:v>1.0293695571293514E-3</c:v>
                </c:pt>
                <c:pt idx="20">
                  <c:v>1.0135312098873616E-3</c:v>
                </c:pt>
                <c:pt idx="21">
                  <c:v>4.8050630519352877E-5</c:v>
                </c:pt>
                <c:pt idx="22">
                  <c:v>-6.8967007433452104E-4</c:v>
                </c:pt>
                <c:pt idx="23">
                  <c:v>-1.5473002933946837E-3</c:v>
                </c:pt>
                <c:pt idx="24">
                  <c:v>-2.471506564990155E-3</c:v>
                </c:pt>
                <c:pt idx="25">
                  <c:v>-3.400038005009392E-3</c:v>
                </c:pt>
                <c:pt idx="26">
                  <c:v>-4.1421963047774723E-3</c:v>
                </c:pt>
                <c:pt idx="27">
                  <c:v>-4.9920814796584239E-3</c:v>
                </c:pt>
                <c:pt idx="28">
                  <c:v>-5.6292106285479654E-3</c:v>
                </c:pt>
                <c:pt idx="29">
                  <c:v>-6.2933676294312721E-3</c:v>
                </c:pt>
                <c:pt idx="30">
                  <c:v>-6.2892675513056742E-3</c:v>
                </c:pt>
                <c:pt idx="31">
                  <c:v>-6.8679225795321083E-3</c:v>
                </c:pt>
                <c:pt idx="32">
                  <c:v>-6.8396634733843328E-3</c:v>
                </c:pt>
                <c:pt idx="33">
                  <c:v>-6.8720145064451307E-3</c:v>
                </c:pt>
                <c:pt idx="34">
                  <c:v>-6.8074447297736679E-3</c:v>
                </c:pt>
                <c:pt idx="35">
                  <c:v>-7.0660853021421444E-3</c:v>
                </c:pt>
                <c:pt idx="36">
                  <c:v>-7.4611362132495527E-3</c:v>
                </c:pt>
                <c:pt idx="37">
                  <c:v>-7.8533262743851057E-3</c:v>
                </c:pt>
                <c:pt idx="38">
                  <c:v>-8.2475514534759448E-3</c:v>
                </c:pt>
                <c:pt idx="39">
                  <c:v>-8.6229716371746812E-3</c:v>
                </c:pt>
                <c:pt idx="40">
                  <c:v>-9.5955881413390051E-3</c:v>
                </c:pt>
                <c:pt idx="41">
                  <c:v>-9.3023848104024261E-3</c:v>
                </c:pt>
                <c:pt idx="42">
                  <c:v>-9.3280478616039782E-3</c:v>
                </c:pt>
                <c:pt idx="43">
                  <c:v>-9.3578041058222892E-3</c:v>
                </c:pt>
                <c:pt idx="44">
                  <c:v>-8.9216908020197782E-3</c:v>
                </c:pt>
                <c:pt idx="45">
                  <c:v>-8.6762807185557858E-3</c:v>
                </c:pt>
                <c:pt idx="46">
                  <c:v>-8.578006834122253E-3</c:v>
                </c:pt>
                <c:pt idx="47">
                  <c:v>-8.5730160501133919E-3</c:v>
                </c:pt>
                <c:pt idx="48">
                  <c:v>-8.1890759362177688E-3</c:v>
                </c:pt>
                <c:pt idx="49">
                  <c:v>-7.0837452511743962E-3</c:v>
                </c:pt>
                <c:pt idx="50">
                  <c:v>-9.8942633672193993E-3</c:v>
                </c:pt>
                <c:pt idx="51">
                  <c:v>-9.4268346221575219E-3</c:v>
                </c:pt>
                <c:pt idx="52">
                  <c:v>-8.8960733187525183E-3</c:v>
                </c:pt>
                <c:pt idx="53">
                  <c:v>-8.6837460958944998E-3</c:v>
                </c:pt>
                <c:pt idx="54">
                  <c:v>-7.8784048128398287E-3</c:v>
                </c:pt>
                <c:pt idx="55">
                  <c:v>-7.1723803864420458E-3</c:v>
                </c:pt>
                <c:pt idx="56">
                  <c:v>-6.3682837271597792E-3</c:v>
                </c:pt>
                <c:pt idx="57">
                  <c:v>-6.5158521277600325E-3</c:v>
                </c:pt>
                <c:pt idx="58">
                  <c:v>-5.4442658834620104E-3</c:v>
                </c:pt>
                <c:pt idx="59">
                  <c:v>-1.7675075460570761E-3</c:v>
                </c:pt>
                <c:pt idx="60">
                  <c:v>-1.210982681650527E-3</c:v>
                </c:pt>
                <c:pt idx="61">
                  <c:v>-7.7598844051885232E-4</c:v>
                </c:pt>
                <c:pt idx="62">
                  <c:v>-3.7224599930063551E-4</c:v>
                </c:pt>
                <c:pt idx="63">
                  <c:v>-3.6088355288489693E-4</c:v>
                </c:pt>
                <c:pt idx="64">
                  <c:v>1.234026724480225E-4</c:v>
                </c:pt>
                <c:pt idx="65">
                  <c:v>5.3328794204064375E-4</c:v>
                </c:pt>
                <c:pt idx="66">
                  <c:v>1.210848555146941E-3</c:v>
                </c:pt>
                <c:pt idx="67">
                  <c:v>1.0010812561115252E-3</c:v>
                </c:pt>
                <c:pt idx="68">
                  <c:v>1.6402706337047771E-3</c:v>
                </c:pt>
                <c:pt idx="69">
                  <c:v>1.286642085294401E-3</c:v>
                </c:pt>
                <c:pt idx="70">
                  <c:v>1.5097193185863236E-3</c:v>
                </c:pt>
                <c:pt idx="71">
                  <c:v>1.7766254187470618E-3</c:v>
                </c:pt>
                <c:pt idx="72">
                  <c:v>1.9049460322574721E-3</c:v>
                </c:pt>
                <c:pt idx="73">
                  <c:v>1.8525003301369906E-3</c:v>
                </c:pt>
                <c:pt idx="74">
                  <c:v>1.8670279267757467E-3</c:v>
                </c:pt>
                <c:pt idx="75">
                  <c:v>2.3127695360454503E-3</c:v>
                </c:pt>
                <c:pt idx="76">
                  <c:v>3.060661631641929E-3</c:v>
                </c:pt>
                <c:pt idx="77">
                  <c:v>2.7830705247620623E-3</c:v>
                </c:pt>
                <c:pt idx="78">
                  <c:v>4.095486666652149E-3</c:v>
                </c:pt>
                <c:pt idx="79">
                  <c:v>4.3222514259478959E-3</c:v>
                </c:pt>
                <c:pt idx="80">
                  <c:v>2.8898551982343042E-3</c:v>
                </c:pt>
                <c:pt idx="81">
                  <c:v>2.8985242936222337E-3</c:v>
                </c:pt>
                <c:pt idx="82">
                  <c:v>2.2024542165812108E-3</c:v>
                </c:pt>
                <c:pt idx="83">
                  <c:v>1.341584461527847E-3</c:v>
                </c:pt>
                <c:pt idx="84">
                  <c:v>1.1018257439625451E-3</c:v>
                </c:pt>
                <c:pt idx="85">
                  <c:v>1.5499865676881011E-3</c:v>
                </c:pt>
                <c:pt idx="86">
                  <c:v>3.2421378432684472E-3</c:v>
                </c:pt>
                <c:pt idx="87">
                  <c:v>2.4693076728602853E-3</c:v>
                </c:pt>
                <c:pt idx="88">
                  <c:v>1.4451623608742088E-3</c:v>
                </c:pt>
                <c:pt idx="89">
                  <c:v>-4.405978899731447E-5</c:v>
                </c:pt>
                <c:pt idx="90">
                  <c:v>-1.0752385182280152E-3</c:v>
                </c:pt>
              </c:numCache>
            </c:numRef>
          </c:yVal>
          <c:smooth val="1"/>
        </c:ser>
        <c:ser>
          <c:idx val="2"/>
          <c:order val="2"/>
          <c:tx>
            <c:strRef>
              <c:f>'Health Cross-Country Comparison'!$J$1</c:f>
              <c:strCache>
                <c:ptCount val="1"/>
                <c:pt idx="0">
                  <c:v>Public-Private Difference  (THA)</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Comparison'!$J$2:$J$112</c:f>
              <c:numCache>
                <c:formatCode>General</c:formatCode>
                <c:ptCount val="111"/>
                <c:pt idx="0">
                  <c:v>-4.2553440518642183E-2</c:v>
                </c:pt>
                <c:pt idx="1">
                  <c:v>-5.5461223371961937E-2</c:v>
                </c:pt>
                <c:pt idx="2">
                  <c:v>-2.9189139341017925E-2</c:v>
                </c:pt>
                <c:pt idx="3">
                  <c:v>-2.5494657334663069E-2</c:v>
                </c:pt>
                <c:pt idx="4">
                  <c:v>-2.1800175328308333E-2</c:v>
                </c:pt>
                <c:pt idx="5">
                  <c:v>-1.8105693321953588E-2</c:v>
                </c:pt>
                <c:pt idx="6">
                  <c:v>-1.437548338832614E-2</c:v>
                </c:pt>
                <c:pt idx="7">
                  <c:v>-1.001275455527484E-2</c:v>
                </c:pt>
                <c:pt idx="8">
                  <c:v>-8.4472369407741152E-3</c:v>
                </c:pt>
                <c:pt idx="9">
                  <c:v>-7.5457499055864991E-3</c:v>
                </c:pt>
                <c:pt idx="10">
                  <c:v>-6.3248437306013686E-3</c:v>
                </c:pt>
                <c:pt idx="11">
                  <c:v>-6.0970610944046577E-3</c:v>
                </c:pt>
                <c:pt idx="12">
                  <c:v>-5.6889726577481923E-3</c:v>
                </c:pt>
                <c:pt idx="13">
                  <c:v>-5.5193771273255804E-3</c:v>
                </c:pt>
                <c:pt idx="14">
                  <c:v>-5.8816820569122328E-3</c:v>
                </c:pt>
                <c:pt idx="15">
                  <c:v>-6.8915720762844817E-3</c:v>
                </c:pt>
                <c:pt idx="16">
                  <c:v>-7.6139087912954111E-3</c:v>
                </c:pt>
                <c:pt idx="17">
                  <c:v>-8.412293584207628E-3</c:v>
                </c:pt>
                <c:pt idx="18">
                  <c:v>-9.110326299748726E-3</c:v>
                </c:pt>
                <c:pt idx="19">
                  <c:v>-1.0522315070828681E-2</c:v>
                </c:pt>
                <c:pt idx="20">
                  <c:v>-1.2548884737409022E-2</c:v>
                </c:pt>
                <c:pt idx="21">
                  <c:v>-1.343960122117429E-2</c:v>
                </c:pt>
                <c:pt idx="22">
                  <c:v>-1.3443240614914798E-2</c:v>
                </c:pt>
                <c:pt idx="23">
                  <c:v>-1.5333732362673226E-2</c:v>
                </c:pt>
                <c:pt idx="24">
                  <c:v>-1.5979304549786487E-2</c:v>
                </c:pt>
                <c:pt idx="25">
                  <c:v>-1.7402850062872816E-2</c:v>
                </c:pt>
                <c:pt idx="26">
                  <c:v>-1.7609425030906317E-2</c:v>
                </c:pt>
                <c:pt idx="27">
                  <c:v>-1.8657070344977794E-2</c:v>
                </c:pt>
                <c:pt idx="28">
                  <c:v>-2.0159517923090634E-2</c:v>
                </c:pt>
                <c:pt idx="29">
                  <c:v>-2.0837398524983904E-2</c:v>
                </c:pt>
                <c:pt idx="30">
                  <c:v>-2.083597469153297E-2</c:v>
                </c:pt>
                <c:pt idx="31">
                  <c:v>-1.9994975844954271E-2</c:v>
                </c:pt>
                <c:pt idx="32">
                  <c:v>-2.0356798155551758E-2</c:v>
                </c:pt>
                <c:pt idx="33">
                  <c:v>-2.1701479979838397E-2</c:v>
                </c:pt>
                <c:pt idx="34">
                  <c:v>-2.1104855999665599E-2</c:v>
                </c:pt>
                <c:pt idx="35">
                  <c:v>-2.3065185338564394E-2</c:v>
                </c:pt>
                <c:pt idx="36">
                  <c:v>-2.3620416906637E-2</c:v>
                </c:pt>
                <c:pt idx="37">
                  <c:v>-2.4919326189966749E-2</c:v>
                </c:pt>
                <c:pt idx="38">
                  <c:v>-2.4698510586992625E-2</c:v>
                </c:pt>
                <c:pt idx="39">
                  <c:v>-2.4802109005216198E-2</c:v>
                </c:pt>
                <c:pt idx="40">
                  <c:v>-2.508988071172729E-2</c:v>
                </c:pt>
                <c:pt idx="41">
                  <c:v>-2.6499635597693132E-2</c:v>
                </c:pt>
                <c:pt idx="42">
                  <c:v>-2.8422391091207595E-2</c:v>
                </c:pt>
                <c:pt idx="43">
                  <c:v>-2.9343221985029831E-2</c:v>
                </c:pt>
                <c:pt idx="44">
                  <c:v>-3.18341297342217E-2</c:v>
                </c:pt>
                <c:pt idx="45">
                  <c:v>-3.3259321335243577E-2</c:v>
                </c:pt>
                <c:pt idx="46">
                  <c:v>-3.4728132882422526E-2</c:v>
                </c:pt>
                <c:pt idx="47">
                  <c:v>-3.7018837882898142E-2</c:v>
                </c:pt>
                <c:pt idx="48">
                  <c:v>-3.8299512435619285E-2</c:v>
                </c:pt>
                <c:pt idx="49">
                  <c:v>-4.0211419451713276E-2</c:v>
                </c:pt>
                <c:pt idx="50">
                  <c:v>-4.2332533721087473E-2</c:v>
                </c:pt>
                <c:pt idx="51">
                  <c:v>-4.4437084429640443E-2</c:v>
                </c:pt>
                <c:pt idx="52">
                  <c:v>-4.6665459863892852E-2</c:v>
                </c:pt>
                <c:pt idx="53">
                  <c:v>-4.7411505910574261E-2</c:v>
                </c:pt>
                <c:pt idx="54">
                  <c:v>-4.9650708538086397E-2</c:v>
                </c:pt>
                <c:pt idx="55">
                  <c:v>-4.9498660047248545E-2</c:v>
                </c:pt>
                <c:pt idx="56">
                  <c:v>-5.0790521780642583E-2</c:v>
                </c:pt>
                <c:pt idx="57">
                  <c:v>-5.1306606154823714E-2</c:v>
                </c:pt>
                <c:pt idx="58">
                  <c:v>-5.1696540734972027E-2</c:v>
                </c:pt>
                <c:pt idx="59">
                  <c:v>-5.2863754746711095E-2</c:v>
                </c:pt>
                <c:pt idx="60">
                  <c:v>-5.4832890616768562E-2</c:v>
                </c:pt>
                <c:pt idx="61">
                  <c:v>-5.7594005323735528E-2</c:v>
                </c:pt>
                <c:pt idx="62">
                  <c:v>-6.4285685214189106E-2</c:v>
                </c:pt>
                <c:pt idx="63">
                  <c:v>-6.6521947826958583E-2</c:v>
                </c:pt>
                <c:pt idx="64">
                  <c:v>-7.3191643617553731E-2</c:v>
                </c:pt>
                <c:pt idx="65">
                  <c:v>-7.5840206762348303E-2</c:v>
                </c:pt>
                <c:pt idx="66">
                  <c:v>-8.4175093989137958E-2</c:v>
                </c:pt>
                <c:pt idx="67">
                  <c:v>-8.6799799952849935E-2</c:v>
                </c:pt>
                <c:pt idx="68">
                  <c:v>-8.841367500297026E-2</c:v>
                </c:pt>
                <c:pt idx="69">
                  <c:v>-9.3975866170331282E-2</c:v>
                </c:pt>
                <c:pt idx="70">
                  <c:v>-9.2461917841241664E-2</c:v>
                </c:pt>
                <c:pt idx="71">
                  <c:v>-9.4978249446898505E-2</c:v>
                </c:pt>
                <c:pt idx="72">
                  <c:v>-0.1017161511455255</c:v>
                </c:pt>
                <c:pt idx="73">
                  <c:v>-9.8614601820822406E-2</c:v>
                </c:pt>
                <c:pt idx="74">
                  <c:v>-0.10174014763371142</c:v>
                </c:pt>
                <c:pt idx="75">
                  <c:v>-0.10380060017397616</c:v>
                </c:pt>
                <c:pt idx="76">
                  <c:v>-0.10386088443906116</c:v>
                </c:pt>
                <c:pt idx="77">
                  <c:v>-0.10379419383382567</c:v>
                </c:pt>
                <c:pt idx="78">
                  <c:v>-0.10288996446539579</c:v>
                </c:pt>
                <c:pt idx="79">
                  <c:v>-0.10651487270997674</c:v>
                </c:pt>
                <c:pt idx="80">
                  <c:v>-0.10331100759078725</c:v>
                </c:pt>
                <c:pt idx="81">
                  <c:v>-0.10331100759078725</c:v>
                </c:pt>
                <c:pt idx="82">
                  <c:v>-0.10331100759078725</c:v>
                </c:pt>
                <c:pt idx="83">
                  <c:v>-0.10331100759078725</c:v>
                </c:pt>
                <c:pt idx="84">
                  <c:v>-0.10331100759078725</c:v>
                </c:pt>
                <c:pt idx="85">
                  <c:v>-0.10331100759078725</c:v>
                </c:pt>
                <c:pt idx="86">
                  <c:v>-0.10331100759078725</c:v>
                </c:pt>
                <c:pt idx="87">
                  <c:v>-0.10331100759078725</c:v>
                </c:pt>
                <c:pt idx="88">
                  <c:v>-0.10331100759078725</c:v>
                </c:pt>
                <c:pt idx="89">
                  <c:v>-0.10331100759078725</c:v>
                </c:pt>
                <c:pt idx="90">
                  <c:v>-0.10331100759078725</c:v>
                </c:pt>
              </c:numCache>
            </c:numRef>
          </c:yVal>
          <c:smooth val="1"/>
        </c:ser>
        <c:ser>
          <c:idx val="3"/>
          <c:order val="3"/>
          <c:tx>
            <c:strRef>
              <c:f>'Health Cross-Country Comparison'!$M$1</c:f>
              <c:strCache>
                <c:ptCount val="1"/>
                <c:pt idx="0">
                  <c:v>Public-private Difference (VNM)</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Comparison'!$M$2:$M$112</c:f>
              <c:numCache>
                <c:formatCode>General</c:formatCode>
                <c:ptCount val="111"/>
                <c:pt idx="0">
                  <c:v>-1.9697903006425335E-2</c:v>
                </c:pt>
                <c:pt idx="1">
                  <c:v>-1.7466985704988863E-2</c:v>
                </c:pt>
                <c:pt idx="2">
                  <c:v>-1.6889742226257533E-2</c:v>
                </c:pt>
                <c:pt idx="3">
                  <c:v>-1.6312498747526147E-2</c:v>
                </c:pt>
                <c:pt idx="4">
                  <c:v>-1.5735255268794747E-2</c:v>
                </c:pt>
                <c:pt idx="5">
                  <c:v>-1.5158011790063364E-2</c:v>
                </c:pt>
                <c:pt idx="6">
                  <c:v>-1.4532808801252899E-2</c:v>
                </c:pt>
                <c:pt idx="7">
                  <c:v>-1.4412617089349605E-2</c:v>
                </c:pt>
                <c:pt idx="8">
                  <c:v>-1.4272655856627115E-2</c:v>
                </c:pt>
                <c:pt idx="9">
                  <c:v>-1.4188177814314277E-2</c:v>
                </c:pt>
                <c:pt idx="10">
                  <c:v>-1.4041105986199814E-2</c:v>
                </c:pt>
                <c:pt idx="11">
                  <c:v>-1.4081785266766043E-2</c:v>
                </c:pt>
                <c:pt idx="12">
                  <c:v>-1.4102258059533048E-2</c:v>
                </c:pt>
                <c:pt idx="13">
                  <c:v>-1.4161103406261068E-2</c:v>
                </c:pt>
                <c:pt idx="14">
                  <c:v>-1.4303322037996218E-2</c:v>
                </c:pt>
                <c:pt idx="15">
                  <c:v>-1.4636164597183888E-2</c:v>
                </c:pt>
                <c:pt idx="16">
                  <c:v>-1.5391483111576962E-2</c:v>
                </c:pt>
                <c:pt idx="17">
                  <c:v>-1.5692172786780464E-2</c:v>
                </c:pt>
                <c:pt idx="18">
                  <c:v>-1.6190545876160391E-2</c:v>
                </c:pt>
                <c:pt idx="19">
                  <c:v>-1.6591198432136071E-2</c:v>
                </c:pt>
                <c:pt idx="20">
                  <c:v>-1.733369913409858E-2</c:v>
                </c:pt>
                <c:pt idx="21">
                  <c:v>-1.7652287192839702E-2</c:v>
                </c:pt>
                <c:pt idx="22">
                  <c:v>-1.765713105945697E-2</c:v>
                </c:pt>
                <c:pt idx="23">
                  <c:v>-1.8263371618450722E-2</c:v>
                </c:pt>
                <c:pt idx="24">
                  <c:v>-1.8618368480675867E-2</c:v>
                </c:pt>
                <c:pt idx="25">
                  <c:v>-1.8903860095362001E-2</c:v>
                </c:pt>
                <c:pt idx="26">
                  <c:v>-1.9108766135605419E-2</c:v>
                </c:pt>
                <c:pt idx="27">
                  <c:v>-1.8781633141170435E-2</c:v>
                </c:pt>
                <c:pt idx="28">
                  <c:v>-1.9117885487249162E-2</c:v>
                </c:pt>
                <c:pt idx="29">
                  <c:v>-1.8491006508774027E-2</c:v>
                </c:pt>
                <c:pt idx="30">
                  <c:v>-1.8264675927650621E-2</c:v>
                </c:pt>
                <c:pt idx="31">
                  <c:v>-1.8028701014448579E-2</c:v>
                </c:pt>
                <c:pt idx="32">
                  <c:v>-1.7834230465735224E-2</c:v>
                </c:pt>
                <c:pt idx="33">
                  <c:v>-1.8173270337168382E-2</c:v>
                </c:pt>
                <c:pt idx="34">
                  <c:v>-1.7795138277502405E-2</c:v>
                </c:pt>
                <c:pt idx="35">
                  <c:v>-1.7548291173724299E-2</c:v>
                </c:pt>
                <c:pt idx="36">
                  <c:v>-1.7299926246092234E-2</c:v>
                </c:pt>
                <c:pt idx="37">
                  <c:v>-1.7070225006323585E-2</c:v>
                </c:pt>
                <c:pt idx="38">
                  <c:v>-1.6703462600973332E-2</c:v>
                </c:pt>
                <c:pt idx="39">
                  <c:v>-1.6388582528209433E-2</c:v>
                </c:pt>
                <c:pt idx="40">
                  <c:v>-1.625478968355128E-2</c:v>
                </c:pt>
                <c:pt idx="41">
                  <c:v>-1.6254793953510725E-2</c:v>
                </c:pt>
                <c:pt idx="42">
                  <c:v>-1.5901105764632422E-2</c:v>
                </c:pt>
                <c:pt idx="43">
                  <c:v>-1.646402381344288E-2</c:v>
                </c:pt>
                <c:pt idx="44">
                  <c:v>-1.6952550639668565E-2</c:v>
                </c:pt>
                <c:pt idx="45">
                  <c:v>-1.6907501927014169E-2</c:v>
                </c:pt>
                <c:pt idx="46">
                  <c:v>-1.7930217527583933E-2</c:v>
                </c:pt>
                <c:pt idx="47">
                  <c:v>-1.8515890164854706E-2</c:v>
                </c:pt>
                <c:pt idx="48">
                  <c:v>-1.9405835354398736E-2</c:v>
                </c:pt>
                <c:pt idx="49">
                  <c:v>-2.0199892899137931E-2</c:v>
                </c:pt>
                <c:pt idx="50">
                  <c:v>-2.0595511540876767E-2</c:v>
                </c:pt>
                <c:pt idx="51">
                  <c:v>-2.120730673216643E-2</c:v>
                </c:pt>
                <c:pt idx="52">
                  <c:v>-2.1791027119024291E-2</c:v>
                </c:pt>
                <c:pt idx="53">
                  <c:v>-2.2358067697109435E-2</c:v>
                </c:pt>
                <c:pt idx="54">
                  <c:v>-2.2594281087315971E-2</c:v>
                </c:pt>
                <c:pt idx="55">
                  <c:v>-2.2526371443108789E-2</c:v>
                </c:pt>
                <c:pt idx="56">
                  <c:v>-2.3865261511235403E-2</c:v>
                </c:pt>
                <c:pt idx="57">
                  <c:v>-2.5330057483863584E-2</c:v>
                </c:pt>
                <c:pt idx="58">
                  <c:v>-2.6427102171406387E-2</c:v>
                </c:pt>
                <c:pt idx="59">
                  <c:v>-2.6310664414236802E-2</c:v>
                </c:pt>
                <c:pt idx="60">
                  <c:v>-2.6733457516396109E-2</c:v>
                </c:pt>
                <c:pt idx="61">
                  <c:v>-2.7946436310994454E-2</c:v>
                </c:pt>
                <c:pt idx="62">
                  <c:v>-2.8016510487578691E-2</c:v>
                </c:pt>
                <c:pt idx="63">
                  <c:v>-2.7975941372323974E-2</c:v>
                </c:pt>
                <c:pt idx="64">
                  <c:v>-2.856965875964549E-2</c:v>
                </c:pt>
                <c:pt idx="65">
                  <c:v>-2.859179927502389E-2</c:v>
                </c:pt>
                <c:pt idx="66">
                  <c:v>-2.9091932333154609E-2</c:v>
                </c:pt>
                <c:pt idx="67">
                  <c:v>-2.8484780550744524E-2</c:v>
                </c:pt>
                <c:pt idx="68">
                  <c:v>-2.7428162307879252E-2</c:v>
                </c:pt>
                <c:pt idx="69">
                  <c:v>-2.8229776296965353E-2</c:v>
                </c:pt>
                <c:pt idx="70">
                  <c:v>-2.8373364980061176E-2</c:v>
                </c:pt>
                <c:pt idx="71">
                  <c:v>-2.7920093366792704E-2</c:v>
                </c:pt>
                <c:pt idx="72">
                  <c:v>-2.8247194094165928E-2</c:v>
                </c:pt>
                <c:pt idx="73">
                  <c:v>-2.8643136050351851E-2</c:v>
                </c:pt>
                <c:pt idx="74">
                  <c:v>-2.865447748351628E-2</c:v>
                </c:pt>
                <c:pt idx="75">
                  <c:v>-2.9098607469044201E-2</c:v>
                </c:pt>
                <c:pt idx="76">
                  <c:v>-2.8760904021158537E-2</c:v>
                </c:pt>
                <c:pt idx="77">
                  <c:v>-2.8032679726651809E-2</c:v>
                </c:pt>
                <c:pt idx="78">
                  <c:v>-2.8201580052273287E-2</c:v>
                </c:pt>
                <c:pt idx="79">
                  <c:v>-2.7661400459027874E-2</c:v>
                </c:pt>
                <c:pt idx="80">
                  <c:v>-2.5330370873542115E-2</c:v>
                </c:pt>
                <c:pt idx="81">
                  <c:v>-2.4011396777251476E-2</c:v>
                </c:pt>
                <c:pt idx="82">
                  <c:v>-2.4233513756453107E-2</c:v>
                </c:pt>
                <c:pt idx="83">
                  <c:v>-2.2266797083707487E-2</c:v>
                </c:pt>
                <c:pt idx="84">
                  <c:v>-2.1542924152551563E-2</c:v>
                </c:pt>
                <c:pt idx="85">
                  <c:v>-2.2198341947601528E-2</c:v>
                </c:pt>
                <c:pt idx="86">
                  <c:v>-2.1679729980775421E-2</c:v>
                </c:pt>
                <c:pt idx="87">
                  <c:v>-2.1161118013949251E-2</c:v>
                </c:pt>
                <c:pt idx="88">
                  <c:v>-2.064250604712314E-2</c:v>
                </c:pt>
                <c:pt idx="89">
                  <c:v>-2.0123894080297026E-2</c:v>
                </c:pt>
                <c:pt idx="90">
                  <c:v>-1.9605282113470856E-2</c:v>
                </c:pt>
              </c:numCache>
            </c:numRef>
          </c:yVal>
          <c:smooth val="1"/>
        </c:ser>
        <c:dLbls>
          <c:showLegendKey val="0"/>
          <c:showVal val="0"/>
          <c:showCatName val="0"/>
          <c:showSerName val="0"/>
          <c:showPercent val="0"/>
          <c:showBubbleSize val="0"/>
        </c:dLbls>
        <c:axId val="180501120"/>
        <c:axId val="180507392"/>
      </c:scatterChart>
      <c:valAx>
        <c:axId val="180501120"/>
        <c:scaling>
          <c:orientation val="minMax"/>
          <c:max val="49"/>
          <c:min val="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80507392"/>
        <c:crosses val="autoZero"/>
        <c:crossBetween val="midCat"/>
      </c:valAx>
      <c:valAx>
        <c:axId val="180507392"/>
        <c:scaling>
          <c:orientation val="minMax"/>
          <c:min val="-6.0000000000000012E-2"/>
        </c:scaling>
        <c:delete val="0"/>
        <c:axPos val="l"/>
        <c:majorGridlines/>
        <c:title>
          <c:tx>
            <c:rich>
              <a:bodyPr/>
              <a:lstStyle/>
              <a:p>
                <a:pPr>
                  <a:defRPr/>
                </a:pPr>
                <a:r>
                  <a:rPr lang="en-US"/>
                  <a:t>CGH-CFH Difference</a:t>
                </a:r>
              </a:p>
            </c:rich>
          </c:tx>
          <c:layout/>
          <c:overlay val="0"/>
        </c:title>
        <c:numFmt formatCode="General" sourceLinked="1"/>
        <c:majorTickMark val="none"/>
        <c:minorTickMark val="none"/>
        <c:tickLblPos val="nextTo"/>
        <c:crossAx val="180501120"/>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a:t>
            </a:r>
            <a:r>
              <a:rPr lang="en-US" baseline="0"/>
              <a:t> CGE for NTA East Asia Countries</a:t>
            </a:r>
            <a:endParaRPr lang="en-US"/>
          </a:p>
        </c:rich>
      </c:tx>
      <c:layout>
        <c:manualLayout>
          <c:xMode val="edge"/>
          <c:yMode val="edge"/>
          <c:x val="0.14171478565179352"/>
          <c:y val="3.0375352571056627E-2"/>
        </c:manualLayout>
      </c:layout>
      <c:overlay val="0"/>
    </c:title>
    <c:autoTitleDeleted val="0"/>
    <c:plotArea>
      <c:layout/>
      <c:scatterChart>
        <c:scatterStyle val="smoothMarker"/>
        <c:varyColors val="0"/>
        <c:ser>
          <c:idx val="0"/>
          <c:order val="0"/>
          <c:tx>
            <c:strRef>
              <c:f>'EDU Cross Country Comparisons'!$B$1</c:f>
              <c:strCache>
                <c:ptCount val="1"/>
                <c:pt idx="0">
                  <c:v>Normalized CGE (PRC)</c:v>
                </c:pt>
              </c:strCache>
            </c:strRef>
          </c:tx>
          <c:marker>
            <c:symbol val="diamond"/>
            <c:size val="7"/>
          </c:marker>
          <c:xVal>
            <c:numRef>
              <c:f>'EDU Cross Country Comparisons'!$A$2:$A$32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'EDU Cross Country Comparisons'!$B$2:$B$32</c:f>
              <c:numCache>
                <c:formatCode>General</c:formatCode>
                <c:ptCount val="31"/>
                <c:pt idx="0">
                  <c:v>3.2381978919458453E-3</c:v>
                </c:pt>
                <c:pt idx="1">
                  <c:v>3.2381978919458348E-3</c:v>
                </c:pt>
                <c:pt idx="2">
                  <c:v>3.2381978919458348E-3</c:v>
                </c:pt>
                <c:pt idx="3">
                  <c:v>3.2381978919458453E-3</c:v>
                </c:pt>
                <c:pt idx="4">
                  <c:v>3.2381978919458453E-3</c:v>
                </c:pt>
                <c:pt idx="5">
                  <c:v>3.2381978919458453E-3</c:v>
                </c:pt>
                <c:pt idx="6">
                  <c:v>4.3463516787387871E-2</c:v>
                </c:pt>
                <c:pt idx="7">
                  <c:v>5.9236460207788118E-2</c:v>
                </c:pt>
                <c:pt idx="8">
                  <c:v>6.0059280983610353E-2</c:v>
                </c:pt>
                <c:pt idx="9">
                  <c:v>6.0178722709133027E-2</c:v>
                </c:pt>
                <c:pt idx="10">
                  <c:v>6.0556954839954456E-2</c:v>
                </c:pt>
                <c:pt idx="11">
                  <c:v>6.3098409333018496E-2</c:v>
                </c:pt>
                <c:pt idx="12">
                  <c:v>7.4763884525725216E-2</c:v>
                </c:pt>
                <c:pt idx="13">
                  <c:v>8.4385579081711806E-2</c:v>
                </c:pt>
                <c:pt idx="14">
                  <c:v>8.5321205931638805E-2</c:v>
                </c:pt>
                <c:pt idx="15">
                  <c:v>7.9614545712226065E-2</c:v>
                </c:pt>
                <c:pt idx="16">
                  <c:v>7.3290769910946574E-2</c:v>
                </c:pt>
                <c:pt idx="17">
                  <c:v>8.0842141224541475E-2</c:v>
                </c:pt>
                <c:pt idx="18">
                  <c:v>0.10063628940420243</c:v>
                </c:pt>
                <c:pt idx="19">
                  <c:v>0.13407333689911052</c:v>
                </c:pt>
                <c:pt idx="20">
                  <c:v>0.12682056989932164</c:v>
                </c:pt>
                <c:pt idx="21">
                  <c:v>8.9309232433809754E-2</c:v>
                </c:pt>
                <c:pt idx="22">
                  <c:v>5.2726886166806861E-2</c:v>
                </c:pt>
                <c:pt idx="23">
                  <c:v>2.2601028729441641E-2</c:v>
                </c:pt>
                <c:pt idx="24">
                  <c:v>7.6243634791921784E-3</c:v>
                </c:pt>
                <c:pt idx="25">
                  <c:v>5.7597454307561332E-3</c:v>
                </c:pt>
                <c:pt idx="26">
                  <c:v>2.9926787894827334E-3</c:v>
                </c:pt>
                <c:pt idx="27">
                  <c:v>2.8931440182139155E-3</c:v>
                </c:pt>
                <c:pt idx="28">
                  <c:v>2.4021058132877022E-3</c:v>
                </c:pt>
                <c:pt idx="29">
                  <c:v>2.0305093338840751E-3</c:v>
                </c:pt>
                <c:pt idx="30">
                  <c:v>1.6058276431370844E-3</c:v>
                </c:pt>
              </c:numCache>
            </c:numRef>
          </c:yVal>
          <c:smooth val="1"/>
        </c:ser>
        <c:ser>
          <c:idx val="1"/>
          <c:order val="1"/>
          <c:tx>
            <c:strRef>
              <c:f>'EDU Cross Country Comparisons'!$E$1</c:f>
              <c:strCache>
                <c:ptCount val="1"/>
                <c:pt idx="0">
                  <c:v>Normalized CGE (JPN)</c:v>
                </c:pt>
              </c:strCache>
            </c:strRef>
          </c:tx>
          <c:marker>
            <c:symbol val="diamond"/>
            <c:size val="7"/>
          </c:marker>
          <c:xVal>
            <c:numRef>
              <c:f>'EDU Cross Country Comparisons'!$A$2:$A$32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'EDU Cross Country Comparisons'!$E$2:$E$32</c:f>
              <c:numCache>
                <c:formatCode>General</c:formatCode>
                <c:ptCount val="31"/>
                <c:pt idx="0">
                  <c:v>0</c:v>
                </c:pt>
                <c:pt idx="1">
                  <c:v>0</c:v>
                </c:pt>
                <c:pt idx="2">
                  <c:v>0</c:v>
                </c:pt>
                <c:pt idx="3">
                  <c:v>0.14264858439978295</c:v>
                </c:pt>
                <c:pt idx="4">
                  <c:v>0.31946267873452061</c:v>
                </c:pt>
                <c:pt idx="5">
                  <c:v>0.39054104820564806</c:v>
                </c:pt>
                <c:pt idx="6">
                  <c:v>2.3901078192353058</c:v>
                </c:pt>
                <c:pt idx="7">
                  <c:v>2.4176279819642108</c:v>
                </c:pt>
                <c:pt idx="8">
                  <c:v>2.3903067771110358</c:v>
                </c:pt>
                <c:pt idx="9">
                  <c:v>2.4509408355019473</c:v>
                </c:pt>
                <c:pt idx="10">
                  <c:v>2.3626716558839518</c:v>
                </c:pt>
                <c:pt idx="11">
                  <c:v>2.4225361527753031</c:v>
                </c:pt>
                <c:pt idx="12">
                  <c:v>2.6285112860372228</c:v>
                </c:pt>
                <c:pt idx="13">
                  <c:v>2.624020232298617</c:v>
                </c:pt>
                <c:pt idx="14">
                  <c:v>2.6269444877611874</c:v>
                </c:pt>
                <c:pt idx="15">
                  <c:v>2.4155130949390653</c:v>
                </c:pt>
                <c:pt idx="16">
                  <c:v>2.3131931447926686</c:v>
                </c:pt>
                <c:pt idx="17">
                  <c:v>2.2235547617223372</c:v>
                </c:pt>
                <c:pt idx="18">
                  <c:v>0.82113306971914202</c:v>
                </c:pt>
                <c:pt idx="19">
                  <c:v>0.75685065401115181</c:v>
                </c:pt>
                <c:pt idx="20">
                  <c:v>0.58919964820909931</c:v>
                </c:pt>
                <c:pt idx="21">
                  <c:v>0.65512685143781524</c:v>
                </c:pt>
                <c:pt idx="22">
                  <c:v>0.22570373262389215</c:v>
                </c:pt>
                <c:pt idx="23">
                  <c:v>0.22551943058713078</c:v>
                </c:pt>
                <c:pt idx="24">
                  <c:v>5.4087144743962833E-2</c:v>
                </c:pt>
                <c:pt idx="25">
                  <c:v>5.281578193598703E-2</c:v>
                </c:pt>
                <c:pt idx="26">
                  <c:v>7.4766111620110223E-2</c:v>
                </c:pt>
                <c:pt idx="27">
                  <c:v>1.7837223709464486E-2</c:v>
                </c:pt>
                <c:pt idx="28">
                  <c:v>0</c:v>
                </c:pt>
                <c:pt idx="29">
                  <c:v>0</c:v>
                </c:pt>
                <c:pt idx="30">
                  <c:v>0</c:v>
                </c:pt>
              </c:numCache>
            </c:numRef>
          </c:yVal>
          <c:smooth val="1"/>
        </c:ser>
        <c:ser>
          <c:idx val="2"/>
          <c:order val="2"/>
          <c:tx>
            <c:strRef>
              <c:f>'EDU Cross Country Comparisons'!$H$1</c:f>
              <c:strCache>
                <c:ptCount val="1"/>
                <c:pt idx="0">
                  <c:v>Normalized CGE (KOR)</c:v>
                </c:pt>
              </c:strCache>
            </c:strRef>
          </c:tx>
          <c:marker>
            <c:symbol val="x"/>
            <c:size val="7"/>
          </c:marker>
          <c:xVal>
            <c:numRef>
              <c:f>'EDU Cross Country Comparisons'!$A$2:$A$32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'EDU Cross Country Comparisons'!$H$2:$H$32</c:f>
              <c:numCache>
                <c:formatCode>General</c:formatCode>
                <c:ptCount val="31"/>
                <c:pt idx="0">
                  <c:v>0</c:v>
                </c:pt>
                <c:pt idx="1">
                  <c:v>0</c:v>
                </c:pt>
                <c:pt idx="2">
                  <c:v>0</c:v>
                </c:pt>
                <c:pt idx="3">
                  <c:v>0</c:v>
                </c:pt>
                <c:pt idx="4">
                  <c:v>1.2404874382838634E-2</c:v>
                </c:pt>
                <c:pt idx="5">
                  <c:v>1.2404874382838634E-2</c:v>
                </c:pt>
                <c:pt idx="6">
                  <c:v>1.2404874382838634E-2</c:v>
                </c:pt>
                <c:pt idx="7">
                  <c:v>0.10861116488979693</c:v>
                </c:pt>
                <c:pt idx="8">
                  <c:v>0.10861116488979693</c:v>
                </c:pt>
                <c:pt idx="9">
                  <c:v>0.10861116488979693</c:v>
                </c:pt>
                <c:pt idx="10">
                  <c:v>0.10861116488979693</c:v>
                </c:pt>
                <c:pt idx="11">
                  <c:v>0.10861116488979693</c:v>
                </c:pt>
                <c:pt idx="12">
                  <c:v>0.10861116488979693</c:v>
                </c:pt>
                <c:pt idx="13">
                  <c:v>0.12076628275237715</c:v>
                </c:pt>
                <c:pt idx="14">
                  <c:v>0.12076628275237715</c:v>
                </c:pt>
                <c:pt idx="15">
                  <c:v>0.12076628275237715</c:v>
                </c:pt>
                <c:pt idx="16">
                  <c:v>0.13762514065932485</c:v>
                </c:pt>
                <c:pt idx="17">
                  <c:v>0.13762514065932485</c:v>
                </c:pt>
                <c:pt idx="18">
                  <c:v>0.13762514065932485</c:v>
                </c:pt>
                <c:pt idx="19">
                  <c:v>8.0432043005956411E-2</c:v>
                </c:pt>
                <c:pt idx="20">
                  <c:v>8.0432043005956411E-2</c:v>
                </c:pt>
                <c:pt idx="21">
                  <c:v>6.0539509139480537E-2</c:v>
                </c:pt>
                <c:pt idx="22">
                  <c:v>6.0539509139480537E-2</c:v>
                </c:pt>
                <c:pt idx="23">
                  <c:v>3.2596836577040368E-3</c:v>
                </c:pt>
                <c:pt idx="24">
                  <c:v>3.2596836577040368E-3</c:v>
                </c:pt>
                <c:pt idx="25">
                  <c:v>3.2596836577040368E-3</c:v>
                </c:pt>
                <c:pt idx="26">
                  <c:v>3.2596836577040368E-3</c:v>
                </c:pt>
                <c:pt idx="27">
                  <c:v>3.2596836577040368E-3</c:v>
                </c:pt>
                <c:pt idx="28">
                  <c:v>3.2596836577040368E-3</c:v>
                </c:pt>
                <c:pt idx="29">
                  <c:v>3.2596836577040368E-3</c:v>
                </c:pt>
                <c:pt idx="30">
                  <c:v>0</c:v>
                </c:pt>
              </c:numCache>
            </c:numRef>
          </c:yVal>
          <c:smooth val="1"/>
        </c:ser>
        <c:ser>
          <c:idx val="3"/>
          <c:order val="3"/>
          <c:tx>
            <c:strRef>
              <c:f>'EDU Cross Country Comparisons'!$K$1</c:f>
              <c:strCache>
                <c:ptCount val="1"/>
                <c:pt idx="0">
                  <c:v>Normalized CGE (TWN)</c:v>
                </c:pt>
              </c:strCache>
            </c:strRef>
          </c:tx>
          <c:xVal>
            <c:numRef>
              <c:f>'EDU Cross Country Comparisons'!$A$2:$A$32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'EDU Cross Country Comparisons'!$K$2:$K$32</c:f>
              <c:numCache>
                <c:formatCode>General</c:formatCode>
                <c:ptCount val="31"/>
                <c:pt idx="0">
                  <c:v>0</c:v>
                </c:pt>
                <c:pt idx="1">
                  <c:v>0</c:v>
                </c:pt>
                <c:pt idx="2">
                  <c:v>1.2230282615250822E-4</c:v>
                </c:pt>
                <c:pt idx="3">
                  <c:v>7.8618125308639272E-4</c:v>
                </c:pt>
                <c:pt idx="4">
                  <c:v>2.9129707186152484E-3</c:v>
                </c:pt>
                <c:pt idx="5">
                  <c:v>6.3085800089774623E-3</c:v>
                </c:pt>
                <c:pt idx="6">
                  <c:v>0.13669737399869772</c:v>
                </c:pt>
                <c:pt idx="7">
                  <c:v>0.14364877334130777</c:v>
                </c:pt>
                <c:pt idx="8">
                  <c:v>0.14256845002781265</c:v>
                </c:pt>
                <c:pt idx="9">
                  <c:v>0.14449353191962236</c:v>
                </c:pt>
                <c:pt idx="10">
                  <c:v>0.14316490811311602</c:v>
                </c:pt>
                <c:pt idx="11">
                  <c:v>0.14357076681235795</c:v>
                </c:pt>
                <c:pt idx="12">
                  <c:v>0.13649566203788388</c:v>
                </c:pt>
                <c:pt idx="13">
                  <c:v>0.14303750369118529</c:v>
                </c:pt>
                <c:pt idx="14">
                  <c:v>0.14894691186017633</c:v>
                </c:pt>
                <c:pt idx="15">
                  <c:v>0.10893767062902791</c:v>
                </c:pt>
                <c:pt idx="16">
                  <c:v>9.1868904081623737E-2</c:v>
                </c:pt>
                <c:pt idx="17">
                  <c:v>8.9121358992476529E-2</c:v>
                </c:pt>
                <c:pt idx="18">
                  <c:v>4.3110258280460154E-2</c:v>
                </c:pt>
                <c:pt idx="19">
                  <c:v>4.8508768944723682E-2</c:v>
                </c:pt>
                <c:pt idx="20">
                  <c:v>4.599925458346886E-2</c:v>
                </c:pt>
                <c:pt idx="21">
                  <c:v>4.1841711829960125E-2</c:v>
                </c:pt>
                <c:pt idx="22">
                  <c:v>2.7774031099476897E-2</c:v>
                </c:pt>
                <c:pt idx="23">
                  <c:v>1.7997378635013724E-2</c:v>
                </c:pt>
                <c:pt idx="24">
                  <c:v>1.1886951090811587E-2</c:v>
                </c:pt>
                <c:pt idx="25">
                  <c:v>8.8929267143175537E-3</c:v>
                </c:pt>
                <c:pt idx="26">
                  <c:v>6.9031764058811737E-3</c:v>
                </c:pt>
                <c:pt idx="27">
                  <c:v>5.3716066642984809E-3</c:v>
                </c:pt>
                <c:pt idx="28">
                  <c:v>4.4524161741652619E-3</c:v>
                </c:pt>
                <c:pt idx="29">
                  <c:v>3.7722489501426219E-3</c:v>
                </c:pt>
                <c:pt idx="30">
                  <c:v>7.3445155735243537E-4</c:v>
                </c:pt>
              </c:numCache>
            </c:numRef>
          </c:yVal>
          <c:smooth val="1"/>
        </c:ser>
        <c:dLbls>
          <c:showLegendKey val="0"/>
          <c:showVal val="0"/>
          <c:showCatName val="0"/>
          <c:showSerName val="0"/>
          <c:showPercent val="0"/>
          <c:showBubbleSize val="0"/>
        </c:dLbls>
        <c:axId val="180547968"/>
        <c:axId val="180549888"/>
      </c:scatterChart>
      <c:valAx>
        <c:axId val="180547968"/>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80549888"/>
        <c:crosses val="autoZero"/>
        <c:crossBetween val="midCat"/>
      </c:valAx>
      <c:valAx>
        <c:axId val="180549888"/>
        <c:scaling>
          <c:orientation val="minMax"/>
        </c:scaling>
        <c:delete val="0"/>
        <c:axPos val="l"/>
        <c:majorGridlines/>
        <c:title>
          <c:tx>
            <c:rich>
              <a:bodyPr/>
              <a:lstStyle/>
              <a:p>
                <a:pPr>
                  <a:defRPr/>
                </a:pPr>
                <a:r>
                  <a:rPr lang="en-US"/>
                  <a:t>Normalized CGE</a:t>
                </a:r>
              </a:p>
            </c:rich>
          </c:tx>
          <c:layout/>
          <c:overlay val="0"/>
        </c:title>
        <c:numFmt formatCode="General" sourceLinked="1"/>
        <c:majorTickMark val="none"/>
        <c:minorTickMark val="none"/>
        <c:tickLblPos val="nextTo"/>
        <c:crossAx val="180547968"/>
        <c:crosses val="autoZero"/>
        <c:crossBetween val="midCat"/>
      </c:valAx>
    </c:plotArea>
    <c:legend>
      <c:legendPos val="r"/>
      <c:layout>
        <c:manualLayout>
          <c:xMode val="edge"/>
          <c:yMode val="edge"/>
          <c:x val="0.79387510523448723"/>
          <c:y val="1.2183846337389889E-3"/>
          <c:w val="0.1951186054573367"/>
          <c:h val="0.27398353614889048"/>
        </c:manualLayout>
      </c:layout>
      <c:overlay val="0"/>
    </c:legend>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 CFE for NTA</a:t>
            </a:r>
            <a:r>
              <a:rPr lang="en-US" baseline="0"/>
              <a:t> East Asian Countries</a:t>
            </a:r>
            <a:endParaRPr lang="en-US"/>
          </a:p>
        </c:rich>
      </c:tx>
      <c:layout>
        <c:manualLayout>
          <c:xMode val="edge"/>
          <c:yMode val="edge"/>
          <c:x val="0.2317976502937133"/>
          <c:y val="2.5000000000000001E-2"/>
        </c:manualLayout>
      </c:layout>
      <c:overlay val="0"/>
    </c:title>
    <c:autoTitleDeleted val="0"/>
    <c:plotArea>
      <c:layout/>
      <c:scatterChart>
        <c:scatterStyle val="smoothMarker"/>
        <c:varyColors val="0"/>
        <c:ser>
          <c:idx val="0"/>
          <c:order val="0"/>
          <c:tx>
            <c:strRef>
              <c:f>'EDU Cross Country Comparisons'!$C$1</c:f>
              <c:strCache>
                <c:ptCount val="1"/>
                <c:pt idx="0">
                  <c:v>Normalized CFE (PRC)</c:v>
                </c:pt>
              </c:strCache>
            </c:strRef>
          </c:tx>
          <c:xVal>
            <c:numRef>
              <c:f>'EDU Cross Country Comparisons'!$A$2:$A$32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'EDU Cross Country Comparisons'!$C$2:$C$32</c:f>
              <c:numCache>
                <c:formatCode>General</c:formatCode>
                <c:ptCount val="31"/>
                <c:pt idx="0">
                  <c:v>3.5336799151357171E-4</c:v>
                </c:pt>
                <c:pt idx="1">
                  <c:v>3.9514761755810219E-4</c:v>
                </c:pt>
                <c:pt idx="2">
                  <c:v>1.943193295804627E-4</c:v>
                </c:pt>
                <c:pt idx="3">
                  <c:v>1.5913533866942959E-3</c:v>
                </c:pt>
                <c:pt idx="4">
                  <c:v>4.8380984772075737E-3</c:v>
                </c:pt>
                <c:pt idx="5">
                  <c:v>9.1286048150660774E-3</c:v>
                </c:pt>
                <c:pt idx="6">
                  <c:v>2.562038888011595E-2</c:v>
                </c:pt>
                <c:pt idx="7">
                  <c:v>4.4116419356568765E-2</c:v>
                </c:pt>
                <c:pt idx="8">
                  <c:v>4.1766093566573799E-2</c:v>
                </c:pt>
                <c:pt idx="9">
                  <c:v>4.171660983986155E-2</c:v>
                </c:pt>
                <c:pt idx="10">
                  <c:v>4.430756839211792E-2</c:v>
                </c:pt>
                <c:pt idx="11">
                  <c:v>4.3755728998261703E-2</c:v>
                </c:pt>
                <c:pt idx="12">
                  <c:v>5.4907457173138982E-2</c:v>
                </c:pt>
                <c:pt idx="13">
                  <c:v>7.1552611200127542E-2</c:v>
                </c:pt>
                <c:pt idx="14">
                  <c:v>7.1629222874410162E-2</c:v>
                </c:pt>
                <c:pt idx="15">
                  <c:v>8.5521304439727372E-2</c:v>
                </c:pt>
                <c:pt idx="16">
                  <c:v>0.13269185991070659</c:v>
                </c:pt>
                <c:pt idx="17">
                  <c:v>0.12141413086767359</c:v>
                </c:pt>
                <c:pt idx="18">
                  <c:v>0.11782327764408172</c:v>
                </c:pt>
                <c:pt idx="19">
                  <c:v>0.15906311838828224</c:v>
                </c:pt>
                <c:pt idx="20">
                  <c:v>0.12273144004171675</c:v>
                </c:pt>
                <c:pt idx="21">
                  <c:v>9.4641607731884778E-2</c:v>
                </c:pt>
                <c:pt idx="22">
                  <c:v>7.0634062836318567E-2</c:v>
                </c:pt>
                <c:pt idx="23">
                  <c:v>2.9478429569404507E-2</c:v>
                </c:pt>
                <c:pt idx="24">
                  <c:v>1.734565411178202E-2</c:v>
                </c:pt>
                <c:pt idx="25">
                  <c:v>1.499148221542089E-2</c:v>
                </c:pt>
                <c:pt idx="26">
                  <c:v>5.2476232124817352E-3</c:v>
                </c:pt>
                <c:pt idx="27">
                  <c:v>2.6166838736592568E-3</c:v>
                </c:pt>
                <c:pt idx="28">
                  <c:v>5.2328283080547407E-3</c:v>
                </c:pt>
                <c:pt idx="29">
                  <c:v>2.6802250719106598E-3</c:v>
                </c:pt>
                <c:pt idx="30">
                  <c:v>5.7365680778665431E-3</c:v>
                </c:pt>
              </c:numCache>
            </c:numRef>
          </c:yVal>
          <c:smooth val="1"/>
        </c:ser>
        <c:ser>
          <c:idx val="1"/>
          <c:order val="1"/>
          <c:tx>
            <c:strRef>
              <c:f>'EDU Cross Country Comparisons'!$F$1</c:f>
              <c:strCache>
                <c:ptCount val="1"/>
                <c:pt idx="0">
                  <c:v>Normalized CFE(JPN)</c:v>
                </c:pt>
              </c:strCache>
            </c:strRef>
          </c:tx>
          <c:marker>
            <c:symbol val="diamond"/>
            <c:size val="7"/>
          </c:marker>
          <c:xVal>
            <c:numRef>
              <c:f>'EDU Cross Country Comparisons'!$A$2:$A$32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'EDU Cross Country Comparisons'!$F$2:$F$32</c:f>
              <c:numCache>
                <c:formatCode>General</c:formatCode>
                <c:ptCount val="31"/>
                <c:pt idx="0">
                  <c:v>0</c:v>
                </c:pt>
                <c:pt idx="1">
                  <c:v>0</c:v>
                </c:pt>
                <c:pt idx="2">
                  <c:v>0</c:v>
                </c:pt>
                <c:pt idx="3">
                  <c:v>0.30183360829181549</c:v>
                </c:pt>
                <c:pt idx="4">
                  <c:v>0.47492804691265855</c:v>
                </c:pt>
                <c:pt idx="5">
                  <c:v>0.52340032291267768</c:v>
                </c:pt>
                <c:pt idx="6">
                  <c:v>0.3503401971517402</c:v>
                </c:pt>
                <c:pt idx="7">
                  <c:v>9.4169928365979941E-2</c:v>
                </c:pt>
                <c:pt idx="8">
                  <c:v>9.4909960249209877E-2</c:v>
                </c:pt>
                <c:pt idx="9">
                  <c:v>0.12249144124841582</c:v>
                </c:pt>
                <c:pt idx="10">
                  <c:v>0.18502815641962347</c:v>
                </c:pt>
                <c:pt idx="11">
                  <c:v>0.26912085354920828</c:v>
                </c:pt>
                <c:pt idx="12">
                  <c:v>0.32747496513261792</c:v>
                </c:pt>
                <c:pt idx="13">
                  <c:v>0.44088486464108123</c:v>
                </c:pt>
                <c:pt idx="14">
                  <c:v>0.57377428194523705</c:v>
                </c:pt>
                <c:pt idx="15">
                  <c:v>0.68219568137580999</c:v>
                </c:pt>
                <c:pt idx="16">
                  <c:v>0.73479461491782916</c:v>
                </c:pt>
                <c:pt idx="17">
                  <c:v>1.1611804197645679</c:v>
                </c:pt>
                <c:pt idx="18">
                  <c:v>1.2725824808301571</c:v>
                </c:pt>
                <c:pt idx="19">
                  <c:v>1.1002145097901146</c:v>
                </c:pt>
                <c:pt idx="20">
                  <c:v>1.1689026897276924</c:v>
                </c:pt>
                <c:pt idx="21">
                  <c:v>1.0807047001727854</c:v>
                </c:pt>
                <c:pt idx="22">
                  <c:v>0.56218993875828394</c:v>
                </c:pt>
                <c:pt idx="23">
                  <c:v>0.1698965068846281</c:v>
                </c:pt>
                <c:pt idx="24">
                  <c:v>7.0113423548956652E-2</c:v>
                </c:pt>
                <c:pt idx="25">
                  <c:v>3.0253943454282846E-2</c:v>
                </c:pt>
                <c:pt idx="26">
                  <c:v>2.3271943955990165E-3</c:v>
                </c:pt>
                <c:pt idx="27">
                  <c:v>7.3729891755244933E-3</c:v>
                </c:pt>
                <c:pt idx="28">
                  <c:v>1.9281017901144404E-3</c:v>
                </c:pt>
                <c:pt idx="29">
                  <c:v>4.7614695764693619E-4</c:v>
                </c:pt>
                <c:pt idx="30">
                  <c:v>2.5950775735686898E-3</c:v>
                </c:pt>
              </c:numCache>
            </c:numRef>
          </c:yVal>
          <c:smooth val="1"/>
        </c:ser>
        <c:ser>
          <c:idx val="2"/>
          <c:order val="2"/>
          <c:tx>
            <c:strRef>
              <c:f>'EDU Cross Country Comparisons'!$I$1</c:f>
              <c:strCache>
                <c:ptCount val="1"/>
                <c:pt idx="0">
                  <c:v>Normalized CFE (KOR)</c:v>
                </c:pt>
              </c:strCache>
            </c:strRef>
          </c:tx>
          <c:marker>
            <c:symbol val="x"/>
            <c:size val="7"/>
          </c:marker>
          <c:xVal>
            <c:numRef>
              <c:f>'EDU Cross Country Comparisons'!$A$2:$A$32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'EDU Cross Country Comparisons'!$I$2:$I$32</c:f>
              <c:numCache>
                <c:formatCode>General</c:formatCode>
                <c:ptCount val="31"/>
                <c:pt idx="0">
                  <c:v>0</c:v>
                </c:pt>
                <c:pt idx="1">
                  <c:v>0</c:v>
                </c:pt>
                <c:pt idx="2">
                  <c:v>0</c:v>
                </c:pt>
                <c:pt idx="3">
                  <c:v>4.9846939779996775E-2</c:v>
                </c:pt>
                <c:pt idx="4">
                  <c:v>6.9273991930429921E-2</c:v>
                </c:pt>
                <c:pt idx="5">
                  <c:v>8.0176799470231985E-2</c:v>
                </c:pt>
                <c:pt idx="6">
                  <c:v>9.1616518356338619E-2</c:v>
                </c:pt>
                <c:pt idx="7">
                  <c:v>8.1628273184456729E-2</c:v>
                </c:pt>
                <c:pt idx="8">
                  <c:v>8.3478350118700695E-2</c:v>
                </c:pt>
                <c:pt idx="9">
                  <c:v>7.6833306857414185E-2</c:v>
                </c:pt>
                <c:pt idx="10">
                  <c:v>8.1784320631296134E-2</c:v>
                </c:pt>
                <c:pt idx="11">
                  <c:v>9.1269939856090096E-2</c:v>
                </c:pt>
                <c:pt idx="12">
                  <c:v>9.7537363452618098E-2</c:v>
                </c:pt>
                <c:pt idx="13">
                  <c:v>0.1107369493411216</c:v>
                </c:pt>
                <c:pt idx="14">
                  <c:v>0.10662134450403903</c:v>
                </c:pt>
                <c:pt idx="15">
                  <c:v>0.11118653410266613</c:v>
                </c:pt>
                <c:pt idx="16">
                  <c:v>0.12781398913108544</c:v>
                </c:pt>
                <c:pt idx="17">
                  <c:v>0.13347126788999242</c:v>
                </c:pt>
                <c:pt idx="18">
                  <c:v>0.13303121847975563</c:v>
                </c:pt>
                <c:pt idx="19">
                  <c:v>0.13382720880425392</c:v>
                </c:pt>
                <c:pt idx="20">
                  <c:v>0.12014388575947661</c:v>
                </c:pt>
                <c:pt idx="21">
                  <c:v>0.10454200759921116</c:v>
                </c:pt>
                <c:pt idx="22">
                  <c:v>6.5505821951062748E-2</c:v>
                </c:pt>
                <c:pt idx="23">
                  <c:v>6.6339107413783405E-2</c:v>
                </c:pt>
                <c:pt idx="24">
                  <c:v>5.5624063750891788E-2</c:v>
                </c:pt>
                <c:pt idx="25">
                  <c:v>3.9217220552010469E-2</c:v>
                </c:pt>
                <c:pt idx="26">
                  <c:v>2.4052746714973986E-2</c:v>
                </c:pt>
                <c:pt idx="27">
                  <c:v>1.5969165780275095E-2</c:v>
                </c:pt>
                <c:pt idx="28">
                  <c:v>1.0363963971692912E-2</c:v>
                </c:pt>
                <c:pt idx="29">
                  <c:v>6.2448842284712732E-3</c:v>
                </c:pt>
                <c:pt idx="30">
                  <c:v>4.7458192025239846E-3</c:v>
                </c:pt>
              </c:numCache>
            </c:numRef>
          </c:yVal>
          <c:smooth val="1"/>
        </c:ser>
        <c:ser>
          <c:idx val="3"/>
          <c:order val="3"/>
          <c:tx>
            <c:strRef>
              <c:f>'EDU Cross Country Comparisons'!$L$1</c:f>
              <c:strCache>
                <c:ptCount val="1"/>
                <c:pt idx="0">
                  <c:v>Normalized CFE (TWN)</c:v>
                </c:pt>
              </c:strCache>
            </c:strRef>
          </c:tx>
          <c:xVal>
            <c:numRef>
              <c:f>'EDU Cross Country Comparisons'!$A$2:$A$32</c:f>
              <c:numCache>
                <c:formatCode>General</c:formatCode>
                <c:ptCount val="3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numCache>
            </c:numRef>
          </c:xVal>
          <c:yVal>
            <c:numRef>
              <c:f>'EDU Cross Country Comparisons'!$L$2:$L$32</c:f>
              <c:numCache>
                <c:formatCode>General</c:formatCode>
                <c:ptCount val="31"/>
                <c:pt idx="0">
                  <c:v>0</c:v>
                </c:pt>
                <c:pt idx="1">
                  <c:v>0</c:v>
                </c:pt>
                <c:pt idx="2">
                  <c:v>0</c:v>
                </c:pt>
                <c:pt idx="3">
                  <c:v>5.5087448314852953E-2</c:v>
                </c:pt>
                <c:pt idx="4">
                  <c:v>0.16520922855731934</c:v>
                </c:pt>
                <c:pt idx="5">
                  <c:v>0.21537274884519747</c:v>
                </c:pt>
                <c:pt idx="6">
                  <c:v>0.20270016837423654</c:v>
                </c:pt>
                <c:pt idx="7">
                  <c:v>0.13397521458918749</c:v>
                </c:pt>
                <c:pt idx="8">
                  <c:v>0.13672780871887621</c:v>
                </c:pt>
                <c:pt idx="9">
                  <c:v>0.12723922283197101</c:v>
                </c:pt>
                <c:pt idx="10">
                  <c:v>0.13172226491853797</c:v>
                </c:pt>
                <c:pt idx="11">
                  <c:v>0.12019676124633144</c:v>
                </c:pt>
                <c:pt idx="12">
                  <c:v>0.13140766355618624</c:v>
                </c:pt>
                <c:pt idx="13">
                  <c:v>0.11555155672763391</c:v>
                </c:pt>
                <c:pt idx="14">
                  <c:v>0.12320359454285176</c:v>
                </c:pt>
                <c:pt idx="15">
                  <c:v>0.15017499183725197</c:v>
                </c:pt>
                <c:pt idx="16">
                  <c:v>0.20869777480055113</c:v>
                </c:pt>
                <c:pt idx="17">
                  <c:v>0.21781035142681091</c:v>
                </c:pt>
                <c:pt idx="18">
                  <c:v>0.22341274350217163</c:v>
                </c:pt>
                <c:pt idx="19">
                  <c:v>0.25120382584822348</c:v>
                </c:pt>
                <c:pt idx="20">
                  <c:v>0.25348713220030855</c:v>
                </c:pt>
                <c:pt idx="21">
                  <c:v>0.2390580781863279</c:v>
                </c:pt>
                <c:pt idx="22">
                  <c:v>0.17708569917860592</c:v>
                </c:pt>
                <c:pt idx="23">
                  <c:v>0.10099639371927263</c:v>
                </c:pt>
                <c:pt idx="24">
                  <c:v>6.9151703189870836E-2</c:v>
                </c:pt>
                <c:pt idx="25">
                  <c:v>3.4449418743667234E-2</c:v>
                </c:pt>
                <c:pt idx="26">
                  <c:v>2.0139415210367904E-2</c:v>
                </c:pt>
                <c:pt idx="27">
                  <c:v>1.8141065630991347E-2</c:v>
                </c:pt>
                <c:pt idx="28">
                  <c:v>1.1525836306280041E-2</c:v>
                </c:pt>
                <c:pt idx="29">
                  <c:v>6.6800206479130523E-3</c:v>
                </c:pt>
                <c:pt idx="30">
                  <c:v>8.2248163232485679E-3</c:v>
                </c:pt>
              </c:numCache>
            </c:numRef>
          </c:yVal>
          <c:smooth val="1"/>
        </c:ser>
        <c:dLbls>
          <c:showLegendKey val="0"/>
          <c:showVal val="0"/>
          <c:showCatName val="0"/>
          <c:showSerName val="0"/>
          <c:showPercent val="0"/>
          <c:showBubbleSize val="0"/>
        </c:dLbls>
        <c:axId val="180589696"/>
        <c:axId val="180591616"/>
      </c:scatterChart>
      <c:valAx>
        <c:axId val="180589696"/>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80591616"/>
        <c:crosses val="autoZero"/>
        <c:crossBetween val="midCat"/>
      </c:valAx>
      <c:valAx>
        <c:axId val="180591616"/>
        <c:scaling>
          <c:orientation val="minMax"/>
        </c:scaling>
        <c:delete val="0"/>
        <c:axPos val="l"/>
        <c:majorGridlines/>
        <c:title>
          <c:tx>
            <c:rich>
              <a:bodyPr/>
              <a:lstStyle/>
              <a:p>
                <a:pPr>
                  <a:defRPr/>
                </a:pPr>
                <a:r>
                  <a:rPr lang="en-US"/>
                  <a:t>Normalized</a:t>
                </a:r>
                <a:r>
                  <a:rPr lang="en-US" baseline="0"/>
                  <a:t> CFE</a:t>
                </a:r>
                <a:endParaRPr lang="en-US"/>
              </a:p>
            </c:rich>
          </c:tx>
          <c:layout/>
          <c:overlay val="0"/>
        </c:title>
        <c:numFmt formatCode="General" sourceLinked="1"/>
        <c:majorTickMark val="none"/>
        <c:minorTickMark val="none"/>
        <c:tickLblPos val="nextTo"/>
        <c:crossAx val="180589696"/>
        <c:crosses val="autoZero"/>
        <c:crossBetween val="midCat"/>
      </c:valAx>
    </c:plotArea>
    <c:legend>
      <c:legendPos val="r"/>
      <c:layout>
        <c:manualLayout>
          <c:xMode val="edge"/>
          <c:yMode val="edge"/>
          <c:x val="0.79145956755405578"/>
          <c:y val="0.63467355643044621"/>
          <c:w val="0.19425471816022996"/>
          <c:h val="0.30138188976377955"/>
        </c:manualLayout>
      </c:layout>
      <c:overlay val="0"/>
    </c:legend>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CGE-CFE Imbalance for NTA East Asia Countries</a:t>
            </a:r>
          </a:p>
        </c:rich>
      </c:tx>
      <c:layout/>
      <c:overlay val="0"/>
    </c:title>
    <c:autoTitleDeleted val="0"/>
    <c:plotArea>
      <c:layout/>
      <c:scatterChart>
        <c:scatterStyle val="smoothMarker"/>
        <c:varyColors val="0"/>
        <c:ser>
          <c:idx val="0"/>
          <c:order val="0"/>
          <c:tx>
            <c:strRef>
              <c:f>'EDU Cross Country Comparisons'!$D$1</c:f>
              <c:strCache>
                <c:ptCount val="1"/>
                <c:pt idx="0">
                  <c:v>Public-Private Difference (PRC)</c:v>
                </c:pt>
              </c:strCache>
            </c:strRef>
          </c:tx>
          <c:xVal>
            <c:numRef>
              <c:f>'EDU Cross Country Comparisons'!$A$2:$A$93</c:f>
              <c:numCache>
                <c:formatCode>General</c:formatCode>
                <c:ptCount val="9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 Country Comparisons'!$D$2:$D$93</c:f>
              <c:numCache>
                <c:formatCode>General</c:formatCode>
                <c:ptCount val="92"/>
                <c:pt idx="0">
                  <c:v>2.8848299004322737E-3</c:v>
                </c:pt>
                <c:pt idx="1">
                  <c:v>2.8430502743877328E-3</c:v>
                </c:pt>
                <c:pt idx="2">
                  <c:v>3.043878562365372E-3</c:v>
                </c:pt>
                <c:pt idx="3">
                  <c:v>1.6468445052515493E-3</c:v>
                </c:pt>
                <c:pt idx="4">
                  <c:v>-1.5999005852617284E-3</c:v>
                </c:pt>
                <c:pt idx="5">
                  <c:v>-5.8904069231202321E-3</c:v>
                </c:pt>
                <c:pt idx="6">
                  <c:v>1.7843127907271921E-2</c:v>
                </c:pt>
                <c:pt idx="7">
                  <c:v>1.5120040851219353E-2</c:v>
                </c:pt>
                <c:pt idx="8">
                  <c:v>1.8293187417036554E-2</c:v>
                </c:pt>
                <c:pt idx="9">
                  <c:v>1.8462112869271477E-2</c:v>
                </c:pt>
                <c:pt idx="10">
                  <c:v>1.6249386447836536E-2</c:v>
                </c:pt>
                <c:pt idx="11">
                  <c:v>1.9342680334756793E-2</c:v>
                </c:pt>
                <c:pt idx="12">
                  <c:v>1.9856427352586234E-2</c:v>
                </c:pt>
                <c:pt idx="13">
                  <c:v>1.2832967881584265E-2</c:v>
                </c:pt>
                <c:pt idx="14">
                  <c:v>1.3691983057228643E-2</c:v>
                </c:pt>
                <c:pt idx="15">
                  <c:v>-5.9067587275013073E-3</c:v>
                </c:pt>
                <c:pt idx="16">
                  <c:v>-5.9401089999760015E-2</c:v>
                </c:pt>
                <c:pt idx="17">
                  <c:v>-4.057198964313212E-2</c:v>
                </c:pt>
                <c:pt idx="18">
                  <c:v>-1.7186988239879297E-2</c:v>
                </c:pt>
                <c:pt idx="19">
                  <c:v>-2.498978148917172E-2</c:v>
                </c:pt>
                <c:pt idx="20">
                  <c:v>4.0891298576048868E-3</c:v>
                </c:pt>
                <c:pt idx="21">
                  <c:v>-5.3323752980750233E-3</c:v>
                </c:pt>
                <c:pt idx="22">
                  <c:v>-1.7907176669511707E-2</c:v>
                </c:pt>
                <c:pt idx="23">
                  <c:v>-6.8774008399628654E-3</c:v>
                </c:pt>
                <c:pt idx="24">
                  <c:v>-9.7212906325898421E-3</c:v>
                </c:pt>
                <c:pt idx="25">
                  <c:v>-9.2317367846647576E-3</c:v>
                </c:pt>
                <c:pt idx="26">
                  <c:v>-2.2549444229990018E-3</c:v>
                </c:pt>
                <c:pt idx="27">
                  <c:v>2.7646014455465868E-4</c:v>
                </c:pt>
                <c:pt idx="28">
                  <c:v>-2.8307224947670385E-3</c:v>
                </c:pt>
                <c:pt idx="29">
                  <c:v>-6.4971573802658465E-4</c:v>
                </c:pt>
                <c:pt idx="30">
                  <c:v>-4.130740434729459E-3</c:v>
                </c:pt>
                <c:pt idx="31">
                  <c:v>-5.8445009216916829E-3</c:v>
                </c:pt>
                <c:pt idx="32">
                  <c:v>-4.2422138364887107E-3</c:v>
                </c:pt>
                <c:pt idx="33">
                  <c:v>-3.2098379883933703E-3</c:v>
                </c:pt>
                <c:pt idx="34">
                  <c:v>-1.6330568851623392E-3</c:v>
                </c:pt>
                <c:pt idx="35">
                  <c:v>-2.8832205036032699E-3</c:v>
                </c:pt>
                <c:pt idx="36">
                  <c:v>-6.448871529222645E-4</c:v>
                </c:pt>
                <c:pt idx="37">
                  <c:v>-2.80688034650634E-3</c:v>
                </c:pt>
                <c:pt idx="38">
                  <c:v>-2.9687616330864911E-3</c:v>
                </c:pt>
                <c:pt idx="39">
                  <c:v>-1.7622343772856384E-3</c:v>
                </c:pt>
                <c:pt idx="40">
                  <c:v>-1.8431167651734013E-4</c:v>
                </c:pt>
                <c:pt idx="41">
                  <c:v>4.051552217698826E-4</c:v>
                </c:pt>
                <c:pt idx="42">
                  <c:v>-1.1443768702821687E-3</c:v>
                </c:pt>
                <c:pt idx="43">
                  <c:v>-2.5568878730920883E-4</c:v>
                </c:pt>
                <c:pt idx="44">
                  <c:v>-2.1887341317186441E-3</c:v>
                </c:pt>
                <c:pt idx="45">
                  <c:v>-6.9720739581823413E-5</c:v>
                </c:pt>
                <c:pt idx="46">
                  <c:v>-2.0109175124193544E-3</c:v>
                </c:pt>
                <c:pt idx="47">
                  <c:v>-1.3856563135383043E-3</c:v>
                </c:pt>
                <c:pt idx="48">
                  <c:v>-1.1368061918880688E-3</c:v>
                </c:pt>
                <c:pt idx="49">
                  <c:v>-5.796571861726948E-4</c:v>
                </c:pt>
                <c:pt idx="50">
                  <c:v>-1.0821438470809328E-3</c:v>
                </c:pt>
                <c:pt idx="51">
                  <c:v>2.7633507983534759E-4</c:v>
                </c:pt>
                <c:pt idx="52">
                  <c:v>-2.1735537893177804E-3</c:v>
                </c:pt>
                <c:pt idx="53">
                  <c:v>-1.777553352682412E-3</c:v>
                </c:pt>
                <c:pt idx="54">
                  <c:v>6.5914397609186342E-4</c:v>
                </c:pt>
                <c:pt idx="55">
                  <c:v>5.1319791840379308E-4</c:v>
                </c:pt>
                <c:pt idx="56">
                  <c:v>-3.7408258273746438E-4</c:v>
                </c:pt>
                <c:pt idx="57">
                  <c:v>3.9732890592990207E-4</c:v>
                </c:pt>
                <c:pt idx="58">
                  <c:v>4.0402292121962486E-4</c:v>
                </c:pt>
                <c:pt idx="59">
                  <c:v>7.4185241449685208E-4</c:v>
                </c:pt>
                <c:pt idx="60">
                  <c:v>7.9627817015061786E-4</c:v>
                </c:pt>
                <c:pt idx="61">
                  <c:v>7.9627817015061786E-4</c:v>
                </c:pt>
                <c:pt idx="62">
                  <c:v>7.9627817015061786E-4</c:v>
                </c:pt>
                <c:pt idx="63">
                  <c:v>7.9627817015061786E-4</c:v>
                </c:pt>
                <c:pt idx="64">
                  <c:v>7.9627817015061786E-4</c:v>
                </c:pt>
                <c:pt idx="65">
                  <c:v>7.9627817015061786E-4</c:v>
                </c:pt>
                <c:pt idx="66">
                  <c:v>7.9627817015061786E-4</c:v>
                </c:pt>
                <c:pt idx="67">
                  <c:v>7.9627817015061786E-4</c:v>
                </c:pt>
                <c:pt idx="68">
                  <c:v>7.9627817015061786E-4</c:v>
                </c:pt>
                <c:pt idx="69">
                  <c:v>7.9627817015061786E-4</c:v>
                </c:pt>
                <c:pt idx="70">
                  <c:v>7.9627817015061786E-4</c:v>
                </c:pt>
                <c:pt idx="71">
                  <c:v>7.9627817015061786E-4</c:v>
                </c:pt>
                <c:pt idx="72">
                  <c:v>7.9627817015061786E-4</c:v>
                </c:pt>
                <c:pt idx="73">
                  <c:v>7.9627817015061786E-4</c:v>
                </c:pt>
                <c:pt idx="74">
                  <c:v>7.9627817015061786E-4</c:v>
                </c:pt>
                <c:pt idx="75">
                  <c:v>7.9627817015061786E-4</c:v>
                </c:pt>
                <c:pt idx="76">
                  <c:v>7.9627817015061786E-4</c:v>
                </c:pt>
                <c:pt idx="77">
                  <c:v>7.9627817015061786E-4</c:v>
                </c:pt>
                <c:pt idx="78">
                  <c:v>7.9627817015061786E-4</c:v>
                </c:pt>
                <c:pt idx="79">
                  <c:v>7.9627817015061786E-4</c:v>
                </c:pt>
                <c:pt idx="80">
                  <c:v>7.9627817015061786E-4</c:v>
                </c:pt>
                <c:pt idx="81">
                  <c:v>7.9627817015061786E-4</c:v>
                </c:pt>
                <c:pt idx="82">
                  <c:v>7.9627817015061786E-4</c:v>
                </c:pt>
                <c:pt idx="83">
                  <c:v>7.9627817015061786E-4</c:v>
                </c:pt>
                <c:pt idx="84">
                  <c:v>7.9627817015061786E-4</c:v>
                </c:pt>
                <c:pt idx="85">
                  <c:v>7.9627817015061786E-4</c:v>
                </c:pt>
                <c:pt idx="86">
                  <c:v>7.9627817015061786E-4</c:v>
                </c:pt>
                <c:pt idx="87">
                  <c:v>7.9627817015061786E-4</c:v>
                </c:pt>
                <c:pt idx="88">
                  <c:v>7.9627817015061786E-4</c:v>
                </c:pt>
                <c:pt idx="89">
                  <c:v>7.9627817015061786E-4</c:v>
                </c:pt>
                <c:pt idx="90">
                  <c:v>7.9627817015061786E-4</c:v>
                </c:pt>
              </c:numCache>
            </c:numRef>
          </c:yVal>
          <c:smooth val="1"/>
        </c:ser>
        <c:ser>
          <c:idx val="1"/>
          <c:order val="1"/>
          <c:tx>
            <c:strRef>
              <c:f>'EDU Cross Country Comparisons'!$G$1</c:f>
              <c:strCache>
                <c:ptCount val="1"/>
                <c:pt idx="0">
                  <c:v>Public-Private Difference (JPN)</c:v>
                </c:pt>
              </c:strCache>
            </c:strRef>
          </c:tx>
          <c:xVal>
            <c:numRef>
              <c:f>'EDU Cross Country Comparisons'!$A$2:$A$93</c:f>
              <c:numCache>
                <c:formatCode>General</c:formatCode>
                <c:ptCount val="9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 Country Comparisons'!$G$2:$G$93</c:f>
              <c:numCache>
                <c:formatCode>General</c:formatCode>
                <c:ptCount val="92"/>
                <c:pt idx="0">
                  <c:v>0</c:v>
                </c:pt>
                <c:pt idx="1">
                  <c:v>0</c:v>
                </c:pt>
                <c:pt idx="2">
                  <c:v>0</c:v>
                </c:pt>
                <c:pt idx="3">
                  <c:v>-0.15918502389203254</c:v>
                </c:pt>
                <c:pt idx="4">
                  <c:v>-0.15546536817813794</c:v>
                </c:pt>
                <c:pt idx="5">
                  <c:v>-0.13285927470702963</c:v>
                </c:pt>
                <c:pt idx="6">
                  <c:v>2.0397676220835654</c:v>
                </c:pt>
                <c:pt idx="7">
                  <c:v>2.3234580535982308</c:v>
                </c:pt>
                <c:pt idx="8">
                  <c:v>2.295396816861826</c:v>
                </c:pt>
                <c:pt idx="9">
                  <c:v>2.3284493942535316</c:v>
                </c:pt>
                <c:pt idx="10">
                  <c:v>2.1776434994643283</c:v>
                </c:pt>
                <c:pt idx="11">
                  <c:v>2.1534152992260949</c:v>
                </c:pt>
                <c:pt idx="12">
                  <c:v>2.301036320904605</c:v>
                </c:pt>
                <c:pt idx="13">
                  <c:v>2.1831353676575356</c:v>
                </c:pt>
                <c:pt idx="14">
                  <c:v>2.0531702058159502</c:v>
                </c:pt>
                <c:pt idx="15">
                  <c:v>1.7333174135632552</c:v>
                </c:pt>
                <c:pt idx="16">
                  <c:v>1.5783985298748395</c:v>
                </c:pt>
                <c:pt idx="17">
                  <c:v>1.0623743419577694</c:v>
                </c:pt>
                <c:pt idx="18">
                  <c:v>-0.45144941111101511</c:v>
                </c:pt>
                <c:pt idx="19">
                  <c:v>-0.34336385577896278</c:v>
                </c:pt>
                <c:pt idx="20">
                  <c:v>-0.57970304151859309</c:v>
                </c:pt>
                <c:pt idx="21">
                  <c:v>-0.42557784873497018</c:v>
                </c:pt>
                <c:pt idx="22">
                  <c:v>-0.33648620613439179</c:v>
                </c:pt>
                <c:pt idx="23">
                  <c:v>5.5622923702502686E-2</c:v>
                </c:pt>
                <c:pt idx="24">
                  <c:v>-1.602627880499382E-2</c:v>
                </c:pt>
                <c:pt idx="25">
                  <c:v>2.2561838481704184E-2</c:v>
                </c:pt>
                <c:pt idx="26">
                  <c:v>7.2438917224511207E-2</c:v>
                </c:pt>
                <c:pt idx="27">
                  <c:v>1.0464234533939992E-2</c:v>
                </c:pt>
                <c:pt idx="28">
                  <c:v>-1.9281017901144404E-3</c:v>
                </c:pt>
                <c:pt idx="29">
                  <c:v>-4.7614695764693619E-4</c:v>
                </c:pt>
                <c:pt idx="30">
                  <c:v>-2.5950775735686898E-3</c:v>
                </c:pt>
                <c:pt idx="31">
                  <c:v>-4.2670856018521796E-4</c:v>
                </c:pt>
                <c:pt idx="32">
                  <c:v>-1.9189056755907108E-3</c:v>
                </c:pt>
                <c:pt idx="33">
                  <c:v>-6.2022772866444859E-3</c:v>
                </c:pt>
                <c:pt idx="34">
                  <c:v>-3.3037681441754384E-3</c:v>
                </c:pt>
                <c:pt idx="35">
                  <c:v>-1.5734523802832389E-3</c:v>
                </c:pt>
                <c:pt idx="36">
                  <c:v>-3.5484483229112918E-4</c:v>
                </c:pt>
                <c:pt idx="37">
                  <c:v>-3.9979414262810145E-3</c:v>
                </c:pt>
                <c:pt idx="38">
                  <c:v>0</c:v>
                </c:pt>
                <c:pt idx="39">
                  <c:v>-3.3553875527948449E-4</c:v>
                </c:pt>
                <c:pt idx="40">
                  <c:v>0</c:v>
                </c:pt>
                <c:pt idx="41">
                  <c:v>-9.1845955894312163E-5</c:v>
                </c:pt>
                <c:pt idx="42">
                  <c:v>0</c:v>
                </c:pt>
                <c:pt idx="43">
                  <c:v>-1.102855527725919E-3</c:v>
                </c:pt>
                <c:pt idx="44">
                  <c:v>-8.9239920991457389E-4</c:v>
                </c:pt>
                <c:pt idx="45">
                  <c:v>-9.1162486616081461E-4</c:v>
                </c:pt>
                <c:pt idx="46">
                  <c:v>-4.8855614981769477E-3</c:v>
                </c:pt>
                <c:pt idx="47">
                  <c:v>0</c:v>
                </c:pt>
                <c:pt idx="48">
                  <c:v>0</c:v>
                </c:pt>
                <c:pt idx="49">
                  <c:v>0</c:v>
                </c:pt>
                <c:pt idx="50">
                  <c:v>0</c:v>
                </c:pt>
                <c:pt idx="51">
                  <c:v>-3.1319062878189833E-3</c:v>
                </c:pt>
                <c:pt idx="52">
                  <c:v>-2.6311612987277359E-4</c:v>
                </c:pt>
                <c:pt idx="53">
                  <c:v>-2.0132896304203487E-4</c:v>
                </c:pt>
                <c:pt idx="54">
                  <c:v>0</c:v>
                </c:pt>
                <c:pt idx="55">
                  <c:v>0</c:v>
                </c:pt>
                <c:pt idx="56">
                  <c:v>0</c:v>
                </c:pt>
                <c:pt idx="57">
                  <c:v>0</c:v>
                </c:pt>
                <c:pt idx="58">
                  <c:v>-2.077266225782236E-4</c:v>
                </c:pt>
                <c:pt idx="59">
                  <c:v>0</c:v>
                </c:pt>
                <c:pt idx="60">
                  <c:v>0</c:v>
                </c:pt>
                <c:pt idx="61">
                  <c:v>0</c:v>
                </c:pt>
                <c:pt idx="62">
                  <c:v>-7.637251810635766E-4</c:v>
                </c:pt>
                <c:pt idx="63">
                  <c:v>0</c:v>
                </c:pt>
                <c:pt idx="64">
                  <c:v>-1.9766938930549091E-5</c:v>
                </c:pt>
                <c:pt idx="65">
                  <c:v>-1.1184080995470295E-5</c:v>
                </c:pt>
                <c:pt idx="66">
                  <c:v>-3.643047269253762E-5</c:v>
                </c:pt>
                <c:pt idx="67">
                  <c:v>-1.619069182973047E-4</c:v>
                </c:pt>
                <c:pt idx="68">
                  <c:v>0</c:v>
                </c:pt>
                <c:pt idx="69">
                  <c:v>0</c:v>
                </c:pt>
                <c:pt idx="70">
                  <c:v>0</c:v>
                </c:pt>
                <c:pt idx="71">
                  <c:v>0</c:v>
                </c:pt>
                <c:pt idx="72">
                  <c:v>0</c:v>
                </c:pt>
                <c:pt idx="73">
                  <c:v>0</c:v>
                </c:pt>
                <c:pt idx="74">
                  <c:v>0</c:v>
                </c:pt>
                <c:pt idx="75">
                  <c:v>0</c:v>
                </c:pt>
                <c:pt idx="76">
                  <c:v>-2.6694541823123622E-5</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2"/>
          <c:order val="2"/>
          <c:tx>
            <c:strRef>
              <c:f>'EDU Cross Country Comparisons'!$J$1</c:f>
              <c:strCache>
                <c:ptCount val="1"/>
                <c:pt idx="0">
                  <c:v>Public-Private Difference (KOR)</c:v>
                </c:pt>
              </c:strCache>
            </c:strRef>
          </c:tx>
          <c:xVal>
            <c:numRef>
              <c:f>'EDU Cross Country Comparisons'!$A$2:$A$93</c:f>
              <c:numCache>
                <c:formatCode>General</c:formatCode>
                <c:ptCount val="9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 Country Comparisons'!$J$2:$J$93</c:f>
              <c:numCache>
                <c:formatCode>General</c:formatCode>
                <c:ptCount val="92"/>
                <c:pt idx="0">
                  <c:v>0</c:v>
                </c:pt>
                <c:pt idx="1">
                  <c:v>0</c:v>
                </c:pt>
                <c:pt idx="2">
                  <c:v>0</c:v>
                </c:pt>
                <c:pt idx="3">
                  <c:v>-4.9846939779996775E-2</c:v>
                </c:pt>
                <c:pt idx="4">
                  <c:v>-5.6869117547591289E-2</c:v>
                </c:pt>
                <c:pt idx="5">
                  <c:v>-6.7771925087393353E-2</c:v>
                </c:pt>
                <c:pt idx="6">
                  <c:v>-7.9211643973499987E-2</c:v>
                </c:pt>
                <c:pt idx="7">
                  <c:v>2.6982891705340198E-2</c:v>
                </c:pt>
                <c:pt idx="8">
                  <c:v>2.5132814771096232E-2</c:v>
                </c:pt>
                <c:pt idx="9">
                  <c:v>3.1777858032382741E-2</c:v>
                </c:pt>
                <c:pt idx="10">
                  <c:v>2.6826844258500793E-2</c:v>
                </c:pt>
                <c:pt idx="11">
                  <c:v>1.7341225033706831E-2</c:v>
                </c:pt>
                <c:pt idx="12">
                  <c:v>1.1073801437178829E-2</c:v>
                </c:pt>
                <c:pt idx="13">
                  <c:v>1.0029333411255545E-2</c:v>
                </c:pt>
                <c:pt idx="14">
                  <c:v>1.4144938248338124E-2</c:v>
                </c:pt>
                <c:pt idx="15">
                  <c:v>9.5797486497110201E-3</c:v>
                </c:pt>
                <c:pt idx="16">
                  <c:v>9.8111515282394146E-3</c:v>
                </c:pt>
                <c:pt idx="17">
                  <c:v>4.153872769332434E-3</c:v>
                </c:pt>
                <c:pt idx="18">
                  <c:v>4.5939221795692209E-3</c:v>
                </c:pt>
                <c:pt idx="19">
                  <c:v>-5.3395165798297506E-2</c:v>
                </c:pt>
                <c:pt idx="20">
                  <c:v>-3.9711842753520202E-2</c:v>
                </c:pt>
                <c:pt idx="21">
                  <c:v>-4.4002498459730623E-2</c:v>
                </c:pt>
                <c:pt idx="22">
                  <c:v>-4.9663128115822117E-3</c:v>
                </c:pt>
                <c:pt idx="23">
                  <c:v>-6.3079423756079361E-2</c:v>
                </c:pt>
                <c:pt idx="24">
                  <c:v>-5.2364380093187751E-2</c:v>
                </c:pt>
                <c:pt idx="25">
                  <c:v>-3.5957536894306433E-2</c:v>
                </c:pt>
                <c:pt idx="26">
                  <c:v>-2.079306305726995E-2</c:v>
                </c:pt>
                <c:pt idx="27">
                  <c:v>-1.2709482122571059E-2</c:v>
                </c:pt>
                <c:pt idx="28">
                  <c:v>-7.1042803139888758E-3</c:v>
                </c:pt>
                <c:pt idx="29">
                  <c:v>-2.9852005707672363E-3</c:v>
                </c:pt>
                <c:pt idx="30">
                  <c:v>-4.7458192025239846E-3</c:v>
                </c:pt>
                <c:pt idx="31">
                  <c:v>-3.888820841672884E-3</c:v>
                </c:pt>
                <c:pt idx="32">
                  <c:v>-3.5896904270393618E-3</c:v>
                </c:pt>
                <c:pt idx="33">
                  <c:v>-1.4419257481266981E-3</c:v>
                </c:pt>
                <c:pt idx="34">
                  <c:v>-1.1296975554941236E-3</c:v>
                </c:pt>
                <c:pt idx="35">
                  <c:v>-1.4020336638209878E-3</c:v>
                </c:pt>
                <c:pt idx="36">
                  <c:v>-8.1861675247300739E-4</c:v>
                </c:pt>
                <c:pt idx="37">
                  <c:v>-1.6576889814043044E-3</c:v>
                </c:pt>
                <c:pt idx="38">
                  <c:v>-6.1829507993417304E-4</c:v>
                </c:pt>
                <c:pt idx="39">
                  <c:v>-6.6043928984694904E-4</c:v>
                </c:pt>
                <c:pt idx="40">
                  <c:v>-1.8655172290870103E-3</c:v>
                </c:pt>
                <c:pt idx="41">
                  <c:v>-6.2109720410071846E-4</c:v>
                </c:pt>
                <c:pt idx="42">
                  <c:v>-5.8693129993497308E-4</c:v>
                </c:pt>
                <c:pt idx="43">
                  <c:v>-1.5713699170271165E-3</c:v>
                </c:pt>
                <c:pt idx="44">
                  <c:v>-1.574759758582611E-3</c:v>
                </c:pt>
                <c:pt idx="45">
                  <c:v>-1.5028986691555861E-3</c:v>
                </c:pt>
                <c:pt idx="46">
                  <c:v>-9.8787405264934292E-4</c:v>
                </c:pt>
                <c:pt idx="47">
                  <c:v>-4.9697669726882123E-4</c:v>
                </c:pt>
                <c:pt idx="48">
                  <c:v>-1.7332365991839728E-3</c:v>
                </c:pt>
                <c:pt idx="49">
                  <c:v>0</c:v>
                </c:pt>
                <c:pt idx="50">
                  <c:v>-3.005565566832621E-4</c:v>
                </c:pt>
                <c:pt idx="51">
                  <c:v>-9.9247093717676313E-4</c:v>
                </c:pt>
                <c:pt idx="52">
                  <c:v>-7.2500536907246218E-4</c:v>
                </c:pt>
                <c:pt idx="53">
                  <c:v>-8.4221274408862419E-5</c:v>
                </c:pt>
                <c:pt idx="54">
                  <c:v>-5.3142234493296352E-4</c:v>
                </c:pt>
                <c:pt idx="55">
                  <c:v>-2.8867847727060569E-4</c:v>
                </c:pt>
                <c:pt idx="56">
                  <c:v>-2.9610960538184271E-4</c:v>
                </c:pt>
                <c:pt idx="57">
                  <c:v>0</c:v>
                </c:pt>
                <c:pt idx="58">
                  <c:v>0</c:v>
                </c:pt>
                <c:pt idx="59">
                  <c:v>-1.0721843101357881E-4</c:v>
                </c:pt>
                <c:pt idx="60">
                  <c:v>0</c:v>
                </c:pt>
                <c:pt idx="61">
                  <c:v>-3.7863896155254065E-4</c:v>
                </c:pt>
                <c:pt idx="62">
                  <c:v>-2.6241538984710013E-4</c:v>
                </c:pt>
                <c:pt idx="63">
                  <c:v>0</c:v>
                </c:pt>
                <c:pt idx="64">
                  <c:v>0</c:v>
                </c:pt>
                <c:pt idx="65">
                  <c:v>0</c:v>
                </c:pt>
                <c:pt idx="66">
                  <c:v>0</c:v>
                </c:pt>
                <c:pt idx="67">
                  <c:v>0</c:v>
                </c:pt>
                <c:pt idx="68">
                  <c:v>0</c:v>
                </c:pt>
                <c:pt idx="69">
                  <c:v>0</c:v>
                </c:pt>
                <c:pt idx="70">
                  <c:v>0</c:v>
                </c:pt>
                <c:pt idx="71">
                  <c:v>0</c:v>
                </c:pt>
                <c:pt idx="72">
                  <c:v>0</c:v>
                </c:pt>
                <c:pt idx="73">
                  <c:v>0</c:v>
                </c:pt>
                <c:pt idx="74">
                  <c:v>-2.4035423725662445E-4</c:v>
                </c:pt>
                <c:pt idx="75">
                  <c:v>0</c:v>
                </c:pt>
                <c:pt idx="76">
                  <c:v>0</c:v>
                </c:pt>
                <c:pt idx="77">
                  <c:v>-3.3624924505914816E-4</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3"/>
          <c:order val="3"/>
          <c:tx>
            <c:strRef>
              <c:f>'EDU Cross Country Comparisons'!$M$1</c:f>
              <c:strCache>
                <c:ptCount val="1"/>
                <c:pt idx="0">
                  <c:v>Public-Private Difference (TWN)</c:v>
                </c:pt>
              </c:strCache>
            </c:strRef>
          </c:tx>
          <c:xVal>
            <c:numRef>
              <c:f>'EDU Cross Country Comparisons'!$A$2:$A$93</c:f>
              <c:numCache>
                <c:formatCode>General</c:formatCode>
                <c:ptCount val="92"/>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 Country Comparisons'!$M$2:$M$93</c:f>
              <c:numCache>
                <c:formatCode>General</c:formatCode>
                <c:ptCount val="92"/>
                <c:pt idx="0">
                  <c:v>0</c:v>
                </c:pt>
                <c:pt idx="1">
                  <c:v>0</c:v>
                </c:pt>
                <c:pt idx="2">
                  <c:v>1.2230282615250822E-4</c:v>
                </c:pt>
                <c:pt idx="3">
                  <c:v>-5.4301267061766557E-2</c:v>
                </c:pt>
                <c:pt idx="4">
                  <c:v>-0.16229625783870411</c:v>
                </c:pt>
                <c:pt idx="5">
                  <c:v>-0.20906416883622</c:v>
                </c:pt>
                <c:pt idx="6">
                  <c:v>-6.6002794375538826E-2</c:v>
                </c:pt>
                <c:pt idx="7">
                  <c:v>9.6735587521202815E-3</c:v>
                </c:pt>
                <c:pt idx="8">
                  <c:v>5.8406413089364395E-3</c:v>
                </c:pt>
                <c:pt idx="9">
                  <c:v>1.7254309087651354E-2</c:v>
                </c:pt>
                <c:pt idx="10">
                  <c:v>1.144264319457805E-2</c:v>
                </c:pt>
                <c:pt idx="11">
                  <c:v>2.3374005566026507E-2</c:v>
                </c:pt>
                <c:pt idx="12">
                  <c:v>5.0879984816976365E-3</c:v>
                </c:pt>
                <c:pt idx="13">
                  <c:v>2.7485946963551375E-2</c:v>
                </c:pt>
                <c:pt idx="14">
                  <c:v>2.5743317317324571E-2</c:v>
                </c:pt>
                <c:pt idx="15">
                  <c:v>-4.1237321208224056E-2</c:v>
                </c:pt>
                <c:pt idx="16">
                  <c:v>-0.11682887071892739</c:v>
                </c:pt>
                <c:pt idx="17">
                  <c:v>-0.12868899243433438</c:v>
                </c:pt>
                <c:pt idx="18">
                  <c:v>-0.18030248522171149</c:v>
                </c:pt>
                <c:pt idx="19">
                  <c:v>-0.20269505690349982</c:v>
                </c:pt>
                <c:pt idx="20">
                  <c:v>-0.20748787761683968</c:v>
                </c:pt>
                <c:pt idx="21">
                  <c:v>-0.19721636635636777</c:v>
                </c:pt>
                <c:pt idx="22">
                  <c:v>-0.14931166807912902</c:v>
                </c:pt>
                <c:pt idx="23">
                  <c:v>-8.2999015084258915E-2</c:v>
                </c:pt>
                <c:pt idx="24">
                  <c:v>-5.7264752099059249E-2</c:v>
                </c:pt>
                <c:pt idx="25">
                  <c:v>-2.5556492029349683E-2</c:v>
                </c:pt>
                <c:pt idx="26">
                  <c:v>-1.3236238804486732E-2</c:v>
                </c:pt>
                <c:pt idx="27">
                  <c:v>-1.2769458966692866E-2</c:v>
                </c:pt>
                <c:pt idx="28">
                  <c:v>-7.0734201321147787E-3</c:v>
                </c:pt>
                <c:pt idx="29">
                  <c:v>-2.9077716977704304E-3</c:v>
                </c:pt>
                <c:pt idx="30">
                  <c:v>-7.4903647658961323E-3</c:v>
                </c:pt>
                <c:pt idx="31">
                  <c:v>-4.6333785695868808E-3</c:v>
                </c:pt>
                <c:pt idx="32">
                  <c:v>-3.0097718448559704E-3</c:v>
                </c:pt>
                <c:pt idx="33">
                  <c:v>-2.2009225774430961E-3</c:v>
                </c:pt>
                <c:pt idx="34">
                  <c:v>-3.1335399506426873E-3</c:v>
                </c:pt>
                <c:pt idx="35">
                  <c:v>-2.6758836995384536E-3</c:v>
                </c:pt>
                <c:pt idx="36">
                  <c:v>-1.7964282686421234E-4</c:v>
                </c:pt>
                <c:pt idx="37">
                  <c:v>-1.6193445823388726E-3</c:v>
                </c:pt>
                <c:pt idx="38">
                  <c:v>1.3077613992854248E-4</c:v>
                </c:pt>
                <c:pt idx="39">
                  <c:v>-1.5268895466256786E-4</c:v>
                </c:pt>
                <c:pt idx="40">
                  <c:v>8.5072236605445578E-5</c:v>
                </c:pt>
                <c:pt idx="41">
                  <c:v>4.8930227888941682E-4</c:v>
                </c:pt>
                <c:pt idx="42">
                  <c:v>3.1213421093539788E-4</c:v>
                </c:pt>
                <c:pt idx="43">
                  <c:v>6.090839819726569E-4</c:v>
                </c:pt>
                <c:pt idx="44">
                  <c:v>2.5020723703309238E-4</c:v>
                </c:pt>
                <c:pt idx="45">
                  <c:v>3.2194425607867211E-4</c:v>
                </c:pt>
                <c:pt idx="46">
                  <c:v>3.2348684327336504E-4</c:v>
                </c:pt>
                <c:pt idx="47">
                  <c:v>-5.7151581987390345E-4</c:v>
                </c:pt>
                <c:pt idx="48">
                  <c:v>-3.9486251035560863E-4</c:v>
                </c:pt>
                <c:pt idx="49">
                  <c:v>-6.3723115990932627E-4</c:v>
                </c:pt>
                <c:pt idx="50">
                  <c:v>-1.070787283968113E-3</c:v>
                </c:pt>
                <c:pt idx="51">
                  <c:v>-1.4135100350920126E-3</c:v>
                </c:pt>
                <c:pt idx="52">
                  <c:v>-1.096787142875872E-3</c:v>
                </c:pt>
                <c:pt idx="53">
                  <c:v>-1.3334713543419264E-3</c:v>
                </c:pt>
                <c:pt idx="54">
                  <c:v>-2.3911451867880225E-3</c:v>
                </c:pt>
                <c:pt idx="55">
                  <c:v>-1.1012706557480417E-3</c:v>
                </c:pt>
                <c:pt idx="56">
                  <c:v>-9.3657772902673185E-4</c:v>
                </c:pt>
                <c:pt idx="57">
                  <c:v>-1.8350070087882985E-3</c:v>
                </c:pt>
                <c:pt idx="58">
                  <c:v>-8.9340554092954801E-4</c:v>
                </c:pt>
                <c:pt idx="59">
                  <c:v>-1.756416904348825E-3</c:v>
                </c:pt>
                <c:pt idx="60">
                  <c:v>-1.0525471806835981E-3</c:v>
                </c:pt>
                <c:pt idx="61">
                  <c:v>-3.3234574191731855E-4</c:v>
                </c:pt>
                <c:pt idx="62">
                  <c:v>-3.2811829073617045E-4</c:v>
                </c:pt>
                <c:pt idx="63">
                  <c:v>-7.5075803267471539E-4</c:v>
                </c:pt>
                <c:pt idx="64">
                  <c:v>-3.2604919424468514E-4</c:v>
                </c:pt>
                <c:pt idx="65">
                  <c:v>-3.5803296239392333E-4</c:v>
                </c:pt>
                <c:pt idx="66">
                  <c:v>2.5042531519444826E-4</c:v>
                </c:pt>
                <c:pt idx="67">
                  <c:v>2.748970367507831E-4</c:v>
                </c:pt>
                <c:pt idx="68">
                  <c:v>5.60048569693012E-4</c:v>
                </c:pt>
                <c:pt idx="69">
                  <c:v>7.3544110491456736E-5</c:v>
                </c:pt>
                <c:pt idx="70">
                  <c:v>5.5893378815811577E-4</c:v>
                </c:pt>
                <c:pt idx="71">
                  <c:v>-8.0914843290845408E-4</c:v>
                </c:pt>
                <c:pt idx="72">
                  <c:v>4.2793920447699421E-4</c:v>
                </c:pt>
                <c:pt idx="73">
                  <c:v>-5.4210144282424203E-4</c:v>
                </c:pt>
                <c:pt idx="74">
                  <c:v>-2.9616342027570411E-4</c:v>
                </c:pt>
                <c:pt idx="75">
                  <c:v>1.9610842426811528E-4</c:v>
                </c:pt>
                <c:pt idx="76">
                  <c:v>-2.9874086037549245E-4</c:v>
                </c:pt>
                <c:pt idx="77">
                  <c:v>2.1614510275697995E-4</c:v>
                </c:pt>
                <c:pt idx="78">
                  <c:v>2.5239582991267898E-4</c:v>
                </c:pt>
                <c:pt idx="79">
                  <c:v>6.8058613362933574E-4</c:v>
                </c:pt>
                <c:pt idx="80">
                  <c:v>6.7240699692656155E-4</c:v>
                </c:pt>
                <c:pt idx="81">
                  <c:v>5.5736073303038044E-4</c:v>
                </c:pt>
                <c:pt idx="82">
                  <c:v>5.196173628361795E-5</c:v>
                </c:pt>
                <c:pt idx="83">
                  <c:v>-2.1021636183042834E-3</c:v>
                </c:pt>
                <c:pt idx="84">
                  <c:v>5.2961601309535781E-4</c:v>
                </c:pt>
                <c:pt idx="85">
                  <c:v>-4.3325500874334894E-4</c:v>
                </c:pt>
                <c:pt idx="86">
                  <c:v>-3.7577794728269453E-3</c:v>
                </c:pt>
                <c:pt idx="87">
                  <c:v>6.7808017760141942E-4</c:v>
                </c:pt>
                <c:pt idx="88">
                  <c:v>6.2598850460329053E-4</c:v>
                </c:pt>
                <c:pt idx="89">
                  <c:v>-9.8851629521740894E-5</c:v>
                </c:pt>
                <c:pt idx="90">
                  <c:v>-6.1392050014078014E-5</c:v>
                </c:pt>
              </c:numCache>
            </c:numRef>
          </c:yVal>
          <c:smooth val="1"/>
        </c:ser>
        <c:dLbls>
          <c:showLegendKey val="0"/>
          <c:showVal val="0"/>
          <c:showCatName val="0"/>
          <c:showSerName val="0"/>
          <c:showPercent val="0"/>
          <c:showBubbleSize val="0"/>
        </c:dLbls>
        <c:axId val="180636672"/>
        <c:axId val="180651136"/>
      </c:scatterChart>
      <c:valAx>
        <c:axId val="180636672"/>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80651136"/>
        <c:crosses val="autoZero"/>
        <c:crossBetween val="midCat"/>
      </c:valAx>
      <c:valAx>
        <c:axId val="180651136"/>
        <c:scaling>
          <c:orientation val="minMax"/>
        </c:scaling>
        <c:delete val="0"/>
        <c:axPos val="l"/>
        <c:majorGridlines/>
        <c:title>
          <c:tx>
            <c:rich>
              <a:bodyPr/>
              <a:lstStyle/>
              <a:p>
                <a:pPr>
                  <a:defRPr/>
                </a:pPr>
                <a:r>
                  <a:rPr lang="en-US"/>
                  <a:t>Public-Private</a:t>
                </a:r>
                <a:r>
                  <a:rPr lang="en-US" baseline="0"/>
                  <a:t> Difference in Education Expenditure</a:t>
                </a:r>
                <a:endParaRPr lang="en-US"/>
              </a:p>
            </c:rich>
          </c:tx>
          <c:layout/>
          <c:overlay val="0"/>
        </c:title>
        <c:numFmt formatCode="General" sourceLinked="1"/>
        <c:majorTickMark val="none"/>
        <c:minorTickMark val="none"/>
        <c:tickLblPos val="nextTo"/>
        <c:crossAx val="180636672"/>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 CGH for NTA East Asia Countries</a:t>
            </a:r>
          </a:p>
        </c:rich>
      </c:tx>
      <c:layout/>
      <c:overlay val="0"/>
    </c:title>
    <c:autoTitleDeleted val="0"/>
    <c:plotArea>
      <c:layout/>
      <c:scatterChart>
        <c:scatterStyle val="smoothMarker"/>
        <c:varyColors val="0"/>
        <c:ser>
          <c:idx val="0"/>
          <c:order val="0"/>
          <c:tx>
            <c:strRef>
              <c:f>'Health CrossCountry Comparisons'!$B$1</c:f>
              <c:strCache>
                <c:ptCount val="1"/>
                <c:pt idx="0">
                  <c:v>Normalized CGH (PRC)</c:v>
                </c:pt>
              </c:strCache>
            </c:strRef>
          </c:tx>
          <c:xVal>
            <c:numRef>
              <c:f>'Health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Comparisons'!$B$2:$B$92</c:f>
              <c:numCache>
                <c:formatCode>General</c:formatCode>
                <c:ptCount val="91"/>
                <c:pt idx="0">
                  <c:v>1.8989423955031046E-2</c:v>
                </c:pt>
                <c:pt idx="1">
                  <c:v>1.8902316505695967E-2</c:v>
                </c:pt>
                <c:pt idx="2">
                  <c:v>1.8466779259020995E-2</c:v>
                </c:pt>
                <c:pt idx="3">
                  <c:v>1.6550415373650755E-2</c:v>
                </c:pt>
                <c:pt idx="4">
                  <c:v>1.4425886199112914E-2</c:v>
                </c:pt>
                <c:pt idx="5">
                  <c:v>1.2214249575239896E-2</c:v>
                </c:pt>
                <c:pt idx="6">
                  <c:v>9.7752409938597889E-3</c:v>
                </c:pt>
                <c:pt idx="7">
                  <c:v>8.1201994564946926E-3</c:v>
                </c:pt>
                <c:pt idx="8">
                  <c:v>7.2830753536425128E-3</c:v>
                </c:pt>
                <c:pt idx="9">
                  <c:v>7.2830753536425128E-3</c:v>
                </c:pt>
                <c:pt idx="10">
                  <c:v>7.1959679043075084E-3</c:v>
                </c:pt>
                <c:pt idx="11">
                  <c:v>7.1959679043075084E-3</c:v>
                </c:pt>
                <c:pt idx="12">
                  <c:v>7.5104473111496615E-3</c:v>
                </c:pt>
                <c:pt idx="13">
                  <c:v>7.5636043699868014E-3</c:v>
                </c:pt>
                <c:pt idx="14">
                  <c:v>7.128067123311768E-3</c:v>
                </c:pt>
                <c:pt idx="15">
                  <c:v>6.7796373259717503E-3</c:v>
                </c:pt>
                <c:pt idx="16">
                  <c:v>6.0296206724545854E-3</c:v>
                </c:pt>
                <c:pt idx="17">
                  <c:v>5.7682983244495617E-3</c:v>
                </c:pt>
                <c:pt idx="18">
                  <c:v>5.0522320614302717E-3</c:v>
                </c:pt>
                <c:pt idx="19">
                  <c:v>5.0522320614302717E-3</c:v>
                </c:pt>
                <c:pt idx="20">
                  <c:v>5.0522320614302717E-3</c:v>
                </c:pt>
                <c:pt idx="21">
                  <c:v>5.3667114682724145E-3</c:v>
                </c:pt>
                <c:pt idx="22">
                  <c:v>5.9425132231195705E-3</c:v>
                </c:pt>
                <c:pt idx="23">
                  <c:v>6.9538522246417704E-3</c:v>
                </c:pt>
                <c:pt idx="24">
                  <c:v>7.9991416166618132E-3</c:v>
                </c:pt>
                <c:pt idx="25">
                  <c:v>8.7299516018397236E-3</c:v>
                </c:pt>
                <c:pt idx="26">
                  <c:v>9.4607615870176461E-3</c:v>
                </c:pt>
                <c:pt idx="27">
                  <c:v>1.0157621181697682E-2</c:v>
                </c:pt>
                <c:pt idx="28">
                  <c:v>1.0104464122860543E-2</c:v>
                </c:pt>
                <c:pt idx="29">
                  <c:v>1.0104464122860543E-2</c:v>
                </c:pt>
                <c:pt idx="30">
                  <c:v>1.0104464122860543E-2</c:v>
                </c:pt>
                <c:pt idx="31">
                  <c:v>1.0104464122860543E-2</c:v>
                </c:pt>
                <c:pt idx="32">
                  <c:v>1.0191571572195517E-2</c:v>
                </c:pt>
                <c:pt idx="33">
                  <c:v>1.045289392020054E-2</c:v>
                </c:pt>
                <c:pt idx="34">
                  <c:v>1.0888431166875613E-2</c:v>
                </c:pt>
                <c:pt idx="35">
                  <c:v>1.1725555269727803E-2</c:v>
                </c:pt>
                <c:pt idx="36">
                  <c:v>1.2475571923244919E-2</c:v>
                </c:pt>
                <c:pt idx="37">
                  <c:v>1.2824001720584916E-2</c:v>
                </c:pt>
                <c:pt idx="38">
                  <c:v>1.2911109169919891E-2</c:v>
                </c:pt>
                <c:pt idx="39">
                  <c:v>1.2596629763077849E-2</c:v>
                </c:pt>
                <c:pt idx="40">
                  <c:v>1.2282150356235706E-2</c:v>
                </c:pt>
                <c:pt idx="41">
                  <c:v>1.2282150356235706E-2</c:v>
                </c:pt>
                <c:pt idx="42">
                  <c:v>1.2369257805570679E-2</c:v>
                </c:pt>
                <c:pt idx="43">
                  <c:v>1.2891902501580727E-2</c:v>
                </c:pt>
                <c:pt idx="44">
                  <c:v>1.3588762096260724E-2</c:v>
                </c:pt>
                <c:pt idx="45">
                  <c:v>1.4372729140275793E-2</c:v>
                </c:pt>
                <c:pt idx="46">
                  <c:v>1.5069588734955789E-2</c:v>
                </c:pt>
                <c:pt idx="47">
                  <c:v>1.5906712837807979E-2</c:v>
                </c:pt>
                <c:pt idx="48">
                  <c:v>1.6395407143320172E-2</c:v>
                </c:pt>
                <c:pt idx="49">
                  <c:v>1.7251737914511629E-2</c:v>
                </c:pt>
                <c:pt idx="50">
                  <c:v>1.7566217321353769E-2</c:v>
                </c:pt>
                <c:pt idx="51">
                  <c:v>1.7566217321353769E-2</c:v>
                </c:pt>
                <c:pt idx="52">
                  <c:v>1.7600167711851522E-2</c:v>
                </c:pt>
                <c:pt idx="53">
                  <c:v>1.8505192595699424E-2</c:v>
                </c:pt>
                <c:pt idx="54">
                  <c:v>1.9303903361873188E-2</c:v>
                </c:pt>
                <c:pt idx="55">
                  <c:v>2.4050581908822512E-2</c:v>
                </c:pt>
                <c:pt idx="56">
                  <c:v>3.3654716066576378E-2</c:v>
                </c:pt>
                <c:pt idx="57">
                  <c:v>3.9678518909233643E-2</c:v>
                </c:pt>
                <c:pt idx="58">
                  <c:v>4.137197378327729E-2</c:v>
                </c:pt>
                <c:pt idx="59">
                  <c:v>4.0428535562750854E-2</c:v>
                </c:pt>
                <c:pt idx="60">
                  <c:v>3.6112931316295727E-2</c:v>
                </c:pt>
                <c:pt idx="61">
                  <c:v>2.8652533001419272E-2</c:v>
                </c:pt>
                <c:pt idx="62">
                  <c:v>2.5454581874160519E-2</c:v>
                </c:pt>
                <c:pt idx="63">
                  <c:v>2.6011176960668524E-2</c:v>
                </c:pt>
                <c:pt idx="64">
                  <c:v>2.7230681251358566E-2</c:v>
                </c:pt>
                <c:pt idx="65">
                  <c:v>2.8537292991383682E-2</c:v>
                </c:pt>
                <c:pt idx="66">
                  <c:v>3.0071276688915873E-2</c:v>
                </c:pt>
                <c:pt idx="67">
                  <c:v>3.1169723139773085E-2</c:v>
                </c:pt>
                <c:pt idx="68">
                  <c:v>3.1343938038443028E-2</c:v>
                </c:pt>
                <c:pt idx="69">
                  <c:v>3.1169723139773085E-2</c:v>
                </c:pt>
                <c:pt idx="70">
                  <c:v>4.6492106625703217E-2</c:v>
                </c:pt>
                <c:pt idx="71">
                  <c:v>8.4998858768617361E-2</c:v>
                </c:pt>
                <c:pt idx="72">
                  <c:v>0.10786874801875954</c:v>
                </c:pt>
                <c:pt idx="73">
                  <c:v>0.1114682860021951</c:v>
                </c:pt>
                <c:pt idx="74">
                  <c:v>0.10752031822141923</c:v>
                </c:pt>
                <c:pt idx="75">
                  <c:v>8.4074627216430095E-2</c:v>
                </c:pt>
                <c:pt idx="76">
                  <c:v>4.9709264421301136E-2</c:v>
                </c:pt>
                <c:pt idx="77">
                  <c:v>5.0565595192492589E-2</c:v>
                </c:pt>
                <c:pt idx="78">
                  <c:v>7.1234128594739252E-2</c:v>
                </c:pt>
                <c:pt idx="79">
                  <c:v>8.0982990206845684E-2</c:v>
                </c:pt>
                <c:pt idx="80">
                  <c:v>8.1210362164352845E-2</c:v>
                </c:pt>
                <c:pt idx="81">
                  <c:v>7.3033897586457133E-2</c:v>
                </c:pt>
                <c:pt idx="82">
                  <c:v>5.3536174362244074E-2</c:v>
                </c:pt>
                <c:pt idx="83">
                  <c:v>3.4754517401050261E-2</c:v>
                </c:pt>
                <c:pt idx="84">
                  <c:v>2.9268102976561534E-2</c:v>
                </c:pt>
                <c:pt idx="85">
                  <c:v>2.9355210425896609E-2</c:v>
                </c:pt>
                <c:pt idx="86">
                  <c:v>2.9529425324566556E-2</c:v>
                </c:pt>
                <c:pt idx="87">
                  <c:v>2.9790747672571481E-2</c:v>
                </c:pt>
                <c:pt idx="88">
                  <c:v>3.0052070020576502E-2</c:v>
                </c:pt>
                <c:pt idx="89">
                  <c:v>3.0313392368581632E-2</c:v>
                </c:pt>
                <c:pt idx="90">
                  <c:v>3.0574714716586654E-2</c:v>
                </c:pt>
              </c:numCache>
            </c:numRef>
          </c:yVal>
          <c:smooth val="1"/>
        </c:ser>
        <c:ser>
          <c:idx val="1"/>
          <c:order val="1"/>
          <c:tx>
            <c:strRef>
              <c:f>'Health CrossCountry Comparisons'!$E$1</c:f>
              <c:strCache>
                <c:ptCount val="1"/>
                <c:pt idx="0">
                  <c:v>Normalized CGH (JPN)</c:v>
                </c:pt>
              </c:strCache>
            </c:strRef>
          </c:tx>
          <c:marker>
            <c:symbol val="diamond"/>
            <c:size val="7"/>
          </c:marker>
          <c:xVal>
            <c:numRef>
              <c:f>'Health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Comparisons'!$E$2:$E$92</c:f>
              <c:numCache>
                <c:formatCode>General</c:formatCode>
                <c:ptCount val="91"/>
                <c:pt idx="0">
                  <c:v>0.67453382754809399</c:v>
                </c:pt>
                <c:pt idx="1">
                  <c:v>0.32739638973710755</c:v>
                </c:pt>
                <c:pt idx="2">
                  <c:v>0.33321556720219753</c:v>
                </c:pt>
                <c:pt idx="3">
                  <c:v>0.27304238787455426</c:v>
                </c:pt>
                <c:pt idx="4">
                  <c:v>0.27107967798521126</c:v>
                </c:pt>
                <c:pt idx="5">
                  <c:v>0.27189870446395198</c:v>
                </c:pt>
                <c:pt idx="6">
                  <c:v>0.23786203086935812</c:v>
                </c:pt>
                <c:pt idx="7">
                  <c:v>0.20400693088957531</c:v>
                </c:pt>
                <c:pt idx="8">
                  <c:v>0.19242039179697201</c:v>
                </c:pt>
                <c:pt idx="9">
                  <c:v>0.18090022838566652</c:v>
                </c:pt>
                <c:pt idx="10">
                  <c:v>0.16935783086701153</c:v>
                </c:pt>
                <c:pt idx="11">
                  <c:v>0.15781634465093702</c:v>
                </c:pt>
                <c:pt idx="12">
                  <c:v>0.14623719075145775</c:v>
                </c:pt>
                <c:pt idx="13">
                  <c:v>0.14299131198241952</c:v>
                </c:pt>
                <c:pt idx="14">
                  <c:v>0.13976174160975571</c:v>
                </c:pt>
                <c:pt idx="15">
                  <c:v>0.1365507212270263</c:v>
                </c:pt>
                <c:pt idx="16">
                  <c:v>0.13331278830634943</c:v>
                </c:pt>
                <c:pt idx="17">
                  <c:v>0.13007575522768283</c:v>
                </c:pt>
                <c:pt idx="18">
                  <c:v>0.13534902322192263</c:v>
                </c:pt>
                <c:pt idx="19">
                  <c:v>0.1405825791516411</c:v>
                </c:pt>
                <c:pt idx="20">
                  <c:v>0.14587281246088885</c:v>
                </c:pt>
                <c:pt idx="21">
                  <c:v>0.15113437201106422</c:v>
                </c:pt>
                <c:pt idx="22">
                  <c:v>0.15630270139296804</c:v>
                </c:pt>
                <c:pt idx="23">
                  <c:v>0.16462057309419648</c:v>
                </c:pt>
                <c:pt idx="24">
                  <c:v>0.17285638483370486</c:v>
                </c:pt>
                <c:pt idx="25">
                  <c:v>0.18115252345891938</c:v>
                </c:pt>
                <c:pt idx="26">
                  <c:v>0.18940357373906486</c:v>
                </c:pt>
                <c:pt idx="27">
                  <c:v>0.19774115051523514</c:v>
                </c:pt>
                <c:pt idx="28">
                  <c:v>0.2018429468188718</c:v>
                </c:pt>
                <c:pt idx="29">
                  <c:v>0.20590218362117249</c:v>
                </c:pt>
                <c:pt idx="30">
                  <c:v>0.21004909627560037</c:v>
                </c:pt>
                <c:pt idx="31">
                  <c:v>0.21417432479221649</c:v>
                </c:pt>
                <c:pt idx="32">
                  <c:v>0.21813639145259536</c:v>
                </c:pt>
                <c:pt idx="33">
                  <c:v>0.22370527975556528</c:v>
                </c:pt>
                <c:pt idx="34">
                  <c:v>0.22927975030652464</c:v>
                </c:pt>
                <c:pt idx="35">
                  <c:v>0.23481953072873502</c:v>
                </c:pt>
                <c:pt idx="36">
                  <c:v>0.24065590230567721</c:v>
                </c:pt>
                <c:pt idx="37">
                  <c:v>0.24597801328328919</c:v>
                </c:pt>
                <c:pt idx="38">
                  <c:v>0.25128423568949676</c:v>
                </c:pt>
                <c:pt idx="39">
                  <c:v>0.25642683286709839</c:v>
                </c:pt>
                <c:pt idx="40">
                  <c:v>0.27120968959187819</c:v>
                </c:pt>
                <c:pt idx="41">
                  <c:v>0.27640060668264593</c:v>
                </c:pt>
                <c:pt idx="42">
                  <c:v>0.28169327079985057</c:v>
                </c:pt>
                <c:pt idx="43">
                  <c:v>0.29531779960819127</c:v>
                </c:pt>
                <c:pt idx="44">
                  <c:v>0.3085824257445659</c:v>
                </c:pt>
                <c:pt idx="45">
                  <c:v>0.32205462065526264</c:v>
                </c:pt>
                <c:pt idx="46">
                  <c:v>0.33529976471132994</c:v>
                </c:pt>
                <c:pt idx="47">
                  <c:v>0.34865198336111181</c:v>
                </c:pt>
                <c:pt idx="48">
                  <c:v>0.37021358266595694</c:v>
                </c:pt>
                <c:pt idx="49">
                  <c:v>0.3916961592269762</c:v>
                </c:pt>
                <c:pt idx="50">
                  <c:v>0.41332156810179799</c:v>
                </c:pt>
                <c:pt idx="51">
                  <c:v>0.43490532707964596</c:v>
                </c:pt>
                <c:pt idx="52">
                  <c:v>0.45701559334250608</c:v>
                </c:pt>
                <c:pt idx="53">
                  <c:v>0.47877257892878372</c:v>
                </c:pt>
                <c:pt idx="54">
                  <c:v>0.5002829005470828</c:v>
                </c:pt>
                <c:pt idx="55">
                  <c:v>0.5225497762656901</c:v>
                </c:pt>
                <c:pt idx="56">
                  <c:v>0.54630219423308768</c:v>
                </c:pt>
                <c:pt idx="57">
                  <c:v>0.56482560023861672</c:v>
                </c:pt>
                <c:pt idx="58">
                  <c:v>0.60450887208205262</c:v>
                </c:pt>
                <c:pt idx="59">
                  <c:v>0.63741111384246307</c:v>
                </c:pt>
                <c:pt idx="60">
                  <c:v>0.66851035018337446</c:v>
                </c:pt>
                <c:pt idx="61">
                  <c:v>0.70302630093938279</c:v>
                </c:pt>
                <c:pt idx="62">
                  <c:v>0.74289200560420754</c:v>
                </c:pt>
                <c:pt idx="63">
                  <c:v>0.7979646175898788</c:v>
                </c:pt>
                <c:pt idx="64">
                  <c:v>0.8568396896686663</c:v>
                </c:pt>
                <c:pt idx="65">
                  <c:v>0.91294727669681475</c:v>
                </c:pt>
                <c:pt idx="66">
                  <c:v>0.96979713458844685</c:v>
                </c:pt>
                <c:pt idx="67">
                  <c:v>1.0446556056687895</c:v>
                </c:pt>
                <c:pt idx="68">
                  <c:v>1.1358550254532787</c:v>
                </c:pt>
                <c:pt idx="69">
                  <c:v>1.2207763333663448</c:v>
                </c:pt>
                <c:pt idx="70">
                  <c:v>1.304542460629303</c:v>
                </c:pt>
                <c:pt idx="71">
                  <c:v>1.3881517723317911</c:v>
                </c:pt>
                <c:pt idx="72">
                  <c:v>1.5035230063234575</c:v>
                </c:pt>
                <c:pt idx="73">
                  <c:v>1.5904829143862711</c:v>
                </c:pt>
                <c:pt idx="74">
                  <c:v>1.6635687442473976</c:v>
                </c:pt>
                <c:pt idx="75">
                  <c:v>1.7364272651664705</c:v>
                </c:pt>
                <c:pt idx="76">
                  <c:v>1.809380292394845</c:v>
                </c:pt>
                <c:pt idx="77">
                  <c:v>1.94963299306171</c:v>
                </c:pt>
                <c:pt idx="78">
                  <c:v>2.0927662968231475</c:v>
                </c:pt>
                <c:pt idx="79">
                  <c:v>2.210086478497244</c:v>
                </c:pt>
                <c:pt idx="80">
                  <c:v>2.3288583369622944</c:v>
                </c:pt>
                <c:pt idx="81">
                  <c:v>2.4441117376819723</c:v>
                </c:pt>
                <c:pt idx="82">
                  <c:v>2.6722095064577172</c:v>
                </c:pt>
                <c:pt idx="83">
                  <c:v>2.9279643124257668</c:v>
                </c:pt>
                <c:pt idx="84">
                  <c:v>3.1270006023731209</c:v>
                </c:pt>
                <c:pt idx="85">
                  <c:v>3.3271351404503782</c:v>
                </c:pt>
                <c:pt idx="86">
                  <c:v>3.5255467336603536</c:v>
                </c:pt>
                <c:pt idx="87">
                  <c:v>3.9906632194467204</c:v>
                </c:pt>
                <c:pt idx="88">
                  <c:v>4.2751375103367559</c:v>
                </c:pt>
                <c:pt idx="89">
                  <c:v>4.5596118012270175</c:v>
                </c:pt>
                <c:pt idx="90">
                  <c:v>4.844086092117279</c:v>
                </c:pt>
              </c:numCache>
            </c:numRef>
          </c:yVal>
          <c:smooth val="1"/>
        </c:ser>
        <c:ser>
          <c:idx val="2"/>
          <c:order val="2"/>
          <c:tx>
            <c:strRef>
              <c:f>'Health CrossCountry Comparisons'!$H$1</c:f>
              <c:strCache>
                <c:ptCount val="1"/>
                <c:pt idx="0">
                  <c:v>Normalized CGH (KOR)</c:v>
                </c:pt>
              </c:strCache>
            </c:strRef>
          </c:tx>
          <c:xVal>
            <c:numRef>
              <c:f>'Health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Comparisons'!$H$2:$H$92</c:f>
              <c:numCache>
                <c:formatCode>General</c:formatCode>
                <c:ptCount val="91"/>
                <c:pt idx="0">
                  <c:v>2.6389152446316885E-2</c:v>
                </c:pt>
                <c:pt idx="1">
                  <c:v>2.4919351090945261E-2</c:v>
                </c:pt>
                <c:pt idx="2">
                  <c:v>2.3449549735573547E-2</c:v>
                </c:pt>
                <c:pt idx="3">
                  <c:v>2.1963067607325238E-2</c:v>
                </c:pt>
                <c:pt idx="4">
                  <c:v>2.0340815354070226E-2</c:v>
                </c:pt>
                <c:pt idx="5">
                  <c:v>1.8588755351818035E-2</c:v>
                </c:pt>
                <c:pt idx="6">
                  <c:v>1.6921643044608168E-2</c:v>
                </c:pt>
                <c:pt idx="7">
                  <c:v>1.5266118282678216E-2</c:v>
                </c:pt>
                <c:pt idx="8">
                  <c:v>1.3651203438635087E-2</c:v>
                </c:pt>
                <c:pt idx="9">
                  <c:v>1.2127371273049291E-2</c:v>
                </c:pt>
                <c:pt idx="10">
                  <c:v>1.0691327445307017E-2</c:v>
                </c:pt>
                <c:pt idx="11">
                  <c:v>9.4781553914174057E-3</c:v>
                </c:pt>
                <c:pt idx="12">
                  <c:v>8.5038258439682039E-3</c:v>
                </c:pt>
                <c:pt idx="13">
                  <c:v>7.7788303418614103E-3</c:v>
                </c:pt>
                <c:pt idx="14">
                  <c:v>7.2981914746101375E-3</c:v>
                </c:pt>
                <c:pt idx="15">
                  <c:v>7.0838881821511561E-3</c:v>
                </c:pt>
                <c:pt idx="16">
                  <c:v>7.0085367151651156E-3</c:v>
                </c:pt>
                <c:pt idx="17">
                  <c:v>7.0595521071167714E-3</c:v>
                </c:pt>
                <c:pt idx="18">
                  <c:v>7.2236399448582043E-3</c:v>
                </c:pt>
                <c:pt idx="19">
                  <c:v>7.4760621535374591E-3</c:v>
                </c:pt>
                <c:pt idx="20">
                  <c:v>7.8114664094509406E-3</c:v>
                </c:pt>
                <c:pt idx="21">
                  <c:v>8.3049489503209482E-3</c:v>
                </c:pt>
                <c:pt idx="22">
                  <c:v>8.9416438483170789E-3</c:v>
                </c:pt>
                <c:pt idx="23">
                  <c:v>9.7157223954385027E-3</c:v>
                </c:pt>
                <c:pt idx="24">
                  <c:v>1.0633533068605093E-2</c:v>
                </c:pt>
                <c:pt idx="25">
                  <c:v>1.1699388469600863E-2</c:v>
                </c:pt>
                <c:pt idx="26">
                  <c:v>1.25834981827673E-2</c:v>
                </c:pt>
                <c:pt idx="27">
                  <c:v>1.3295512278454883E-2</c:v>
                </c:pt>
                <c:pt idx="28">
                  <c:v>1.3830956326541716E-2</c:v>
                </c:pt>
                <c:pt idx="29">
                  <c:v>1.4188377159144172E-2</c:v>
                </c:pt>
                <c:pt idx="30">
                  <c:v>1.4375424424333707E-2</c:v>
                </c:pt>
                <c:pt idx="31">
                  <c:v>1.4534931564294E-2</c:v>
                </c:pt>
                <c:pt idx="32">
                  <c:v>1.4665437115003456E-2</c:v>
                </c:pt>
                <c:pt idx="33">
                  <c:v>1.4767573931018406E-2</c:v>
                </c:pt>
                <c:pt idx="34">
                  <c:v>1.484178941330048E-2</c:v>
                </c:pt>
                <c:pt idx="35">
                  <c:v>1.4887666501922685E-2</c:v>
                </c:pt>
                <c:pt idx="36">
                  <c:v>1.4994970103369681E-2</c:v>
                </c:pt>
                <c:pt idx="37">
                  <c:v>1.5164098162597835E-2</c:v>
                </c:pt>
                <c:pt idx="38">
                  <c:v>1.5397775165493581E-2</c:v>
                </c:pt>
                <c:pt idx="39">
                  <c:v>1.5695013214737985E-2</c:v>
                </c:pt>
                <c:pt idx="40">
                  <c:v>1.6051502698454147E-2</c:v>
                </c:pt>
                <c:pt idx="41">
                  <c:v>1.6505607777586546E-2</c:v>
                </c:pt>
                <c:pt idx="42">
                  <c:v>1.7060983269047029E-2</c:v>
                </c:pt>
                <c:pt idx="43">
                  <c:v>1.7716794641217677E-2</c:v>
                </c:pt>
                <c:pt idx="44">
                  <c:v>1.8465387342834885E-2</c:v>
                </c:pt>
                <c:pt idx="45">
                  <c:v>1.931410726257719E-2</c:v>
                </c:pt>
                <c:pt idx="46">
                  <c:v>2.0254337885890514E-2</c:v>
                </c:pt>
                <c:pt idx="47">
                  <c:v>2.1278177480554189E-2</c:v>
                </c:pt>
                <c:pt idx="48">
                  <c:v>2.2381055094580715E-2</c:v>
                </c:pt>
                <c:pt idx="49">
                  <c:v>2.357514344019512E-2</c:v>
                </c:pt>
                <c:pt idx="50">
                  <c:v>2.4852581240067843E-2</c:v>
                </c:pt>
                <c:pt idx="51">
                  <c:v>2.6275343175067908E-2</c:v>
                </c:pt>
                <c:pt idx="52">
                  <c:v>2.7867609077490623E-2</c:v>
                </c:pt>
                <c:pt idx="53">
                  <c:v>2.9628266061401048E-2</c:v>
                </c:pt>
                <c:pt idx="54">
                  <c:v>3.1544967840473934E-2</c:v>
                </c:pt>
                <c:pt idx="55">
                  <c:v>3.3645834730680876E-2</c:v>
                </c:pt>
                <c:pt idx="56">
                  <c:v>3.5545475916010316E-2</c:v>
                </c:pt>
                <c:pt idx="57">
                  <c:v>3.7262797851075558E-2</c:v>
                </c:pt>
                <c:pt idx="58">
                  <c:v>3.8792837630465218E-2</c:v>
                </c:pt>
                <c:pt idx="59">
                  <c:v>4.0123503629915083E-2</c:v>
                </c:pt>
                <c:pt idx="60">
                  <c:v>4.124947435789876E-2</c:v>
                </c:pt>
                <c:pt idx="61">
                  <c:v>4.2319773936367246E-2</c:v>
                </c:pt>
                <c:pt idx="62">
                  <c:v>4.3323615631926424E-2</c:v>
                </c:pt>
                <c:pt idx="63">
                  <c:v>4.4262780421419554E-2</c:v>
                </c:pt>
                <c:pt idx="64">
                  <c:v>4.5139154991156526E-2</c:v>
                </c:pt>
                <c:pt idx="65">
                  <c:v>4.594911129220329E-2</c:v>
                </c:pt>
                <c:pt idx="66">
                  <c:v>4.680689474499921E-2</c:v>
                </c:pt>
                <c:pt idx="67">
                  <c:v>4.7712664462333645E-2</c:v>
                </c:pt>
                <c:pt idx="68">
                  <c:v>4.8667161963944501E-2</c:v>
                </c:pt>
                <c:pt idx="69">
                  <c:v>4.9671402394502802E-2</c:v>
                </c:pt>
                <c:pt idx="70">
                  <c:v>5.0721294663794547E-2</c:v>
                </c:pt>
                <c:pt idx="71">
                  <c:v>5.1278292980470937E-2</c:v>
                </c:pt>
                <c:pt idx="72">
                  <c:v>5.132371082698791E-2</c:v>
                </c:pt>
                <c:pt idx="73">
                  <c:v>5.0852593441439775E-2</c:v>
                </c:pt>
                <c:pt idx="74">
                  <c:v>4.9886800487308779E-2</c:v>
                </c:pt>
                <c:pt idx="75">
                  <c:v>4.8425779269072718E-2</c:v>
                </c:pt>
                <c:pt idx="76">
                  <c:v>4.7249478934856717E-2</c:v>
                </c:pt>
                <c:pt idx="77">
                  <c:v>4.6369156896871419E-2</c:v>
                </c:pt>
                <c:pt idx="78">
                  <c:v>4.5786575832432001E-2</c:v>
                </c:pt>
                <c:pt idx="79">
                  <c:v>4.5512018216460039E-2</c:v>
                </c:pt>
                <c:pt idx="80">
                  <c:v>4.5512018216459948E-2</c:v>
                </c:pt>
                <c:pt idx="81">
                  <c:v>4.5512018216460039E-2</c:v>
                </c:pt>
                <c:pt idx="82">
                  <c:v>4.5512018216460039E-2</c:v>
                </c:pt>
                <c:pt idx="83">
                  <c:v>4.5512018216459858E-2</c:v>
                </c:pt>
                <c:pt idx="84">
                  <c:v>4.5512018216459414E-2</c:v>
                </c:pt>
                <c:pt idx="85">
                  <c:v>4.5512018216458894E-2</c:v>
                </c:pt>
                <c:pt idx="86">
                  <c:v>4.5512018216458013E-2</c:v>
                </c:pt>
                <c:pt idx="87">
                  <c:v>4.5512018216457478E-2</c:v>
                </c:pt>
                <c:pt idx="88">
                  <c:v>4.5512018216464112E-2</c:v>
                </c:pt>
                <c:pt idx="89">
                  <c:v>4.5512018216458013E-2</c:v>
                </c:pt>
                <c:pt idx="90">
                  <c:v>4.5512018216452003E-2</c:v>
                </c:pt>
              </c:numCache>
            </c:numRef>
          </c:yVal>
          <c:smooth val="1"/>
        </c:ser>
        <c:ser>
          <c:idx val="3"/>
          <c:order val="3"/>
          <c:tx>
            <c:strRef>
              <c:f>'Health CrossCountry Comparisons'!$K$1</c:f>
              <c:strCache>
                <c:ptCount val="1"/>
                <c:pt idx="0">
                  <c:v>Normalized CGH(TWN)</c:v>
                </c:pt>
              </c:strCache>
            </c:strRef>
          </c:tx>
          <c:xVal>
            <c:numRef>
              <c:f>'Health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Comparisons'!$K$2:$K$92</c:f>
              <c:numCache>
                <c:formatCode>General</c:formatCode>
                <c:ptCount val="91"/>
                <c:pt idx="0">
                  <c:v>4.3018934609739483E-2</c:v>
                </c:pt>
                <c:pt idx="1">
                  <c:v>4.3041456303670456E-2</c:v>
                </c:pt>
                <c:pt idx="2">
                  <c:v>4.26674370039999E-2</c:v>
                </c:pt>
                <c:pt idx="3">
                  <c:v>4.1746985713598986E-2</c:v>
                </c:pt>
                <c:pt idx="4">
                  <c:v>3.9875344068912945E-2</c:v>
                </c:pt>
                <c:pt idx="5">
                  <c:v>3.6890084306484813E-2</c:v>
                </c:pt>
                <c:pt idx="6">
                  <c:v>3.4055234490934824E-2</c:v>
                </c:pt>
                <c:pt idx="7">
                  <c:v>3.1090321118699155E-2</c:v>
                </c:pt>
                <c:pt idx="8">
                  <c:v>2.8268189506607925E-2</c:v>
                </c:pt>
                <c:pt idx="9">
                  <c:v>2.6019906492053574E-2</c:v>
                </c:pt>
                <c:pt idx="10">
                  <c:v>2.4308728007496616E-2</c:v>
                </c:pt>
                <c:pt idx="11">
                  <c:v>2.2477065097587758E-2</c:v>
                </c:pt>
                <c:pt idx="12">
                  <c:v>2.0549885940782463E-2</c:v>
                </c:pt>
                <c:pt idx="13">
                  <c:v>1.8797854694719469E-2</c:v>
                </c:pt>
                <c:pt idx="14">
                  <c:v>1.7264709568613593E-2</c:v>
                </c:pt>
                <c:pt idx="15">
                  <c:v>1.6005192084600408E-2</c:v>
                </c:pt>
                <c:pt idx="16">
                  <c:v>1.5216938686431234E-2</c:v>
                </c:pt>
                <c:pt idx="17">
                  <c:v>1.4944893257226763E-2</c:v>
                </c:pt>
                <c:pt idx="18">
                  <c:v>1.4965782010988964E-2</c:v>
                </c:pt>
                <c:pt idx="19">
                  <c:v>1.5103307925825437E-2</c:v>
                </c:pt>
                <c:pt idx="20">
                  <c:v>1.5421206381614557E-2</c:v>
                </c:pt>
                <c:pt idx="21">
                  <c:v>1.6137592871970027E-2</c:v>
                </c:pt>
                <c:pt idx="22">
                  <c:v>1.7125977969882425E-2</c:v>
                </c:pt>
                <c:pt idx="23">
                  <c:v>1.847890468070389E-2</c:v>
                </c:pt>
                <c:pt idx="24">
                  <c:v>1.9991711221890023E-2</c:v>
                </c:pt>
                <c:pt idx="25">
                  <c:v>2.139975599183163E-2</c:v>
                </c:pt>
                <c:pt idx="26">
                  <c:v>2.2632340698056985E-2</c:v>
                </c:pt>
                <c:pt idx="27">
                  <c:v>2.3593912025116917E-2</c:v>
                </c:pt>
                <c:pt idx="28">
                  <c:v>2.4338001915608108E-2</c:v>
                </c:pt>
                <c:pt idx="29">
                  <c:v>2.4892239630563077E-2</c:v>
                </c:pt>
                <c:pt idx="30">
                  <c:v>2.5313253258700114E-2</c:v>
                </c:pt>
                <c:pt idx="31">
                  <c:v>2.5807222425425571E-2</c:v>
                </c:pt>
                <c:pt idx="32">
                  <c:v>2.6573592090343986E-2</c:v>
                </c:pt>
                <c:pt idx="33">
                  <c:v>2.7350206160736527E-2</c:v>
                </c:pt>
                <c:pt idx="34">
                  <c:v>2.7857154952618604E-2</c:v>
                </c:pt>
                <c:pt idx="35">
                  <c:v>2.8393761990873952E-2</c:v>
                </c:pt>
                <c:pt idx="36">
                  <c:v>2.8745466397384425E-2</c:v>
                </c:pt>
                <c:pt idx="37">
                  <c:v>2.8343382773136788E-2</c:v>
                </c:pt>
                <c:pt idx="38">
                  <c:v>2.8096935675797498E-2</c:v>
                </c:pt>
                <c:pt idx="39">
                  <c:v>2.7927738141790209E-2</c:v>
                </c:pt>
                <c:pt idx="40">
                  <c:v>2.7727684482787684E-2</c:v>
                </c:pt>
                <c:pt idx="41">
                  <c:v>2.7933272969161357E-2</c:v>
                </c:pt>
                <c:pt idx="42">
                  <c:v>2.8483423456148096E-2</c:v>
                </c:pt>
                <c:pt idx="43">
                  <c:v>2.946559674763655E-2</c:v>
                </c:pt>
                <c:pt idx="44">
                  <c:v>3.0408610700160883E-2</c:v>
                </c:pt>
                <c:pt idx="45">
                  <c:v>3.1135897113040482E-2</c:v>
                </c:pt>
                <c:pt idx="46">
                  <c:v>3.2013482269137819E-2</c:v>
                </c:pt>
                <c:pt idx="47">
                  <c:v>3.2625988816254822E-2</c:v>
                </c:pt>
                <c:pt idx="48">
                  <c:v>3.3174223477374358E-2</c:v>
                </c:pt>
                <c:pt idx="49">
                  <c:v>3.3841235486571579E-2</c:v>
                </c:pt>
                <c:pt idx="50">
                  <c:v>3.3920420385955954E-2</c:v>
                </c:pt>
                <c:pt idx="51">
                  <c:v>3.4247847251791592E-2</c:v>
                </c:pt>
                <c:pt idx="52">
                  <c:v>3.5050726874013997E-2</c:v>
                </c:pt>
                <c:pt idx="53">
                  <c:v>3.5708440687755999E-2</c:v>
                </c:pt>
                <c:pt idx="54">
                  <c:v>3.64576732640816E-2</c:v>
                </c:pt>
                <c:pt idx="55">
                  <c:v>3.7887808570042619E-2</c:v>
                </c:pt>
                <c:pt idx="56">
                  <c:v>3.9651687894472987E-2</c:v>
                </c:pt>
                <c:pt idx="57">
                  <c:v>4.1247329547649536E-2</c:v>
                </c:pt>
                <c:pt idx="58">
                  <c:v>4.265763546334754E-2</c:v>
                </c:pt>
                <c:pt idx="59">
                  <c:v>4.3956628338938528E-2</c:v>
                </c:pt>
                <c:pt idx="60">
                  <c:v>4.4939201573240925E-2</c:v>
                </c:pt>
                <c:pt idx="61">
                  <c:v>4.6257376127317638E-2</c:v>
                </c:pt>
                <c:pt idx="62">
                  <c:v>4.7810139943275924E-2</c:v>
                </c:pt>
                <c:pt idx="63">
                  <c:v>4.9220348310045833E-2</c:v>
                </c:pt>
                <c:pt idx="64">
                  <c:v>5.0866300899306958E-2</c:v>
                </c:pt>
                <c:pt idx="65">
                  <c:v>5.3164777788834855E-2</c:v>
                </c:pt>
                <c:pt idx="66">
                  <c:v>5.5995522818049072E-2</c:v>
                </c:pt>
                <c:pt idx="67">
                  <c:v>5.8774146439512322E-2</c:v>
                </c:pt>
                <c:pt idx="68">
                  <c:v>6.0942557820536911E-2</c:v>
                </c:pt>
                <c:pt idx="69">
                  <c:v>6.2770186179577955E-2</c:v>
                </c:pt>
                <c:pt idx="70">
                  <c:v>6.4706844970966848E-2</c:v>
                </c:pt>
                <c:pt idx="71">
                  <c:v>6.666496024133016E-2</c:v>
                </c:pt>
                <c:pt idx="72">
                  <c:v>6.8969407019776011E-2</c:v>
                </c:pt>
                <c:pt idx="73">
                  <c:v>7.1591108441873427E-2</c:v>
                </c:pt>
                <c:pt idx="74">
                  <c:v>7.426877853400167E-2</c:v>
                </c:pt>
                <c:pt idx="75">
                  <c:v>7.6437751788781164E-2</c:v>
                </c:pt>
                <c:pt idx="76">
                  <c:v>7.8639742813566574E-2</c:v>
                </c:pt>
                <c:pt idx="77">
                  <c:v>8.0969302137048019E-2</c:v>
                </c:pt>
                <c:pt idx="78">
                  <c:v>8.3410221322284012E-2</c:v>
                </c:pt>
                <c:pt idx="79">
                  <c:v>8.6075608272500312E-2</c:v>
                </c:pt>
                <c:pt idx="80">
                  <c:v>8.8739582742046547E-2</c:v>
                </c:pt>
                <c:pt idx="81">
                  <c:v>9.1132196562718315E-2</c:v>
                </c:pt>
                <c:pt idx="82">
                  <c:v>9.2392560756004702E-2</c:v>
                </c:pt>
                <c:pt idx="83">
                  <c:v>9.2982674373216445E-2</c:v>
                </c:pt>
                <c:pt idx="84">
                  <c:v>9.2814682521106098E-2</c:v>
                </c:pt>
                <c:pt idx="85">
                  <c:v>9.2638582546889753E-2</c:v>
                </c:pt>
                <c:pt idx="86">
                  <c:v>9.259240761423633E-2</c:v>
                </c:pt>
                <c:pt idx="87">
                  <c:v>9.2613672898989807E-2</c:v>
                </c:pt>
                <c:pt idx="88">
                  <c:v>9.2652223544549245E-2</c:v>
                </c:pt>
                <c:pt idx="89">
                  <c:v>9.1817602069685825E-2</c:v>
                </c:pt>
                <c:pt idx="90">
                  <c:v>9.1030193426974465E-2</c:v>
                </c:pt>
              </c:numCache>
            </c:numRef>
          </c:yVal>
          <c:smooth val="1"/>
        </c:ser>
        <c:dLbls>
          <c:showLegendKey val="0"/>
          <c:showVal val="0"/>
          <c:showCatName val="0"/>
          <c:showSerName val="0"/>
          <c:showPercent val="0"/>
          <c:showBubbleSize val="0"/>
        </c:dLbls>
        <c:axId val="180703232"/>
        <c:axId val="180705152"/>
      </c:scatterChart>
      <c:valAx>
        <c:axId val="180703232"/>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80705152"/>
        <c:crosses val="autoZero"/>
        <c:crossBetween val="midCat"/>
      </c:valAx>
      <c:valAx>
        <c:axId val="180705152"/>
        <c:scaling>
          <c:orientation val="minMax"/>
          <c:max val="0.70000000000000007"/>
        </c:scaling>
        <c:delete val="0"/>
        <c:axPos val="l"/>
        <c:majorGridlines/>
        <c:title>
          <c:tx>
            <c:rich>
              <a:bodyPr/>
              <a:lstStyle/>
              <a:p>
                <a:pPr>
                  <a:defRPr/>
                </a:pPr>
                <a:r>
                  <a:rPr lang="en-US"/>
                  <a:t>Normalized CGH</a:t>
                </a:r>
                <a:r>
                  <a:rPr lang="en-US" baseline="0"/>
                  <a:t> </a:t>
                </a:r>
                <a:endParaRPr lang="en-US"/>
              </a:p>
            </c:rich>
          </c:tx>
          <c:layout>
            <c:manualLayout>
              <c:xMode val="edge"/>
              <c:yMode val="edge"/>
              <c:x val="3.0555555555555555E-2"/>
              <c:y val="0.38449256342957128"/>
            </c:manualLayout>
          </c:layout>
          <c:overlay val="0"/>
        </c:title>
        <c:numFmt formatCode="General" sourceLinked="1"/>
        <c:majorTickMark val="none"/>
        <c:minorTickMark val="none"/>
        <c:tickLblPos val="nextTo"/>
        <c:crossAx val="180703232"/>
        <c:crosses val="autoZero"/>
        <c:crossBetween val="midCat"/>
      </c:valAx>
    </c:plotArea>
    <c:legend>
      <c:legendPos val="r"/>
      <c:layout/>
      <c:overlay val="0"/>
    </c:legend>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 CFH for NTA East Asia</a:t>
            </a:r>
            <a:r>
              <a:rPr lang="en-US" baseline="0"/>
              <a:t> Countries</a:t>
            </a:r>
            <a:endParaRPr lang="en-US"/>
          </a:p>
        </c:rich>
      </c:tx>
      <c:layout>
        <c:manualLayout>
          <c:xMode val="edge"/>
          <c:yMode val="edge"/>
          <c:x val="0.14965266841644795"/>
          <c:y val="2.7777777777777776E-2"/>
        </c:manualLayout>
      </c:layout>
      <c:overlay val="0"/>
    </c:title>
    <c:autoTitleDeleted val="0"/>
    <c:plotArea>
      <c:layout/>
      <c:scatterChart>
        <c:scatterStyle val="smoothMarker"/>
        <c:varyColors val="0"/>
        <c:ser>
          <c:idx val="0"/>
          <c:order val="0"/>
          <c:tx>
            <c:strRef>
              <c:f>'Health CrossCountry Comparisons'!$C$1</c:f>
              <c:strCache>
                <c:ptCount val="1"/>
                <c:pt idx="0">
                  <c:v>Normalized CFH (PRC)</c:v>
                </c:pt>
              </c:strCache>
            </c:strRef>
          </c:tx>
          <c:xVal>
            <c:numRef>
              <c:f>'Health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Comparisons'!$C$2:$C$92</c:f>
              <c:numCache>
                <c:formatCode>General</c:formatCode>
                <c:ptCount val="91"/>
                <c:pt idx="0">
                  <c:v>6.293231818629387E-2</c:v>
                </c:pt>
                <c:pt idx="1">
                  <c:v>5.0745659864571517E-2</c:v>
                </c:pt>
                <c:pt idx="2">
                  <c:v>3.7241124762006868E-2</c:v>
                </c:pt>
                <c:pt idx="3">
                  <c:v>2.5957730301311255E-2</c:v>
                </c:pt>
                <c:pt idx="4">
                  <c:v>1.6362402728436282E-2</c:v>
                </c:pt>
                <c:pt idx="5">
                  <c:v>9.6989808028288219E-3</c:v>
                </c:pt>
                <c:pt idx="6">
                  <c:v>6.7078447384449633E-3</c:v>
                </c:pt>
                <c:pt idx="7">
                  <c:v>5.2270843105321763E-3</c:v>
                </c:pt>
                <c:pt idx="8">
                  <c:v>3.7907466954567506E-3</c:v>
                </c:pt>
                <c:pt idx="9">
                  <c:v>2.5321003317308878E-3</c:v>
                </c:pt>
                <c:pt idx="10">
                  <c:v>1.7917201177744888E-3</c:v>
                </c:pt>
                <c:pt idx="11">
                  <c:v>1.1401855294928555E-3</c:v>
                </c:pt>
                <c:pt idx="12">
                  <c:v>8.4403344391029394E-4</c:v>
                </c:pt>
                <c:pt idx="13">
                  <c:v>1.1698007380511076E-3</c:v>
                </c:pt>
                <c:pt idx="14">
                  <c:v>1.5103756364710397E-3</c:v>
                </c:pt>
                <c:pt idx="15">
                  <c:v>1.5547984493084329E-3</c:v>
                </c:pt>
                <c:pt idx="16">
                  <c:v>1.6732592835414506E-3</c:v>
                </c:pt>
                <c:pt idx="17">
                  <c:v>2.161910224752683E-3</c:v>
                </c:pt>
                <c:pt idx="18">
                  <c:v>3.3020957542455281E-3</c:v>
                </c:pt>
                <c:pt idx="19">
                  <c:v>6.0563101501633406E-3</c:v>
                </c:pt>
                <c:pt idx="20">
                  <c:v>9.8470568456200912E-3</c:v>
                </c:pt>
                <c:pt idx="21">
                  <c:v>1.3785879583868194E-2</c:v>
                </c:pt>
                <c:pt idx="22">
                  <c:v>1.7428550236533513E-2</c:v>
                </c:pt>
                <c:pt idx="23">
                  <c:v>1.9220270354308112E-2</c:v>
                </c:pt>
                <c:pt idx="24">
                  <c:v>1.8894503060167333E-2</c:v>
                </c:pt>
                <c:pt idx="25">
                  <c:v>1.935353879282024E-2</c:v>
                </c:pt>
                <c:pt idx="26">
                  <c:v>2.1322950161944312E-2</c:v>
                </c:pt>
                <c:pt idx="27">
                  <c:v>2.3292361531068281E-2</c:v>
                </c:pt>
                <c:pt idx="28">
                  <c:v>2.5172927274517466E-2</c:v>
                </c:pt>
                <c:pt idx="29">
                  <c:v>2.7482913542061501E-2</c:v>
                </c:pt>
                <c:pt idx="30">
                  <c:v>2.8489830633042106E-2</c:v>
                </c:pt>
                <c:pt idx="31">
                  <c:v>2.8341754590250897E-2</c:v>
                </c:pt>
                <c:pt idx="32">
                  <c:v>2.9555978141139437E-2</c:v>
                </c:pt>
                <c:pt idx="33">
                  <c:v>3.131808305035557E-2</c:v>
                </c:pt>
                <c:pt idx="34">
                  <c:v>3.1658657948775537E-2</c:v>
                </c:pt>
                <c:pt idx="35">
                  <c:v>3.1140391799006101E-2</c:v>
                </c:pt>
                <c:pt idx="36">
                  <c:v>3.0266743146537625E-2</c:v>
                </c:pt>
                <c:pt idx="37">
                  <c:v>2.8904443552857775E-2</c:v>
                </c:pt>
                <c:pt idx="38">
                  <c:v>2.9378286889789766E-2</c:v>
                </c:pt>
                <c:pt idx="39">
                  <c:v>3.1436543884588726E-2</c:v>
                </c:pt>
                <c:pt idx="40">
                  <c:v>3.3450378066550032E-2</c:v>
                </c:pt>
                <c:pt idx="41">
                  <c:v>3.5390174227115843E-2</c:v>
                </c:pt>
                <c:pt idx="42">
                  <c:v>3.7181894344890346E-2</c:v>
                </c:pt>
                <c:pt idx="43">
                  <c:v>3.7507661639031124E-2</c:v>
                </c:pt>
                <c:pt idx="44">
                  <c:v>3.6737666216516411E-2</c:v>
                </c:pt>
                <c:pt idx="45">
                  <c:v>3.6737666216516411E-2</c:v>
                </c:pt>
                <c:pt idx="46">
                  <c:v>3.6737666216516411E-2</c:v>
                </c:pt>
                <c:pt idx="47">
                  <c:v>3.5479019852790526E-2</c:v>
                </c:pt>
                <c:pt idx="48">
                  <c:v>3.4546140783205427E-2</c:v>
                </c:pt>
                <c:pt idx="49">
                  <c:v>3.5064406932975065E-2</c:v>
                </c:pt>
                <c:pt idx="50">
                  <c:v>3.5656711104140204E-2</c:v>
                </c:pt>
                <c:pt idx="51">
                  <c:v>3.7581699660426827E-2</c:v>
                </c:pt>
                <c:pt idx="52">
                  <c:v>4.273474594956321E-2</c:v>
                </c:pt>
                <c:pt idx="53">
                  <c:v>4.8213559532840573E-2</c:v>
                </c:pt>
                <c:pt idx="54">
                  <c:v>5.1012196741595774E-2</c:v>
                </c:pt>
                <c:pt idx="55">
                  <c:v>5.2789109255091088E-2</c:v>
                </c:pt>
                <c:pt idx="56">
                  <c:v>5.4373522912957967E-2</c:v>
                </c:pt>
                <c:pt idx="57">
                  <c:v>5.5099095522635227E-2</c:v>
                </c:pt>
                <c:pt idx="58">
                  <c:v>5.7364658977341824E-2</c:v>
                </c:pt>
                <c:pt idx="59">
                  <c:v>6.214751515950008E-2</c:v>
                </c:pt>
                <c:pt idx="60">
                  <c:v>6.7256138635799309E-2</c:v>
                </c:pt>
                <c:pt idx="61">
                  <c:v>7.0173236678787471E-2</c:v>
                </c:pt>
                <c:pt idx="62">
                  <c:v>7.199457200512023E-2</c:v>
                </c:pt>
                <c:pt idx="63">
                  <c:v>7.2364762112098358E-2</c:v>
                </c:pt>
                <c:pt idx="64">
                  <c:v>7.0706310432836081E-2</c:v>
                </c:pt>
                <c:pt idx="65">
                  <c:v>6.9373626047714604E-2</c:v>
                </c:pt>
                <c:pt idx="66">
                  <c:v>6.7641136347056624E-2</c:v>
                </c:pt>
                <c:pt idx="67">
                  <c:v>6.528672726667524E-2</c:v>
                </c:pt>
                <c:pt idx="68">
                  <c:v>6.4398271009927482E-2</c:v>
                </c:pt>
                <c:pt idx="69">
                  <c:v>6.4724038304068365E-2</c:v>
                </c:pt>
                <c:pt idx="70">
                  <c:v>6.7448637491427876E-2</c:v>
                </c:pt>
                <c:pt idx="71">
                  <c:v>7.2216686069307034E-2</c:v>
                </c:pt>
                <c:pt idx="72">
                  <c:v>7.504493848662061E-2</c:v>
                </c:pt>
                <c:pt idx="73">
                  <c:v>7.4674748379642289E-2</c:v>
                </c:pt>
                <c:pt idx="74">
                  <c:v>7.1194961374047253E-2</c:v>
                </c:pt>
                <c:pt idx="75">
                  <c:v>6.3939235277274575E-2</c:v>
                </c:pt>
                <c:pt idx="76">
                  <c:v>5.8253115234089374E-2</c:v>
                </c:pt>
                <c:pt idx="77">
                  <c:v>5.5661784485242109E-2</c:v>
                </c:pt>
                <c:pt idx="78">
                  <c:v>5.6046782196499417E-2</c:v>
                </c:pt>
                <c:pt idx="79">
                  <c:v>5.7261005747387857E-2</c:v>
                </c:pt>
                <c:pt idx="80">
                  <c:v>6.1036944838565504E-2</c:v>
                </c:pt>
                <c:pt idx="81">
                  <c:v>6.1333096924148012E-2</c:v>
                </c:pt>
                <c:pt idx="82">
                  <c:v>5.7927347939948595E-2</c:v>
                </c:pt>
                <c:pt idx="83">
                  <c:v>5.3559104677605808E-2</c:v>
                </c:pt>
                <c:pt idx="84">
                  <c:v>4.6762414313486038E-2</c:v>
                </c:pt>
                <c:pt idx="85">
                  <c:v>4.22757102169104E-2</c:v>
                </c:pt>
                <c:pt idx="86">
                  <c:v>5.1589693308481836E-2</c:v>
                </c:pt>
                <c:pt idx="87">
                  <c:v>5.8578882528230264E-2</c:v>
                </c:pt>
                <c:pt idx="88">
                  <c:v>5.8179077212693664E-2</c:v>
                </c:pt>
                <c:pt idx="89">
                  <c:v>5.5469285629613355E-2</c:v>
                </c:pt>
                <c:pt idx="90">
                  <c:v>1.4259722920800286E-2</c:v>
                </c:pt>
              </c:numCache>
            </c:numRef>
          </c:yVal>
          <c:smooth val="1"/>
        </c:ser>
        <c:ser>
          <c:idx val="1"/>
          <c:order val="1"/>
          <c:tx>
            <c:strRef>
              <c:f>'Health CrossCountry Comparisons'!$F$1</c:f>
              <c:strCache>
                <c:ptCount val="1"/>
                <c:pt idx="0">
                  <c:v>Normalized CFH (JPN)</c:v>
                </c:pt>
              </c:strCache>
            </c:strRef>
          </c:tx>
          <c:marker>
            <c:symbol val="diamond"/>
            <c:size val="7"/>
          </c:marker>
          <c:xVal>
            <c:numRef>
              <c:f>'Health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Comparisons'!$F$2:$F$92</c:f>
              <c:numCache>
                <c:formatCode>General</c:formatCode>
                <c:ptCount val="91"/>
                <c:pt idx="0">
                  <c:v>0.51672270613361937</c:v>
                </c:pt>
                <c:pt idx="1">
                  <c:v>0.25080009567240463</c:v>
                </c:pt>
                <c:pt idx="2">
                  <c:v>0.25525784264435841</c:v>
                </c:pt>
                <c:pt idx="3">
                  <c:v>0.20916252942357469</c:v>
                </c:pt>
                <c:pt idx="4">
                  <c:v>0.20765900695523076</c:v>
                </c:pt>
                <c:pt idx="5">
                  <c:v>1.2442305581168394E-2</c:v>
                </c:pt>
                <c:pt idx="6">
                  <c:v>1.2609464893035284E-2</c:v>
                </c:pt>
                <c:pt idx="7">
                  <c:v>1.3194754968869885E-2</c:v>
                </c:pt>
                <c:pt idx="8">
                  <c:v>1.3291226654215015E-2</c:v>
                </c:pt>
                <c:pt idx="9">
                  <c:v>1.2076424888795598E-2</c:v>
                </c:pt>
                <c:pt idx="10">
                  <c:v>3.4208397134611997E-2</c:v>
                </c:pt>
                <c:pt idx="11">
                  <c:v>3.7550988212140174E-2</c:v>
                </c:pt>
                <c:pt idx="12">
                  <c:v>3.4929526237346756E-2</c:v>
                </c:pt>
                <c:pt idx="13">
                  <c:v>3.3208076085483124E-2</c:v>
                </c:pt>
                <c:pt idx="14">
                  <c:v>3.7332589360438047E-2</c:v>
                </c:pt>
                <c:pt idx="15">
                  <c:v>4.7800898643979586E-2</c:v>
                </c:pt>
                <c:pt idx="16">
                  <c:v>4.4231737666533447E-2</c:v>
                </c:pt>
                <c:pt idx="17">
                  <c:v>4.5460928660259962E-2</c:v>
                </c:pt>
                <c:pt idx="18">
                  <c:v>4.3308973380059318E-2</c:v>
                </c:pt>
                <c:pt idx="19">
                  <c:v>4.7115820106779178E-2</c:v>
                </c:pt>
                <c:pt idx="20">
                  <c:v>3.4150891504957821E-2</c:v>
                </c:pt>
                <c:pt idx="21">
                  <c:v>3.3687966624008046E-2</c:v>
                </c:pt>
                <c:pt idx="22">
                  <c:v>3.1483298999504652E-2</c:v>
                </c:pt>
                <c:pt idx="23">
                  <c:v>4.7461133780700118E-2</c:v>
                </c:pt>
                <c:pt idx="24">
                  <c:v>6.4626728400971278E-2</c:v>
                </c:pt>
                <c:pt idx="25">
                  <c:v>8.3637438545315287E-2</c:v>
                </c:pt>
                <c:pt idx="26">
                  <c:v>9.7471837078457468E-2</c:v>
                </c:pt>
                <c:pt idx="27">
                  <c:v>0.11157101800552638</c:v>
                </c:pt>
                <c:pt idx="28">
                  <c:v>0.12048718126655762</c:v>
                </c:pt>
                <c:pt idx="29">
                  <c:v>0.12758486706274988</c:v>
                </c:pt>
                <c:pt idx="30">
                  <c:v>0.13902970557990035</c:v>
                </c:pt>
                <c:pt idx="31">
                  <c:v>0.14878189900849426</c:v>
                </c:pt>
                <c:pt idx="32">
                  <c:v>0.16136217499689948</c:v>
                </c:pt>
                <c:pt idx="33">
                  <c:v>0.17234228842903374</c:v>
                </c:pt>
                <c:pt idx="34">
                  <c:v>0.18755691505855712</c:v>
                </c:pt>
                <c:pt idx="35">
                  <c:v>0.19702561363754517</c:v>
                </c:pt>
                <c:pt idx="36">
                  <c:v>0.21083538235911331</c:v>
                </c:pt>
                <c:pt idx="37">
                  <c:v>0.22440093313111831</c:v>
                </c:pt>
                <c:pt idx="38">
                  <c:v>0.22882764808320524</c:v>
                </c:pt>
                <c:pt idx="39">
                  <c:v>0.23181287853964008</c:v>
                </c:pt>
                <c:pt idx="40">
                  <c:v>0.23372321095424442</c:v>
                </c:pt>
                <c:pt idx="41">
                  <c:v>0.23999716263094939</c:v>
                </c:pt>
                <c:pt idx="42">
                  <c:v>0.24058615114084655</c:v>
                </c:pt>
                <c:pt idx="43">
                  <c:v>0.24409067267729087</c:v>
                </c:pt>
                <c:pt idx="44">
                  <c:v>0.24818709285724364</c:v>
                </c:pt>
                <c:pt idx="45">
                  <c:v>0.26197001712170132</c:v>
                </c:pt>
                <c:pt idx="46">
                  <c:v>0.25968769359533539</c:v>
                </c:pt>
                <c:pt idx="47">
                  <c:v>0.2557770695786219</c:v>
                </c:pt>
                <c:pt idx="48">
                  <c:v>0.25813533687457857</c:v>
                </c:pt>
                <c:pt idx="49">
                  <c:v>0.25770299102422184</c:v>
                </c:pt>
                <c:pt idx="50">
                  <c:v>0.25295585631346473</c:v>
                </c:pt>
                <c:pt idx="51">
                  <c:v>0.25365359800522769</c:v>
                </c:pt>
                <c:pt idx="52">
                  <c:v>0.25789055099032809</c:v>
                </c:pt>
                <c:pt idx="53">
                  <c:v>0.26729021218679311</c:v>
                </c:pt>
                <c:pt idx="54">
                  <c:v>0.28151176050440407</c:v>
                </c:pt>
                <c:pt idx="55">
                  <c:v>0.30060464950839383</c:v>
                </c:pt>
                <c:pt idx="56">
                  <c:v>0.31861055990243836</c:v>
                </c:pt>
                <c:pt idx="57">
                  <c:v>0.33522703149426314</c:v>
                </c:pt>
                <c:pt idx="58">
                  <c:v>0.34873503350699092</c:v>
                </c:pt>
                <c:pt idx="59">
                  <c:v>0.370344112010565</c:v>
                </c:pt>
                <c:pt idx="60">
                  <c:v>0.37994652341092966</c:v>
                </c:pt>
                <c:pt idx="61">
                  <c:v>0.41043607917796426</c:v>
                </c:pt>
                <c:pt idx="62">
                  <c:v>0.43424868239533315</c:v>
                </c:pt>
                <c:pt idx="63">
                  <c:v>0.44399246675205628</c:v>
                </c:pt>
                <c:pt idx="64">
                  <c:v>0.43994459246005546</c:v>
                </c:pt>
                <c:pt idx="65">
                  <c:v>0.43811662608990326</c:v>
                </c:pt>
                <c:pt idx="66">
                  <c:v>0.42854088449005456</c:v>
                </c:pt>
                <c:pt idx="67">
                  <c:v>0.41422349961169724</c:v>
                </c:pt>
                <c:pt idx="68">
                  <c:v>0.40156082372016089</c:v>
                </c:pt>
                <c:pt idx="69">
                  <c:v>0.39344437510520369</c:v>
                </c:pt>
                <c:pt idx="70">
                  <c:v>0.38633134630099081</c:v>
                </c:pt>
                <c:pt idx="71">
                  <c:v>0.37275306809039677</c:v>
                </c:pt>
                <c:pt idx="72">
                  <c:v>0.3739610870755844</c:v>
                </c:pt>
                <c:pt idx="73">
                  <c:v>0.38017290441402757</c:v>
                </c:pt>
                <c:pt idx="74">
                  <c:v>0.38004258648246703</c:v>
                </c:pt>
                <c:pt idx="75">
                  <c:v>0.37590479973389662</c:v>
                </c:pt>
                <c:pt idx="76">
                  <c:v>0.38713749540382475</c:v>
                </c:pt>
                <c:pt idx="77">
                  <c:v>0.37527942442182299</c:v>
                </c:pt>
                <c:pt idx="78">
                  <c:v>0.3674940647356133</c:v>
                </c:pt>
                <c:pt idx="79">
                  <c:v>0.37651834278020518</c:v>
                </c:pt>
                <c:pt idx="80">
                  <c:v>0.38879722229524938</c:v>
                </c:pt>
                <c:pt idx="81">
                  <c:v>0.37140013994639676</c:v>
                </c:pt>
                <c:pt idx="82">
                  <c:v>0.367669702377037</c:v>
                </c:pt>
                <c:pt idx="83">
                  <c:v>0.3575764868912813</c:v>
                </c:pt>
                <c:pt idx="84">
                  <c:v>0.33471509379655628</c:v>
                </c:pt>
                <c:pt idx="85">
                  <c:v>0.33471509379655628</c:v>
                </c:pt>
                <c:pt idx="86">
                  <c:v>0.33471509379655628</c:v>
                </c:pt>
                <c:pt idx="87">
                  <c:v>0.33471509379655628</c:v>
                </c:pt>
                <c:pt idx="88">
                  <c:v>0.33471509379655628</c:v>
                </c:pt>
                <c:pt idx="89">
                  <c:v>0.33471509379655628</c:v>
                </c:pt>
                <c:pt idx="90">
                  <c:v>0.33471509379655628</c:v>
                </c:pt>
              </c:numCache>
            </c:numRef>
          </c:yVal>
          <c:smooth val="1"/>
        </c:ser>
        <c:ser>
          <c:idx val="2"/>
          <c:order val="2"/>
          <c:tx>
            <c:strRef>
              <c:f>'Health CrossCountry Comparisons'!$I$1</c:f>
              <c:strCache>
                <c:ptCount val="1"/>
                <c:pt idx="0">
                  <c:v>Normalized CFH (KOR)</c:v>
                </c:pt>
              </c:strCache>
            </c:strRef>
          </c:tx>
          <c:xVal>
            <c:numRef>
              <c:f>'Health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Comparisons'!$I$2:$I$92</c:f>
              <c:numCache>
                <c:formatCode>General</c:formatCode>
                <c:ptCount val="91"/>
                <c:pt idx="0">
                  <c:v>1.5369066136206469E-2</c:v>
                </c:pt>
                <c:pt idx="1">
                  <c:v>1.3739340016575376E-2</c:v>
                </c:pt>
                <c:pt idx="2">
                  <c:v>1.2109613896944196E-2</c:v>
                </c:pt>
                <c:pt idx="3">
                  <c:v>1.0479887777313103E-2</c:v>
                </c:pt>
                <c:pt idx="4">
                  <c:v>8.85016165768201E-3</c:v>
                </c:pt>
                <c:pt idx="5">
                  <c:v>7.2204355380508824E-3</c:v>
                </c:pt>
                <c:pt idx="6">
                  <c:v>5.7790018169599283E-3</c:v>
                </c:pt>
                <c:pt idx="7">
                  <c:v>4.8979202006151044E-3</c:v>
                </c:pt>
                <c:pt idx="8">
                  <c:v>4.1345315940676019E-3</c:v>
                </c:pt>
                <c:pt idx="9">
                  <c:v>3.3906768324089599E-3</c:v>
                </c:pt>
                <c:pt idx="10">
                  <c:v>2.8377852449955922E-3</c:v>
                </c:pt>
                <c:pt idx="11">
                  <c:v>3.1071102685486397E-3</c:v>
                </c:pt>
                <c:pt idx="12">
                  <c:v>3.3511777156143554E-3</c:v>
                </c:pt>
                <c:pt idx="13">
                  <c:v>3.5537941336886347E-3</c:v>
                </c:pt>
                <c:pt idx="14">
                  <c:v>3.8048165808877692E-3</c:v>
                </c:pt>
                <c:pt idx="15">
                  <c:v>4.3569318678609208E-3</c:v>
                </c:pt>
                <c:pt idx="16">
                  <c:v>4.8953507677810208E-3</c:v>
                </c:pt>
                <c:pt idx="17">
                  <c:v>5.4294906327209801E-3</c:v>
                </c:pt>
                <c:pt idx="18">
                  <c:v>6.066923379233753E-3</c:v>
                </c:pt>
                <c:pt idx="19">
                  <c:v>6.7700371979996969E-3</c:v>
                </c:pt>
                <c:pt idx="20">
                  <c:v>7.8554658349122598E-3</c:v>
                </c:pt>
                <c:pt idx="21">
                  <c:v>8.7480841253104197E-3</c:v>
                </c:pt>
                <c:pt idx="22">
                  <c:v>9.7066848920702321E-3</c:v>
                </c:pt>
                <c:pt idx="23">
                  <c:v>1.0737710973394243E-2</c:v>
                </c:pt>
                <c:pt idx="24">
                  <c:v>1.1973585396600782E-2</c:v>
                </c:pt>
                <c:pt idx="25">
                  <c:v>1.3875828101102605E-2</c:v>
                </c:pt>
                <c:pt idx="26">
                  <c:v>1.5234883674374321E-2</c:v>
                </c:pt>
                <c:pt idx="27">
                  <c:v>1.6667589811647794E-2</c:v>
                </c:pt>
                <c:pt idx="28">
                  <c:v>1.8184151811547398E-2</c:v>
                </c:pt>
                <c:pt idx="29">
                  <c:v>1.9510647292950427E-2</c:v>
                </c:pt>
                <c:pt idx="30">
                  <c:v>2.1106965595194725E-2</c:v>
                </c:pt>
                <c:pt idx="31">
                  <c:v>2.2050584568895065E-2</c:v>
                </c:pt>
                <c:pt idx="32">
                  <c:v>2.3409061254943551E-2</c:v>
                </c:pt>
                <c:pt idx="33">
                  <c:v>2.4444087063154533E-2</c:v>
                </c:pt>
                <c:pt idx="34">
                  <c:v>2.5478554403548428E-2</c:v>
                </c:pt>
                <c:pt idx="35">
                  <c:v>2.6506659339050564E-2</c:v>
                </c:pt>
                <c:pt idx="36">
                  <c:v>2.6720718645914032E-2</c:v>
                </c:pt>
                <c:pt idx="37">
                  <c:v>2.7119108600319276E-2</c:v>
                </c:pt>
                <c:pt idx="38">
                  <c:v>2.7714160863689788E-2</c:v>
                </c:pt>
                <c:pt idx="39">
                  <c:v>2.8073908496832018E-2</c:v>
                </c:pt>
                <c:pt idx="40">
                  <c:v>2.917743870068347E-2</c:v>
                </c:pt>
                <c:pt idx="41">
                  <c:v>2.9797576625567888E-2</c:v>
                </c:pt>
                <c:pt idx="42">
                  <c:v>3.0927814351061997E-2</c:v>
                </c:pt>
                <c:pt idx="43">
                  <c:v>3.1503373023985738E-2</c:v>
                </c:pt>
                <c:pt idx="44">
                  <c:v>3.2459720754614521E-2</c:v>
                </c:pt>
                <c:pt idx="45">
                  <c:v>3.3227726614152575E-2</c:v>
                </c:pt>
                <c:pt idx="46">
                  <c:v>3.3807273224916952E-2</c:v>
                </c:pt>
                <c:pt idx="47">
                  <c:v>3.4293816897653963E-2</c:v>
                </c:pt>
                <c:pt idx="48">
                  <c:v>3.4618325660368016E-2</c:v>
                </c:pt>
                <c:pt idx="49">
                  <c:v>3.5228814987816402E-2</c:v>
                </c:pt>
                <c:pt idx="50">
                  <c:v>3.6065929960605647E-2</c:v>
                </c:pt>
                <c:pt idx="51">
                  <c:v>3.6378300098497414E-2</c:v>
                </c:pt>
                <c:pt idx="52">
                  <c:v>3.6841965241425544E-2</c:v>
                </c:pt>
                <c:pt idx="53">
                  <c:v>3.7023113596040748E-2</c:v>
                </c:pt>
                <c:pt idx="54">
                  <c:v>3.7127326041829369E-2</c:v>
                </c:pt>
                <c:pt idx="55">
                  <c:v>3.7974098096299785E-2</c:v>
                </c:pt>
                <c:pt idx="56">
                  <c:v>3.8307269494427448E-2</c:v>
                </c:pt>
                <c:pt idx="57">
                  <c:v>3.8843261708595374E-2</c:v>
                </c:pt>
                <c:pt idx="58">
                  <c:v>3.9886666983987615E-2</c:v>
                </c:pt>
                <c:pt idx="59">
                  <c:v>4.1168491131649478E-2</c:v>
                </c:pt>
                <c:pt idx="60">
                  <c:v>4.206634273532342E-2</c:v>
                </c:pt>
                <c:pt idx="61">
                  <c:v>4.3011456913150163E-2</c:v>
                </c:pt>
                <c:pt idx="62">
                  <c:v>4.347667173967542E-2</c:v>
                </c:pt>
                <c:pt idx="63">
                  <c:v>4.4284938719564654E-2</c:v>
                </c:pt>
                <c:pt idx="64">
                  <c:v>4.4603132743516481E-2</c:v>
                </c:pt>
                <c:pt idx="65">
                  <c:v>4.5530707576632468E-2</c:v>
                </c:pt>
                <c:pt idx="66">
                  <c:v>4.5732987302688002E-2</c:v>
                </c:pt>
                <c:pt idx="67">
                  <c:v>4.7114379932296932E-2</c:v>
                </c:pt>
                <c:pt idx="68">
                  <c:v>4.7500815696003923E-2</c:v>
                </c:pt>
                <c:pt idx="69">
                  <c:v>4.7397602300223871E-2</c:v>
                </c:pt>
                <c:pt idx="70">
                  <c:v>4.685106105404848E-2</c:v>
                </c:pt>
                <c:pt idx="71">
                  <c:v>4.5990676863182256E-2</c:v>
                </c:pt>
                <c:pt idx="72">
                  <c:v>4.5046274653258958E-2</c:v>
                </c:pt>
                <c:pt idx="73">
                  <c:v>4.4480456851798439E-2</c:v>
                </c:pt>
                <c:pt idx="74">
                  <c:v>4.3601579238745282E-2</c:v>
                </c:pt>
                <c:pt idx="75">
                  <c:v>4.3206704502974307E-2</c:v>
                </c:pt>
                <c:pt idx="76">
                  <c:v>4.2369693863401538E-2</c:v>
                </c:pt>
                <c:pt idx="77">
                  <c:v>4.1487149582965073E-2</c:v>
                </c:pt>
                <c:pt idx="78">
                  <c:v>4.0141261788101762E-2</c:v>
                </c:pt>
                <c:pt idx="79">
                  <c:v>3.9712734077752783E-2</c:v>
                </c:pt>
                <c:pt idx="80">
                  <c:v>3.9313264202886097E-2</c:v>
                </c:pt>
                <c:pt idx="81">
                  <c:v>3.9313264202886007E-2</c:v>
                </c:pt>
                <c:pt idx="82">
                  <c:v>3.9313264202885917E-2</c:v>
                </c:pt>
                <c:pt idx="83">
                  <c:v>3.9313264202885834E-2</c:v>
                </c:pt>
                <c:pt idx="84">
                  <c:v>3.9313264202885563E-2</c:v>
                </c:pt>
                <c:pt idx="85">
                  <c:v>3.9313264202885743E-2</c:v>
                </c:pt>
                <c:pt idx="86">
                  <c:v>3.9313264202885216E-2</c:v>
                </c:pt>
                <c:pt idx="87">
                  <c:v>3.9313264202884772E-2</c:v>
                </c:pt>
                <c:pt idx="88">
                  <c:v>3.9313264202884154E-2</c:v>
                </c:pt>
                <c:pt idx="89">
                  <c:v>3.931326420288371E-2</c:v>
                </c:pt>
                <c:pt idx="90">
                  <c:v>3.9313264202883176E-2</c:v>
                </c:pt>
              </c:numCache>
            </c:numRef>
          </c:yVal>
          <c:smooth val="1"/>
        </c:ser>
        <c:ser>
          <c:idx val="3"/>
          <c:order val="3"/>
          <c:tx>
            <c:strRef>
              <c:f>'Health CrossCountry Comparisons'!$L$1</c:f>
              <c:strCache>
                <c:ptCount val="1"/>
                <c:pt idx="0">
                  <c:v>Normalized CFH (TWN)</c:v>
                </c:pt>
              </c:strCache>
            </c:strRef>
          </c:tx>
          <c:xVal>
            <c:numRef>
              <c:f>'Health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Comparisons'!$L$2:$L$92</c:f>
              <c:numCache>
                <c:formatCode>General</c:formatCode>
                <c:ptCount val="91"/>
                <c:pt idx="0">
                  <c:v>2.2475986225901166E-2</c:v>
                </c:pt>
                <c:pt idx="1">
                  <c:v>1.8081657446767332E-2</c:v>
                </c:pt>
                <c:pt idx="2">
                  <c:v>1.534827816048181E-2</c:v>
                </c:pt>
                <c:pt idx="3">
                  <c:v>1.3644571789168237E-2</c:v>
                </c:pt>
                <c:pt idx="4">
                  <c:v>1.3458005002156964E-2</c:v>
                </c:pt>
                <c:pt idx="5">
                  <c:v>1.3549962729922605E-2</c:v>
                </c:pt>
                <c:pt idx="6">
                  <c:v>1.3580740816174915E-2</c:v>
                </c:pt>
                <c:pt idx="7">
                  <c:v>1.3665953154129539E-2</c:v>
                </c:pt>
                <c:pt idx="8">
                  <c:v>1.3955465381270567E-2</c:v>
                </c:pt>
                <c:pt idx="9">
                  <c:v>1.4031942370437056E-2</c:v>
                </c:pt>
                <c:pt idx="10">
                  <c:v>1.3840190952491244E-2</c:v>
                </c:pt>
                <c:pt idx="11">
                  <c:v>1.3499248926294288E-2</c:v>
                </c:pt>
                <c:pt idx="12">
                  <c:v>1.3160999201767524E-2</c:v>
                </c:pt>
                <c:pt idx="13">
                  <c:v>1.2853762652634023E-2</c:v>
                </c:pt>
                <c:pt idx="14">
                  <c:v>1.2663006216174539E-2</c:v>
                </c:pt>
                <c:pt idx="15">
                  <c:v>1.2384937248039535E-2</c:v>
                </c:pt>
                <c:pt idx="16">
                  <c:v>1.2122234888115726E-2</c:v>
                </c:pt>
                <c:pt idx="17">
                  <c:v>1.1939276372605879E-2</c:v>
                </c:pt>
                <c:pt idx="18">
                  <c:v>1.1871944432131822E-2</c:v>
                </c:pt>
                <c:pt idx="19">
                  <c:v>1.1937312748183437E-2</c:v>
                </c:pt>
                <c:pt idx="20">
                  <c:v>1.1999304957144793E-2</c:v>
                </c:pt>
                <c:pt idx="21">
                  <c:v>1.2163395896962709E-2</c:v>
                </c:pt>
                <c:pt idx="22">
                  <c:v>1.2625007687279661E-2</c:v>
                </c:pt>
                <c:pt idx="23">
                  <c:v>1.3222814850145681E-2</c:v>
                </c:pt>
                <c:pt idx="24">
                  <c:v>1.4003334709378076E-2</c:v>
                </c:pt>
                <c:pt idx="25">
                  <c:v>1.4969723891473845E-2</c:v>
                </c:pt>
                <c:pt idx="26">
                  <c:v>1.5669170338914802E-2</c:v>
                </c:pt>
                <c:pt idx="27">
                  <c:v>1.6074272072538892E-2</c:v>
                </c:pt>
                <c:pt idx="28">
                  <c:v>1.6494923801324644E-2</c:v>
                </c:pt>
                <c:pt idx="29">
                  <c:v>1.6737956748111019E-2</c:v>
                </c:pt>
                <c:pt idx="30">
                  <c:v>1.6885401260715364E-2</c:v>
                </c:pt>
                <c:pt idx="31">
                  <c:v>1.7320348529300676E-2</c:v>
                </c:pt>
                <c:pt idx="32">
                  <c:v>1.8156954115679406E-2</c:v>
                </c:pt>
                <c:pt idx="33">
                  <c:v>1.8839165925599442E-2</c:v>
                </c:pt>
                <c:pt idx="34">
                  <c:v>1.9235326484574437E-2</c:v>
                </c:pt>
                <c:pt idx="35">
                  <c:v>1.9593878704373673E-2</c:v>
                </c:pt>
                <c:pt idx="36">
                  <c:v>1.9406861249265665E-2</c:v>
                </c:pt>
                <c:pt idx="37">
                  <c:v>1.8878098957603028E-2</c:v>
                </c:pt>
                <c:pt idx="38">
                  <c:v>1.901227510389945E-2</c:v>
                </c:pt>
                <c:pt idx="39">
                  <c:v>1.9336319032282029E-2</c:v>
                </c:pt>
                <c:pt idx="40">
                  <c:v>1.9537406691143466E-2</c:v>
                </c:pt>
                <c:pt idx="41">
                  <c:v>1.9632733695636569E-2</c:v>
                </c:pt>
                <c:pt idx="42">
                  <c:v>1.9474988200817962E-2</c:v>
                </c:pt>
                <c:pt idx="43">
                  <c:v>1.9673391361284164E-2</c:v>
                </c:pt>
                <c:pt idx="44">
                  <c:v>2.0429292263587775E-2</c:v>
                </c:pt>
                <c:pt idx="45">
                  <c:v>2.1460285967752308E-2</c:v>
                </c:pt>
                <c:pt idx="46">
                  <c:v>2.2478292241487487E-2</c:v>
                </c:pt>
                <c:pt idx="47">
                  <c:v>2.3157292797990246E-2</c:v>
                </c:pt>
                <c:pt idx="48">
                  <c:v>2.3931581344609057E-2</c:v>
                </c:pt>
                <c:pt idx="49">
                  <c:v>2.4706939007821879E-2</c:v>
                </c:pt>
                <c:pt idx="50">
                  <c:v>2.5395805486989862E-2</c:v>
                </c:pt>
                <c:pt idx="51">
                  <c:v>2.6398528067804187E-2</c:v>
                </c:pt>
                <c:pt idx="52">
                  <c:v>2.8038099118423216E-2</c:v>
                </c:pt>
                <c:pt idx="53">
                  <c:v>2.9409910965301923E-2</c:v>
                </c:pt>
                <c:pt idx="54">
                  <c:v>3.0086008519723883E-2</c:v>
                </c:pt>
                <c:pt idx="55">
                  <c:v>3.1134986021754425E-2</c:v>
                </c:pt>
                <c:pt idx="56">
                  <c:v>3.2399353550811E-2</c:v>
                </c:pt>
                <c:pt idx="57">
                  <c:v>3.3309997447104452E-2</c:v>
                </c:pt>
                <c:pt idx="58">
                  <c:v>3.3746302571437313E-2</c:v>
                </c:pt>
                <c:pt idx="59">
                  <c:v>3.4223253656505317E-2</c:v>
                </c:pt>
                <c:pt idx="60">
                  <c:v>3.4989865238929718E-2</c:v>
                </c:pt>
                <c:pt idx="61">
                  <c:v>3.5874364538150787E-2</c:v>
                </c:pt>
                <c:pt idx="62">
                  <c:v>3.678889666491654E-2</c:v>
                </c:pt>
                <c:pt idx="63">
                  <c:v>3.7656149623702E-2</c:v>
                </c:pt>
                <c:pt idx="64">
                  <c:v>3.8739871481200082E-2</c:v>
                </c:pt>
                <c:pt idx="65">
                  <c:v>4.0260912954702521E-2</c:v>
                </c:pt>
                <c:pt idx="66">
                  <c:v>4.1977930614331846E-2</c:v>
                </c:pt>
                <c:pt idx="67">
                  <c:v>4.3633115067215469E-2</c:v>
                </c:pt>
                <c:pt idx="68">
                  <c:v>4.4754232611661081E-2</c:v>
                </c:pt>
                <c:pt idx="69">
                  <c:v>4.5188754573792178E-2</c:v>
                </c:pt>
                <c:pt idx="70">
                  <c:v>4.5594523529378712E-2</c:v>
                </c:pt>
                <c:pt idx="71">
                  <c:v>4.5849047533726352E-2</c:v>
                </c:pt>
                <c:pt idx="72">
                  <c:v>4.6326568293826462E-2</c:v>
                </c:pt>
                <c:pt idx="73">
                  <c:v>4.771264348849942E-2</c:v>
                </c:pt>
                <c:pt idx="74">
                  <c:v>5.0221599879634579E-2</c:v>
                </c:pt>
                <c:pt idx="75">
                  <c:v>5.1664357789946116E-2</c:v>
                </c:pt>
                <c:pt idx="76">
                  <c:v>5.3269840004145363E-2</c:v>
                </c:pt>
                <c:pt idx="77">
                  <c:v>5.5216390079841977E-2</c:v>
                </c:pt>
                <c:pt idx="78">
                  <c:v>5.7760529789628971E-2</c:v>
                </c:pt>
                <c:pt idx="79">
                  <c:v>6.0946678213422617E-2</c:v>
                </c:pt>
                <c:pt idx="80">
                  <c:v>6.491062883513371E-2</c:v>
                </c:pt>
                <c:pt idx="81">
                  <c:v>6.944863680497243E-2</c:v>
                </c:pt>
                <c:pt idx="82">
                  <c:v>7.3049048594540228E-2</c:v>
                </c:pt>
                <c:pt idx="83">
                  <c:v>7.5914696006527699E-2</c:v>
                </c:pt>
                <c:pt idx="84">
                  <c:v>7.7757455882641227E-2</c:v>
                </c:pt>
                <c:pt idx="85">
                  <c:v>7.9591709645652445E-2</c:v>
                </c:pt>
                <c:pt idx="86">
                  <c:v>8.1620651970515462E-2</c:v>
                </c:pt>
                <c:pt idx="87">
                  <c:v>8.374388730400821E-2</c:v>
                </c:pt>
                <c:pt idx="88">
                  <c:v>8.5877111466741249E-2</c:v>
                </c:pt>
                <c:pt idx="89">
                  <c:v>8.7023454711700476E-2</c:v>
                </c:pt>
                <c:pt idx="90">
                  <c:v>8.8045413597920813E-2</c:v>
                </c:pt>
              </c:numCache>
            </c:numRef>
          </c:yVal>
          <c:smooth val="1"/>
        </c:ser>
        <c:dLbls>
          <c:showLegendKey val="0"/>
          <c:showVal val="0"/>
          <c:showCatName val="0"/>
          <c:showSerName val="0"/>
          <c:showPercent val="0"/>
          <c:showBubbleSize val="0"/>
        </c:dLbls>
        <c:axId val="180752384"/>
        <c:axId val="180754304"/>
      </c:scatterChart>
      <c:valAx>
        <c:axId val="180752384"/>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80754304"/>
        <c:crosses val="autoZero"/>
        <c:crossBetween val="midCat"/>
      </c:valAx>
      <c:valAx>
        <c:axId val="180754304"/>
        <c:scaling>
          <c:orientation val="minMax"/>
        </c:scaling>
        <c:delete val="0"/>
        <c:axPos val="l"/>
        <c:majorGridlines/>
        <c:title>
          <c:tx>
            <c:rich>
              <a:bodyPr/>
              <a:lstStyle/>
              <a:p>
                <a:pPr>
                  <a:defRPr/>
                </a:pPr>
                <a:r>
                  <a:rPr lang="en-US"/>
                  <a:t>Normalized CFH</a:t>
                </a:r>
              </a:p>
            </c:rich>
          </c:tx>
          <c:layout/>
          <c:overlay val="0"/>
        </c:title>
        <c:numFmt formatCode="General" sourceLinked="1"/>
        <c:majorTickMark val="none"/>
        <c:minorTickMark val="none"/>
        <c:tickLblPos val="nextTo"/>
        <c:crossAx val="18075238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CGE-CFE Imbalance:</a:t>
            </a:r>
            <a:r>
              <a:rPr lang="en-US" baseline="0"/>
              <a:t> NTA High Income non-EUR Western Countries</a:t>
            </a:r>
            <a:endParaRPr lang="en-US"/>
          </a:p>
        </c:rich>
      </c:tx>
      <c:layout/>
      <c:overlay val="0"/>
    </c:title>
    <c:autoTitleDeleted val="0"/>
    <c:plotArea>
      <c:layout/>
      <c:scatterChart>
        <c:scatterStyle val="smoothMarker"/>
        <c:varyColors val="0"/>
        <c:ser>
          <c:idx val="0"/>
          <c:order val="0"/>
          <c:tx>
            <c:strRef>
              <c:f>'EDU Cross-Country Comparisons'!$D$1</c:f>
              <c:strCache>
                <c:ptCount val="1"/>
                <c:pt idx="0">
                  <c:v>Edu Public-Private Difference (AUS)</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'EDU Cross-Country Comparisons'!$D$2:$D$92</c:f>
              <c:numCache>
                <c:formatCode>General</c:formatCode>
                <c:ptCount val="91"/>
                <c:pt idx="0">
                  <c:v>-5.4596328906909289E-4</c:v>
                </c:pt>
                <c:pt idx="1">
                  <c:v>0</c:v>
                </c:pt>
                <c:pt idx="2">
                  <c:v>3.4594481798144532E-4</c:v>
                </c:pt>
                <c:pt idx="3">
                  <c:v>7.5309342018083196E-3</c:v>
                </c:pt>
                <c:pt idx="4">
                  <c:v>-2.9992920809279316E-2</c:v>
                </c:pt>
                <c:pt idx="5">
                  <c:v>4.2263936322496212E-2</c:v>
                </c:pt>
                <c:pt idx="6">
                  <c:v>0.10070757986572072</c:v>
                </c:pt>
                <c:pt idx="7">
                  <c:v>0.10126813084162799</c:v>
                </c:pt>
                <c:pt idx="8">
                  <c:v>0.10788954347658167</c:v>
                </c:pt>
                <c:pt idx="9">
                  <c:v>0.10580866500999536</c:v>
                </c:pt>
                <c:pt idx="10">
                  <c:v>9.5616456054768179E-2</c:v>
                </c:pt>
                <c:pt idx="11">
                  <c:v>9.0646473139295386E-2</c:v>
                </c:pt>
                <c:pt idx="12">
                  <c:v>0.11491577443161301</c:v>
                </c:pt>
                <c:pt idx="13">
                  <c:v>9.2086168548701719E-2</c:v>
                </c:pt>
                <c:pt idx="14">
                  <c:v>6.5131639609001604E-2</c:v>
                </c:pt>
                <c:pt idx="15">
                  <c:v>7.9819654883010932E-2</c:v>
                </c:pt>
                <c:pt idx="16">
                  <c:v>8.2312803817105235E-2</c:v>
                </c:pt>
                <c:pt idx="17">
                  <c:v>6.4587506397626934E-2</c:v>
                </c:pt>
                <c:pt idx="18">
                  <c:v>2.7376172764758976E-2</c:v>
                </c:pt>
                <c:pt idx="19">
                  <c:v>1.177112687193943E-2</c:v>
                </c:pt>
                <c:pt idx="20">
                  <c:v>2.7529695521228612E-2</c:v>
                </c:pt>
                <c:pt idx="21">
                  <c:v>7.3705656732011571E-3</c:v>
                </c:pt>
                <c:pt idx="22">
                  <c:v>5.8168213614355896E-3</c:v>
                </c:pt>
                <c:pt idx="23">
                  <c:v>-2.0991173905937268E-2</c:v>
                </c:pt>
                <c:pt idx="24">
                  <c:v>-3.0268946208849103E-2</c:v>
                </c:pt>
                <c:pt idx="25">
                  <c:v>-2.7151214108675131E-2</c:v>
                </c:pt>
                <c:pt idx="26">
                  <c:v>-7.0853799781568361E-3</c:v>
                </c:pt>
                <c:pt idx="27">
                  <c:v>-3.2183944388585965E-3</c:v>
                </c:pt>
                <c:pt idx="28">
                  <c:v>9.0438415764485941E-3</c:v>
                </c:pt>
                <c:pt idx="29">
                  <c:v>-7.2632298282669649E-4</c:v>
                </c:pt>
                <c:pt idx="30">
                  <c:v>-1.0844530309550944E-3</c:v>
                </c:pt>
                <c:pt idx="31">
                  <c:v>4.5277592921893466E-3</c:v>
                </c:pt>
                <c:pt idx="32">
                  <c:v>-1.0500725001856637E-3</c:v>
                </c:pt>
                <c:pt idx="33">
                  <c:v>5.363801534729434E-3</c:v>
                </c:pt>
                <c:pt idx="34">
                  <c:v>-5.898034483918603E-3</c:v>
                </c:pt>
                <c:pt idx="35">
                  <c:v>1.3360780325396433E-2</c:v>
                </c:pt>
                <c:pt idx="36">
                  <c:v>-3.9159968666481687E-3</c:v>
                </c:pt>
                <c:pt idx="37">
                  <c:v>-3.471164736660922E-4</c:v>
                </c:pt>
                <c:pt idx="38">
                  <c:v>-1.9064124857525793E-3</c:v>
                </c:pt>
                <c:pt idx="39">
                  <c:v>-2.3994093029892222E-4</c:v>
                </c:pt>
                <c:pt idx="40">
                  <c:v>3.1616099813403624E-3</c:v>
                </c:pt>
                <c:pt idx="41">
                  <c:v>-1.4708664189631768E-2</c:v>
                </c:pt>
                <c:pt idx="42">
                  <c:v>-9.9340423170332648E-3</c:v>
                </c:pt>
                <c:pt idx="43">
                  <c:v>-1.6231163357110896E-2</c:v>
                </c:pt>
                <c:pt idx="44">
                  <c:v>-1.0178794651048238E-2</c:v>
                </c:pt>
                <c:pt idx="45">
                  <c:v>-1.8322920532355437E-2</c:v>
                </c:pt>
                <c:pt idx="46">
                  <c:v>-3.6291465400208361E-2</c:v>
                </c:pt>
                <c:pt idx="47">
                  <c:v>-2.3158444299411406E-2</c:v>
                </c:pt>
                <c:pt idx="48">
                  <c:v>-7.2290600164200127E-3</c:v>
                </c:pt>
                <c:pt idx="49">
                  <c:v>-4.1606826862684177E-3</c:v>
                </c:pt>
                <c:pt idx="50">
                  <c:v>-2.5056063162802651E-3</c:v>
                </c:pt>
                <c:pt idx="51">
                  <c:v>-5.014435398129919E-4</c:v>
                </c:pt>
                <c:pt idx="52">
                  <c:v>4.1613548303042203E-3</c:v>
                </c:pt>
                <c:pt idx="53">
                  <c:v>-2.1238438688635304E-3</c:v>
                </c:pt>
                <c:pt idx="54">
                  <c:v>-2.1670223878979605E-3</c:v>
                </c:pt>
                <c:pt idx="55">
                  <c:v>-5.2065986039282267E-3</c:v>
                </c:pt>
                <c:pt idx="56">
                  <c:v>-4.8541300555991025E-4</c:v>
                </c:pt>
                <c:pt idx="57">
                  <c:v>-8.0124021879326886E-3</c:v>
                </c:pt>
                <c:pt idx="58">
                  <c:v>3.6160397954930626E-3</c:v>
                </c:pt>
                <c:pt idx="59">
                  <c:v>-2.8962505107961037E-3</c:v>
                </c:pt>
                <c:pt idx="60">
                  <c:v>1.6450590542631226E-3</c:v>
                </c:pt>
                <c:pt idx="61">
                  <c:v>-1.4274318388280433E-3</c:v>
                </c:pt>
                <c:pt idx="62">
                  <c:v>1.6252801052131551E-4</c:v>
                </c:pt>
                <c:pt idx="63">
                  <c:v>1.3805952508730015E-3</c:v>
                </c:pt>
                <c:pt idx="64">
                  <c:v>9.3511578852452861E-5</c:v>
                </c:pt>
                <c:pt idx="65">
                  <c:v>4.9335256250768959E-4</c:v>
                </c:pt>
                <c:pt idx="66">
                  <c:v>-1.1394561479318478E-3</c:v>
                </c:pt>
                <c:pt idx="67">
                  <c:v>-8.6861260383821028E-4</c:v>
                </c:pt>
                <c:pt idx="68">
                  <c:v>-2.9724385687058112E-5</c:v>
                </c:pt>
                <c:pt idx="69">
                  <c:v>-5.1542592871211138E-3</c:v>
                </c:pt>
                <c:pt idx="70">
                  <c:v>1.1160481536644077E-4</c:v>
                </c:pt>
                <c:pt idx="71">
                  <c:v>1.0811156672997925E-4</c:v>
                </c:pt>
                <c:pt idx="72">
                  <c:v>0</c:v>
                </c:pt>
                <c:pt idx="73">
                  <c:v>4.0038003597306059E-5</c:v>
                </c:pt>
                <c:pt idx="74">
                  <c:v>7.8349727837239722E-6</c:v>
                </c:pt>
                <c:pt idx="75">
                  <c:v>1.2183376393411472E-3</c:v>
                </c:pt>
                <c:pt idx="76">
                  <c:v>0</c:v>
                </c:pt>
                <c:pt idx="77">
                  <c:v>-8.5386489870405129E-3</c:v>
                </c:pt>
                <c:pt idx="78">
                  <c:v>-1.565738367200236E-3</c:v>
                </c:pt>
                <c:pt idx="79">
                  <c:v>-8.6879337415537885E-4</c:v>
                </c:pt>
                <c:pt idx="80">
                  <c:v>9.4138572184132972E-5</c:v>
                </c:pt>
                <c:pt idx="81">
                  <c:v>1.012146399911133E-5</c:v>
                </c:pt>
                <c:pt idx="82">
                  <c:v>-4.0223100834359607E-3</c:v>
                </c:pt>
                <c:pt idx="83">
                  <c:v>-9.2033811594971395E-3</c:v>
                </c:pt>
                <c:pt idx="84">
                  <c:v>-6.2243371715840597E-5</c:v>
                </c:pt>
                <c:pt idx="85">
                  <c:v>9.3099554657898216E-4</c:v>
                </c:pt>
              </c:numCache>
            </c:numRef>
          </c:yVal>
          <c:smooth val="1"/>
        </c:ser>
        <c:ser>
          <c:idx val="1"/>
          <c:order val="1"/>
          <c:tx>
            <c:strRef>
              <c:f>'EDU Cross-Country Comparisons'!$G$1</c:f>
              <c:strCache>
                <c:ptCount val="1"/>
                <c:pt idx="0">
                  <c:v>Edu Public-Private Difference (CAN)</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'EDU Cross-Country Comparisons'!$G$2:$G$92</c:f>
              <c:numCache>
                <c:formatCode>General</c:formatCode>
                <c:ptCount val="91"/>
                <c:pt idx="0">
                  <c:v>0</c:v>
                </c:pt>
                <c:pt idx="1">
                  <c:v>0</c:v>
                </c:pt>
                <c:pt idx="2">
                  <c:v>0</c:v>
                </c:pt>
                <c:pt idx="3">
                  <c:v>0</c:v>
                </c:pt>
                <c:pt idx="4">
                  <c:v>0.13723156853752463</c:v>
                </c:pt>
                <c:pt idx="5">
                  <c:v>0.13723156853752463</c:v>
                </c:pt>
                <c:pt idx="6">
                  <c:v>0.1826178014609578</c:v>
                </c:pt>
                <c:pt idx="7">
                  <c:v>0.18087003408980823</c:v>
                </c:pt>
                <c:pt idx="8">
                  <c:v>0.18233016000734439</c:v>
                </c:pt>
                <c:pt idx="9">
                  <c:v>0.18216620182889084</c:v>
                </c:pt>
                <c:pt idx="10">
                  <c:v>0.18073219666669535</c:v>
                </c:pt>
                <c:pt idx="11">
                  <c:v>0.1772563468071531</c:v>
                </c:pt>
                <c:pt idx="12">
                  <c:v>0.1750850847436177</c:v>
                </c:pt>
                <c:pt idx="13">
                  <c:v>0.1765709183635043</c:v>
                </c:pt>
                <c:pt idx="14">
                  <c:v>0.1891386153864944</c:v>
                </c:pt>
                <c:pt idx="15">
                  <c:v>0.1862160005302613</c:v>
                </c:pt>
                <c:pt idx="16">
                  <c:v>0.18180614554911387</c:v>
                </c:pt>
                <c:pt idx="17">
                  <c:v>0.17729754653692092</c:v>
                </c:pt>
                <c:pt idx="18">
                  <c:v>0.14998316099624803</c:v>
                </c:pt>
                <c:pt idx="19">
                  <c:v>0.14716027541874027</c:v>
                </c:pt>
                <c:pt idx="20">
                  <c:v>0.12470169205258733</c:v>
                </c:pt>
                <c:pt idx="21">
                  <c:v>0.11169858724962961</c:v>
                </c:pt>
                <c:pt idx="22">
                  <c:v>9.3688641519952043E-2</c:v>
                </c:pt>
                <c:pt idx="23">
                  <c:v>6.887411537184264E-2</c:v>
                </c:pt>
                <c:pt idx="24">
                  <c:v>4.5148073487709411E-2</c:v>
                </c:pt>
                <c:pt idx="25">
                  <c:v>4.0491612940904344E-2</c:v>
                </c:pt>
                <c:pt idx="26">
                  <c:v>2.5961126958882707E-2</c:v>
                </c:pt>
                <c:pt idx="27">
                  <c:v>2.4698974575138217E-2</c:v>
                </c:pt>
                <c:pt idx="28">
                  <c:v>2.0311134667151731E-2</c:v>
                </c:pt>
                <c:pt idx="29">
                  <c:v>1.932371138809362E-2</c:v>
                </c:pt>
                <c:pt idx="30">
                  <c:v>-5.4046388220221125E-3</c:v>
                </c:pt>
                <c:pt idx="31">
                  <c:v>-4.3420861001341399E-3</c:v>
                </c:pt>
                <c:pt idx="32">
                  <c:v>-3.5526687687235333E-3</c:v>
                </c:pt>
                <c:pt idx="33">
                  <c:v>-2.3971880710363866E-3</c:v>
                </c:pt>
                <c:pt idx="34">
                  <c:v>-3.371915587278498E-3</c:v>
                </c:pt>
                <c:pt idx="35">
                  <c:v>-2.2198630802934432E-3</c:v>
                </c:pt>
                <c:pt idx="36">
                  <c:v>-1.8638173674038248E-3</c:v>
                </c:pt>
                <c:pt idx="37">
                  <c:v>-3.3614401459205086E-3</c:v>
                </c:pt>
                <c:pt idx="38">
                  <c:v>-1.4484392020123055E-3</c:v>
                </c:pt>
                <c:pt idx="39">
                  <c:v>-1.3736648305741914E-3</c:v>
                </c:pt>
                <c:pt idx="40">
                  <c:v>-1.8774719747369497E-3</c:v>
                </c:pt>
                <c:pt idx="41">
                  <c:v>-1.6276121948157515E-3</c:v>
                </c:pt>
                <c:pt idx="42">
                  <c:v>-1.5305790389370676E-3</c:v>
                </c:pt>
                <c:pt idx="43">
                  <c:v>-2.3789913719770642E-3</c:v>
                </c:pt>
                <c:pt idx="44">
                  <c:v>-2.2393764789569006E-3</c:v>
                </c:pt>
                <c:pt idx="45">
                  <c:v>-2.7196318486148075E-3</c:v>
                </c:pt>
                <c:pt idx="46">
                  <c:v>-2.5422859815474414E-3</c:v>
                </c:pt>
                <c:pt idx="47">
                  <c:v>-2.7075638419371854E-3</c:v>
                </c:pt>
                <c:pt idx="48">
                  <c:v>-1.9059189490837907E-3</c:v>
                </c:pt>
                <c:pt idx="49">
                  <c:v>-3.5349238929711976E-3</c:v>
                </c:pt>
                <c:pt idx="50">
                  <c:v>-2.2840711983623451E-3</c:v>
                </c:pt>
                <c:pt idx="51">
                  <c:v>-1.8359743152989748E-3</c:v>
                </c:pt>
                <c:pt idx="52">
                  <c:v>-4.4294505354768579E-3</c:v>
                </c:pt>
                <c:pt idx="53">
                  <c:v>-4.2305125843007472E-3</c:v>
                </c:pt>
                <c:pt idx="54">
                  <c:v>-3.125172344359199E-3</c:v>
                </c:pt>
                <c:pt idx="55">
                  <c:v>-1.527286544343693E-3</c:v>
                </c:pt>
                <c:pt idx="56">
                  <c:v>-3.2137923414988201E-3</c:v>
                </c:pt>
                <c:pt idx="57">
                  <c:v>-3.3209057797376654E-3</c:v>
                </c:pt>
                <c:pt idx="58">
                  <c:v>-1.5574274833001693E-3</c:v>
                </c:pt>
                <c:pt idx="59">
                  <c:v>-1.5250497952992803E-3</c:v>
                </c:pt>
                <c:pt idx="60">
                  <c:v>-8.6427177846451952E-4</c:v>
                </c:pt>
                <c:pt idx="61">
                  <c:v>-1.9611696328128464E-3</c:v>
                </c:pt>
                <c:pt idx="62">
                  <c:v>-4.1961248044919386E-4</c:v>
                </c:pt>
                <c:pt idx="63">
                  <c:v>-9.1013601938699546E-4</c:v>
                </c:pt>
                <c:pt idx="64">
                  <c:v>-1.0114011044577093E-3</c:v>
                </c:pt>
                <c:pt idx="65">
                  <c:v>-5.7728643790415737E-4</c:v>
                </c:pt>
                <c:pt idx="66">
                  <c:v>-5.0267862971154951E-4</c:v>
                </c:pt>
                <c:pt idx="67">
                  <c:v>-5.93171829617576E-4</c:v>
                </c:pt>
                <c:pt idx="68">
                  <c:v>-8.0674885593954725E-4</c:v>
                </c:pt>
                <c:pt idx="69">
                  <c:v>-5.440262778469467E-4</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2"/>
          <c:order val="2"/>
          <c:tx>
            <c:strRef>
              <c:f>'EDU Cross-Country Comparisons'!$J$1</c:f>
              <c:strCache>
                <c:ptCount val="1"/>
                <c:pt idx="0">
                  <c:v>Edu Public-Private Difference (USA)</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'EDU Cross-Country Comparisons'!$J$2:$J$92</c:f>
              <c:numCache>
                <c:formatCode>General</c:formatCode>
                <c:ptCount val="91"/>
                <c:pt idx="0">
                  <c:v>0</c:v>
                </c:pt>
                <c:pt idx="1">
                  <c:v>0</c:v>
                </c:pt>
                <c:pt idx="2">
                  <c:v>0</c:v>
                </c:pt>
                <c:pt idx="3">
                  <c:v>-1.5381337377604011E-2</c:v>
                </c:pt>
                <c:pt idx="4">
                  <c:v>-2.0853151805823054E-2</c:v>
                </c:pt>
                <c:pt idx="5">
                  <c:v>0.12291693729822949</c:v>
                </c:pt>
                <c:pt idx="6">
                  <c:v>0.15351852408202882</c:v>
                </c:pt>
                <c:pt idx="7">
                  <c:v>0.15812270941698936</c:v>
                </c:pt>
                <c:pt idx="8">
                  <c:v>0.16526387218081859</c:v>
                </c:pt>
                <c:pt idx="9">
                  <c:v>0.16664154172849255</c:v>
                </c:pt>
                <c:pt idx="10">
                  <c:v>0.15890655357837444</c:v>
                </c:pt>
                <c:pt idx="11">
                  <c:v>0.16338467311136703</c:v>
                </c:pt>
                <c:pt idx="12">
                  <c:v>0.15754276470388043</c:v>
                </c:pt>
                <c:pt idx="13">
                  <c:v>0.16262532175862063</c:v>
                </c:pt>
                <c:pt idx="14">
                  <c:v>0.16367972019109783</c:v>
                </c:pt>
                <c:pt idx="15">
                  <c:v>0.15967464508588461</c:v>
                </c:pt>
                <c:pt idx="16">
                  <c:v>0.14612987995202173</c:v>
                </c:pt>
                <c:pt idx="17">
                  <c:v>0.14405257353782738</c:v>
                </c:pt>
                <c:pt idx="18">
                  <c:v>4.1368672154746662E-2</c:v>
                </c:pt>
                <c:pt idx="19">
                  <c:v>1.9978554784422377E-2</c:v>
                </c:pt>
                <c:pt idx="20">
                  <c:v>1.4220728448602046E-2</c:v>
                </c:pt>
                <c:pt idx="21">
                  <c:v>6.1339416407471467E-3</c:v>
                </c:pt>
                <c:pt idx="22">
                  <c:v>1.5093640262891884E-2</c:v>
                </c:pt>
                <c:pt idx="23">
                  <c:v>3.9503037516838459E-3</c:v>
                </c:pt>
                <c:pt idx="24">
                  <c:v>-2.3070570244478478E-3</c:v>
                </c:pt>
                <c:pt idx="25">
                  <c:v>6.8162786040427727E-3</c:v>
                </c:pt>
                <c:pt idx="26">
                  <c:v>3.6801973127080397E-3</c:v>
                </c:pt>
                <c:pt idx="27">
                  <c:v>1.2937975962897703E-3</c:v>
                </c:pt>
                <c:pt idx="28">
                  <c:v>-4.7462139110854284E-4</c:v>
                </c:pt>
                <c:pt idx="29">
                  <c:v>-2.2973129616696807E-3</c:v>
                </c:pt>
                <c:pt idx="30">
                  <c:v>3.9530862536011086E-3</c:v>
                </c:pt>
                <c:pt idx="31">
                  <c:v>2.8591045558629749E-3</c:v>
                </c:pt>
                <c:pt idx="32">
                  <c:v>1.940257052026665E-3</c:v>
                </c:pt>
                <c:pt idx="33">
                  <c:v>7.3332190689334893E-4</c:v>
                </c:pt>
                <c:pt idx="34">
                  <c:v>2.1247193129966639E-4</c:v>
                </c:pt>
                <c:pt idx="35">
                  <c:v>2.4739370993898972E-3</c:v>
                </c:pt>
                <c:pt idx="36">
                  <c:v>-7.1239838389487052E-3</c:v>
                </c:pt>
                <c:pt idx="37">
                  <c:v>-7.0590821409104625E-3</c:v>
                </c:pt>
                <c:pt idx="38">
                  <c:v>-6.9270777879398421E-3</c:v>
                </c:pt>
                <c:pt idx="39">
                  <c:v>-6.7731275388406564E-3</c:v>
                </c:pt>
                <c:pt idx="40">
                  <c:v>-4.9202932587226649E-3</c:v>
                </c:pt>
                <c:pt idx="41">
                  <c:v>-4.7732621219425423E-3</c:v>
                </c:pt>
                <c:pt idx="42">
                  <c:v>-4.832849262543076E-3</c:v>
                </c:pt>
                <c:pt idx="43">
                  <c:v>-4.9856088300437966E-3</c:v>
                </c:pt>
                <c:pt idx="44">
                  <c:v>-5.3899969862596523E-3</c:v>
                </c:pt>
                <c:pt idx="45">
                  <c:v>-6.2139698766682031E-3</c:v>
                </c:pt>
                <c:pt idx="46">
                  <c:v>-7.0967955479035467E-3</c:v>
                </c:pt>
                <c:pt idx="47">
                  <c:v>-7.800371639106192E-3</c:v>
                </c:pt>
                <c:pt idx="48">
                  <c:v>-8.3217500990457154E-3</c:v>
                </c:pt>
                <c:pt idx="49">
                  <c:v>-8.3797666435983624E-3</c:v>
                </c:pt>
                <c:pt idx="50">
                  <c:v>-6.049396879974871E-3</c:v>
                </c:pt>
                <c:pt idx="51">
                  <c:v>-5.4193650099280252E-3</c:v>
                </c:pt>
                <c:pt idx="52">
                  <c:v>-4.8064674937927775E-3</c:v>
                </c:pt>
                <c:pt idx="53">
                  <c:v>-4.2209959805369623E-3</c:v>
                </c:pt>
                <c:pt idx="54">
                  <c:v>-3.6995771944826963E-3</c:v>
                </c:pt>
                <c:pt idx="55">
                  <c:v>-3.2979609280486505E-3</c:v>
                </c:pt>
                <c:pt idx="56">
                  <c:v>-3.1083135776935294E-3</c:v>
                </c:pt>
                <c:pt idx="57">
                  <c:v>-3.083740116825392E-3</c:v>
                </c:pt>
                <c:pt idx="58">
                  <c:v>-3.1028228588072049E-3</c:v>
                </c:pt>
                <c:pt idx="59">
                  <c:v>-3.3597808619496915E-3</c:v>
                </c:pt>
                <c:pt idx="60">
                  <c:v>-3.7883243608966117E-3</c:v>
                </c:pt>
                <c:pt idx="61">
                  <c:v>-3.9171280938128912E-3</c:v>
                </c:pt>
                <c:pt idx="62">
                  <c:v>-3.6373794685593259E-3</c:v>
                </c:pt>
                <c:pt idx="63">
                  <c:v>-3.3134737476621604E-3</c:v>
                </c:pt>
                <c:pt idx="64">
                  <c:v>-2.6999968089308681E-3</c:v>
                </c:pt>
                <c:pt idx="65">
                  <c:v>-1.328456406212425E-3</c:v>
                </c:pt>
                <c:pt idx="66">
                  <c:v>-1.0199597182439834E-3</c:v>
                </c:pt>
                <c:pt idx="67">
                  <c:v>-8.8478106331496109E-4</c:v>
                </c:pt>
                <c:pt idx="68">
                  <c:v>-7.8816117808966325E-4</c:v>
                </c:pt>
                <c:pt idx="69">
                  <c:v>-7.7327426222550651E-4</c:v>
                </c:pt>
                <c:pt idx="70">
                  <c:v>-8.0076160324789097E-4</c:v>
                </c:pt>
                <c:pt idx="71">
                  <c:v>-8.7304064561430546E-4</c:v>
                </c:pt>
                <c:pt idx="72">
                  <c:v>-9.8181142593980098E-4</c:v>
                </c:pt>
                <c:pt idx="73">
                  <c:v>-1.1560667227829317E-3</c:v>
                </c:pt>
                <c:pt idx="74">
                  <c:v>-1.369006649256327E-3</c:v>
                </c:pt>
                <c:pt idx="75">
                  <c:v>-1.3070031254118506E-3</c:v>
                </c:pt>
                <c:pt idx="76">
                  <c:v>-1.5546844242217707E-3</c:v>
                </c:pt>
                <c:pt idx="77">
                  <c:v>-1.7594024926271927E-3</c:v>
                </c:pt>
                <c:pt idx="78">
                  <c:v>-1.9390470563416633E-3</c:v>
                </c:pt>
                <c:pt idx="79">
                  <c:v>-2.1370336349829304E-3</c:v>
                </c:pt>
                <c:pt idx="80">
                  <c:v>-2.1370336349829304E-3</c:v>
                </c:pt>
                <c:pt idx="81">
                  <c:v>-2.1370336349829304E-3</c:v>
                </c:pt>
                <c:pt idx="82">
                  <c:v>-2.1370336349829304E-3</c:v>
                </c:pt>
                <c:pt idx="83">
                  <c:v>-2.1370336349829304E-3</c:v>
                </c:pt>
                <c:pt idx="84">
                  <c:v>-2.1370336349829304E-3</c:v>
                </c:pt>
                <c:pt idx="85">
                  <c:v>-2.1370336349829304E-3</c:v>
                </c:pt>
                <c:pt idx="86">
                  <c:v>-2.1370336349829304E-3</c:v>
                </c:pt>
                <c:pt idx="87">
                  <c:v>-2.1370336349829304E-3</c:v>
                </c:pt>
                <c:pt idx="88">
                  <c:v>-2.1370336349829304E-3</c:v>
                </c:pt>
                <c:pt idx="89">
                  <c:v>-2.1370336349829304E-3</c:v>
                </c:pt>
                <c:pt idx="90">
                  <c:v>-2.1370336349829304E-3</c:v>
                </c:pt>
              </c:numCache>
            </c:numRef>
          </c:yVal>
          <c:smooth val="1"/>
        </c:ser>
        <c:dLbls>
          <c:showLegendKey val="0"/>
          <c:showVal val="0"/>
          <c:showCatName val="0"/>
          <c:showSerName val="0"/>
          <c:showPercent val="0"/>
          <c:showBubbleSize val="0"/>
        </c:dLbls>
        <c:axId val="168054784"/>
        <c:axId val="168056704"/>
      </c:scatterChart>
      <c:valAx>
        <c:axId val="168054784"/>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68056704"/>
        <c:crosses val="autoZero"/>
        <c:crossBetween val="midCat"/>
      </c:valAx>
      <c:valAx>
        <c:axId val="168056704"/>
        <c:scaling>
          <c:orientation val="minMax"/>
        </c:scaling>
        <c:delete val="0"/>
        <c:axPos val="l"/>
        <c:majorGridlines/>
        <c:title>
          <c:tx>
            <c:rich>
              <a:bodyPr/>
              <a:lstStyle/>
              <a:p>
                <a:pPr>
                  <a:defRPr/>
                </a:pPr>
                <a:r>
                  <a:rPr lang="en-US"/>
                  <a:t>Public-Private Difference in Education Expenditure</a:t>
                </a:r>
              </a:p>
            </c:rich>
          </c:tx>
          <c:layout/>
          <c:overlay val="0"/>
        </c:title>
        <c:numFmt formatCode="General" sourceLinked="1"/>
        <c:majorTickMark val="none"/>
        <c:minorTickMark val="none"/>
        <c:tickLblPos val="nextTo"/>
        <c:crossAx val="168054784"/>
        <c:crosses val="autoZero"/>
        <c:crossBetween val="midCat"/>
      </c:valAx>
    </c:plotArea>
    <c:legend>
      <c:legendPos val="r"/>
      <c:layout>
        <c:manualLayout>
          <c:xMode val="edge"/>
          <c:yMode val="edge"/>
          <c:x val="0.71415041025277248"/>
          <c:y val="0.12243952614031352"/>
          <c:w val="0.26182556572320353"/>
          <c:h val="0.12218184720153225"/>
        </c:manualLayout>
      </c:layout>
      <c:overlay val="0"/>
    </c:legend>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CGH-CFH</a:t>
            </a:r>
            <a:r>
              <a:rPr lang="en-US" baseline="0" dirty="0"/>
              <a:t> </a:t>
            </a:r>
            <a:r>
              <a:rPr lang="en-US" baseline="0" dirty="0" smtClean="0"/>
              <a:t>Imbalance for NTA East Asia Countries </a:t>
            </a:r>
            <a:endParaRPr lang="en-US" dirty="0"/>
          </a:p>
        </c:rich>
      </c:tx>
      <c:layout/>
      <c:overlay val="0"/>
    </c:title>
    <c:autoTitleDeleted val="0"/>
    <c:plotArea>
      <c:layout/>
      <c:scatterChart>
        <c:scatterStyle val="smoothMarker"/>
        <c:varyColors val="0"/>
        <c:ser>
          <c:idx val="0"/>
          <c:order val="0"/>
          <c:tx>
            <c:strRef>
              <c:f>'Health CrossCountry Comparisons'!$D$1</c:f>
              <c:strCache>
                <c:ptCount val="1"/>
                <c:pt idx="0">
                  <c:v>Public-Private Difference (PRC)</c:v>
                </c:pt>
              </c:strCache>
            </c:strRef>
          </c:tx>
          <c:xVal>
            <c:numRef>
              <c:f>'Health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Comparisons'!$D$2:$D$92</c:f>
              <c:numCache>
                <c:formatCode>General</c:formatCode>
                <c:ptCount val="91"/>
                <c:pt idx="0">
                  <c:v>-4.3942894231262825E-2</c:v>
                </c:pt>
                <c:pt idx="1">
                  <c:v>-3.184334335887555E-2</c:v>
                </c:pt>
                <c:pt idx="2">
                  <c:v>-1.8774345502985873E-2</c:v>
                </c:pt>
                <c:pt idx="3">
                  <c:v>-9.4073149276605005E-3</c:v>
                </c:pt>
                <c:pt idx="4">
                  <c:v>-1.9365165293233674E-3</c:v>
                </c:pt>
                <c:pt idx="5">
                  <c:v>2.5152687724110737E-3</c:v>
                </c:pt>
                <c:pt idx="6">
                  <c:v>3.0673962554148256E-3</c:v>
                </c:pt>
                <c:pt idx="7">
                  <c:v>2.8931151459625163E-3</c:v>
                </c:pt>
                <c:pt idx="8">
                  <c:v>3.4923286581857622E-3</c:v>
                </c:pt>
                <c:pt idx="9">
                  <c:v>4.7509750219116246E-3</c:v>
                </c:pt>
                <c:pt idx="10">
                  <c:v>5.4042477865330193E-3</c:v>
                </c:pt>
                <c:pt idx="11">
                  <c:v>6.0557823748146524E-3</c:v>
                </c:pt>
                <c:pt idx="12">
                  <c:v>6.6664138672393675E-3</c:v>
                </c:pt>
                <c:pt idx="13">
                  <c:v>6.3938036319356939E-3</c:v>
                </c:pt>
                <c:pt idx="14">
                  <c:v>5.6176914868407285E-3</c:v>
                </c:pt>
                <c:pt idx="15">
                  <c:v>5.2248388766633173E-3</c:v>
                </c:pt>
                <c:pt idx="16">
                  <c:v>4.3563613889131348E-3</c:v>
                </c:pt>
                <c:pt idx="17">
                  <c:v>3.6063880996968787E-3</c:v>
                </c:pt>
                <c:pt idx="18">
                  <c:v>1.7501363071847436E-3</c:v>
                </c:pt>
                <c:pt idx="19">
                  <c:v>-1.0040780887330689E-3</c:v>
                </c:pt>
                <c:pt idx="20">
                  <c:v>-4.7948247841898195E-3</c:v>
                </c:pt>
                <c:pt idx="21">
                  <c:v>-8.4191681155957807E-3</c:v>
                </c:pt>
                <c:pt idx="22">
                  <c:v>-1.1486037013413941E-2</c:v>
                </c:pt>
                <c:pt idx="23">
                  <c:v>-1.2266418129666341E-2</c:v>
                </c:pt>
                <c:pt idx="24">
                  <c:v>-1.089536144350552E-2</c:v>
                </c:pt>
                <c:pt idx="25">
                  <c:v>-1.0623587190980516E-2</c:v>
                </c:pt>
                <c:pt idx="26">
                  <c:v>-1.1862188574926666E-2</c:v>
                </c:pt>
                <c:pt idx="27">
                  <c:v>-1.3134740349370599E-2</c:v>
                </c:pt>
                <c:pt idx="28">
                  <c:v>-1.5068463151656922E-2</c:v>
                </c:pt>
                <c:pt idx="29">
                  <c:v>-1.7378449419200956E-2</c:v>
                </c:pt>
                <c:pt idx="30">
                  <c:v>-1.8385366510181564E-2</c:v>
                </c:pt>
                <c:pt idx="31">
                  <c:v>-1.8237290467390352E-2</c:v>
                </c:pt>
                <c:pt idx="32">
                  <c:v>-1.936440656894392E-2</c:v>
                </c:pt>
                <c:pt idx="33">
                  <c:v>-2.0865189130155032E-2</c:v>
                </c:pt>
                <c:pt idx="34">
                  <c:v>-2.0770226781899923E-2</c:v>
                </c:pt>
                <c:pt idx="35">
                  <c:v>-1.94148365292783E-2</c:v>
                </c:pt>
                <c:pt idx="36">
                  <c:v>-1.7791171223292705E-2</c:v>
                </c:pt>
                <c:pt idx="37">
                  <c:v>-1.6080441832272859E-2</c:v>
                </c:pt>
                <c:pt idx="38">
                  <c:v>-1.6467177719869875E-2</c:v>
                </c:pt>
                <c:pt idx="39">
                  <c:v>-1.8839914121510877E-2</c:v>
                </c:pt>
                <c:pt idx="40">
                  <c:v>-2.1168227710314326E-2</c:v>
                </c:pt>
                <c:pt idx="41">
                  <c:v>-2.3108023870880137E-2</c:v>
                </c:pt>
                <c:pt idx="42">
                  <c:v>-2.4812636539319664E-2</c:v>
                </c:pt>
                <c:pt idx="43">
                  <c:v>-2.4615759137450399E-2</c:v>
                </c:pt>
                <c:pt idx="44">
                  <c:v>-2.3148904120255685E-2</c:v>
                </c:pt>
                <c:pt idx="45">
                  <c:v>-2.2364937076240619E-2</c:v>
                </c:pt>
                <c:pt idx="46">
                  <c:v>-2.1668077481560622E-2</c:v>
                </c:pt>
                <c:pt idx="47">
                  <c:v>-1.9572307014982547E-2</c:v>
                </c:pt>
                <c:pt idx="48">
                  <c:v>-1.8150733639885255E-2</c:v>
                </c:pt>
                <c:pt idx="49">
                  <c:v>-1.7812669018463435E-2</c:v>
                </c:pt>
                <c:pt idx="50">
                  <c:v>-1.8090493782786436E-2</c:v>
                </c:pt>
                <c:pt idx="51">
                  <c:v>-2.0015482339073059E-2</c:v>
                </c:pt>
                <c:pt idx="52">
                  <c:v>-2.5134578237711688E-2</c:v>
                </c:pt>
                <c:pt idx="53">
                  <c:v>-2.9708366937141149E-2</c:v>
                </c:pt>
                <c:pt idx="54">
                  <c:v>-3.1708293379722585E-2</c:v>
                </c:pt>
                <c:pt idx="55">
                  <c:v>-2.8738527346268576E-2</c:v>
                </c:pt>
                <c:pt idx="56">
                  <c:v>-2.0718806846381589E-2</c:v>
                </c:pt>
                <c:pt idx="57">
                  <c:v>-1.5420576613401585E-2</c:v>
                </c:pt>
                <c:pt idx="58">
                  <c:v>-1.5992685194064535E-2</c:v>
                </c:pt>
                <c:pt idx="59">
                  <c:v>-2.1718979596749226E-2</c:v>
                </c:pt>
                <c:pt idx="60">
                  <c:v>-3.1143207319503582E-2</c:v>
                </c:pt>
                <c:pt idx="61">
                  <c:v>-4.1520703677368195E-2</c:v>
                </c:pt>
                <c:pt idx="62">
                  <c:v>-4.6539990130959712E-2</c:v>
                </c:pt>
                <c:pt idx="63">
                  <c:v>-4.635358515142983E-2</c:v>
                </c:pt>
                <c:pt idx="64">
                  <c:v>-4.3475629181477515E-2</c:v>
                </c:pt>
                <c:pt idx="65">
                  <c:v>-4.0836333056330922E-2</c:v>
                </c:pt>
                <c:pt idx="66">
                  <c:v>-3.7569859658140747E-2</c:v>
                </c:pt>
                <c:pt idx="67">
                  <c:v>-3.4117004126902155E-2</c:v>
                </c:pt>
                <c:pt idx="68">
                  <c:v>-3.3054332971484454E-2</c:v>
                </c:pt>
                <c:pt idx="69">
                  <c:v>-3.355431516429528E-2</c:v>
                </c:pt>
                <c:pt idx="70">
                  <c:v>-2.095653086572466E-2</c:v>
                </c:pt>
                <c:pt idx="71">
                  <c:v>1.2782172699310326E-2</c:v>
                </c:pt>
                <c:pt idx="72">
                  <c:v>3.2823809532138926E-2</c:v>
                </c:pt>
                <c:pt idx="73">
                  <c:v>3.6793537622552816E-2</c:v>
                </c:pt>
                <c:pt idx="74">
                  <c:v>3.6325356847371981E-2</c:v>
                </c:pt>
                <c:pt idx="75">
                  <c:v>2.013539193915552E-2</c:v>
                </c:pt>
                <c:pt idx="76">
                  <c:v>-8.5438508127882382E-3</c:v>
                </c:pt>
                <c:pt idx="77">
                  <c:v>-5.09618929274952E-3</c:v>
                </c:pt>
                <c:pt idx="78">
                  <c:v>1.5187346398239834E-2</c:v>
                </c:pt>
                <c:pt idx="79">
                  <c:v>2.3721984459457827E-2</c:v>
                </c:pt>
                <c:pt idx="80">
                  <c:v>2.0173417325787341E-2</c:v>
                </c:pt>
                <c:pt idx="81">
                  <c:v>1.1700800662309122E-2</c:v>
                </c:pt>
                <c:pt idx="82">
                  <c:v>-4.3911735777045213E-3</c:v>
                </c:pt>
                <c:pt idx="83">
                  <c:v>-1.8804587276555547E-2</c:v>
                </c:pt>
                <c:pt idx="84">
                  <c:v>-1.7494311336924504E-2</c:v>
                </c:pt>
                <c:pt idx="85">
                  <c:v>-1.2920499791013791E-2</c:v>
                </c:pt>
                <c:pt idx="86">
                  <c:v>-2.2060267983915281E-2</c:v>
                </c:pt>
                <c:pt idx="87">
                  <c:v>-2.8788134855658783E-2</c:v>
                </c:pt>
                <c:pt idx="88">
                  <c:v>-2.8127007192117161E-2</c:v>
                </c:pt>
                <c:pt idx="89">
                  <c:v>-2.5155893261031723E-2</c:v>
                </c:pt>
                <c:pt idx="90">
                  <c:v>1.6314991795786368E-2</c:v>
                </c:pt>
              </c:numCache>
            </c:numRef>
          </c:yVal>
          <c:smooth val="1"/>
        </c:ser>
        <c:ser>
          <c:idx val="1"/>
          <c:order val="1"/>
          <c:tx>
            <c:strRef>
              <c:f>'Health CrossCountry Comparisons'!$G$1</c:f>
              <c:strCache>
                <c:ptCount val="1"/>
                <c:pt idx="0">
                  <c:v>Public-Private Difference (JPN)</c:v>
                </c:pt>
              </c:strCache>
            </c:strRef>
          </c:tx>
          <c:marker>
            <c:symbol val="diamond"/>
            <c:size val="7"/>
          </c:marker>
          <c:xVal>
            <c:numRef>
              <c:f>'Health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Comparisons'!$G$2:$G$92</c:f>
              <c:numCache>
                <c:formatCode>General</c:formatCode>
                <c:ptCount val="91"/>
                <c:pt idx="0">
                  <c:v>1.3054077545678169</c:v>
                </c:pt>
                <c:pt idx="1">
                  <c:v>1.3054077545678175</c:v>
                </c:pt>
                <c:pt idx="2">
                  <c:v>1.3054077545678187</c:v>
                </c:pt>
                <c:pt idx="3">
                  <c:v>1.3054077545678202</c:v>
                </c:pt>
                <c:pt idx="4">
                  <c:v>1.3054077545678207</c:v>
                </c:pt>
                <c:pt idx="5">
                  <c:v>21.85275893524706</c:v>
                </c:pt>
                <c:pt idx="6">
                  <c:v>18.863768834531506</c:v>
                </c:pt>
                <c:pt idx="7">
                  <c:v>15.461214048376394</c:v>
                </c:pt>
                <c:pt idx="8">
                  <c:v>14.477248549211234</c:v>
                </c:pt>
                <c:pt idx="9">
                  <c:v>14.979617730534157</c:v>
                </c:pt>
                <c:pt idx="10">
                  <c:v>4.9507677954210711</c:v>
                </c:pt>
                <c:pt idx="11">
                  <c:v>4.2027214772450447</c:v>
                </c:pt>
                <c:pt idx="12">
                  <c:v>4.1866353914385614</c:v>
                </c:pt>
                <c:pt idx="13">
                  <c:v>4.3059197893408836</c:v>
                </c:pt>
                <c:pt idx="14">
                  <c:v>3.7436926825617811</c:v>
                </c:pt>
                <c:pt idx="15">
                  <c:v>2.8566559437313956</c:v>
                </c:pt>
                <c:pt idx="16">
                  <c:v>3.0139622664477947</c:v>
                </c:pt>
                <c:pt idx="17">
                  <c:v>2.8612648060880814</c:v>
                </c:pt>
                <c:pt idx="18">
                  <c:v>3.1251958349176934</c:v>
                </c:pt>
                <c:pt idx="19">
                  <c:v>2.9837659374926941</c:v>
                </c:pt>
                <c:pt idx="20">
                  <c:v>4.2714203358267211</c:v>
                </c:pt>
                <c:pt idx="21">
                  <c:v>4.4863014054210355</c:v>
                </c:pt>
                <c:pt idx="22">
                  <c:v>4.9646227161717471</c:v>
                </c:pt>
                <c:pt idx="23">
                  <c:v>3.4685343560237234</c:v>
                </c:pt>
                <c:pt idx="24">
                  <c:v>2.6746887721320425</c:v>
                </c:pt>
                <c:pt idx="25">
                  <c:v>2.1659262479776902</c:v>
                </c:pt>
                <c:pt idx="26">
                  <c:v>1.9431620395808205</c:v>
                </c:pt>
                <c:pt idx="27">
                  <c:v>1.7723343754508052</c:v>
                </c:pt>
                <c:pt idx="28">
                  <c:v>1.675223411296578</c:v>
                </c:pt>
                <c:pt idx="29">
                  <c:v>1.6138448733101232</c:v>
                </c:pt>
                <c:pt idx="30">
                  <c:v>1.5108217010132787</c:v>
                </c:pt>
                <c:pt idx="31">
                  <c:v>1.4395186929290964</c:v>
                </c:pt>
                <c:pt idx="32">
                  <c:v>1.3518434010745504</c:v>
                </c:pt>
                <c:pt idx="33">
                  <c:v>1.2980289503796485</c:v>
                </c:pt>
                <c:pt idx="34">
                  <c:v>1.2224542626697674</c:v>
                </c:pt>
                <c:pt idx="35">
                  <c:v>1.1918223544311186</c:v>
                </c:pt>
                <c:pt idx="36">
                  <c:v>1.1414398267164236</c:v>
                </c:pt>
                <c:pt idx="37">
                  <c:v>1.0961541462911979</c:v>
                </c:pt>
                <c:pt idx="38">
                  <c:v>1.0981375624597862</c:v>
                </c:pt>
                <c:pt idx="39">
                  <c:v>1.1061802712710342</c:v>
                </c:pt>
                <c:pt idx="40">
                  <c:v>1.1603883434793836</c:v>
                </c:pt>
                <c:pt idx="41">
                  <c:v>1.1516828101325314</c:v>
                </c:pt>
                <c:pt idx="42">
                  <c:v>1.1708623686944417</c:v>
                </c:pt>
                <c:pt idx="43">
                  <c:v>1.2098692521472425</c:v>
                </c:pt>
                <c:pt idx="44">
                  <c:v>1.2433459862558665</c:v>
                </c:pt>
                <c:pt idx="45">
                  <c:v>1.2293567950779967</c:v>
                </c:pt>
                <c:pt idx="46">
                  <c:v>1.2911653997505899</c:v>
                </c:pt>
                <c:pt idx="47">
                  <c:v>1.3631088351097931</c:v>
                </c:pt>
                <c:pt idx="48">
                  <c:v>1.4341840491440905</c:v>
                </c:pt>
                <c:pt idx="49">
                  <c:v>1.5199519325336825</c:v>
                </c:pt>
                <c:pt idx="50">
                  <c:v>1.6339671835452858</c:v>
                </c:pt>
                <c:pt idx="51">
                  <c:v>1.7145639979082132</c:v>
                </c:pt>
                <c:pt idx="52">
                  <c:v>1.77213004349138</c:v>
                </c:pt>
                <c:pt idx="53">
                  <c:v>1.7912087951585682</c:v>
                </c:pt>
                <c:pt idx="54">
                  <c:v>1.7771296646743686</c:v>
                </c:pt>
                <c:pt idx="55">
                  <c:v>1.7383289883249091</c:v>
                </c:pt>
                <c:pt idx="56">
                  <c:v>1.7146393214348286</c:v>
                </c:pt>
                <c:pt idx="57">
                  <c:v>1.6849046979324005</c:v>
                </c:pt>
                <c:pt idx="58">
                  <c:v>1.7334331627164563</c:v>
                </c:pt>
                <c:pt idx="59">
                  <c:v>1.7211320314558676</c:v>
                </c:pt>
                <c:pt idx="60">
                  <c:v>1.7594853722621111</c:v>
                </c:pt>
                <c:pt idx="61">
                  <c:v>1.7128764662878284</c:v>
                </c:pt>
                <c:pt idx="62">
                  <c:v>1.7107524690838103</c:v>
                </c:pt>
                <c:pt idx="63">
                  <c:v>1.7972481006879226</c:v>
                </c:pt>
                <c:pt idx="64">
                  <c:v>1.9476081860159757</c:v>
                </c:pt>
                <c:pt idx="65">
                  <c:v>2.0837996604800715</c:v>
                </c:pt>
                <c:pt idx="66">
                  <c:v>2.2630212651529487</c:v>
                </c:pt>
                <c:pt idx="67">
                  <c:v>2.5219612278107686</c:v>
                </c:pt>
                <c:pt idx="68">
                  <c:v>2.8286001979237687</c:v>
                </c:pt>
                <c:pt idx="69">
                  <c:v>3.1027926960194043</c:v>
                </c:pt>
                <c:pt idx="70">
                  <c:v>3.3767450483112853</c:v>
                </c:pt>
                <c:pt idx="71">
                  <c:v>3.7240519023579139</c:v>
                </c:pt>
                <c:pt idx="72">
                  <c:v>4.0205333075726353</c:v>
                </c:pt>
                <c:pt idx="73">
                  <c:v>4.1835777771636105</c:v>
                </c:pt>
                <c:pt idx="74">
                  <c:v>4.3773219197479207</c:v>
                </c:pt>
                <c:pt idx="75">
                  <c:v>4.6193271977258314</c:v>
                </c:pt>
                <c:pt idx="76">
                  <c:v>4.6737407610375552</c:v>
                </c:pt>
                <c:pt idx="77">
                  <c:v>5.195150243223237</c:v>
                </c:pt>
                <c:pt idx="78">
                  <c:v>5.6946941396965114</c:v>
                </c:pt>
                <c:pt idx="79">
                  <c:v>5.8697976363594995</c:v>
                </c:pt>
                <c:pt idx="80">
                  <c:v>5.9899047714743672</c:v>
                </c:pt>
                <c:pt idx="81">
                  <c:v>6.5808045684493406</c:v>
                </c:pt>
                <c:pt idx="82">
                  <c:v>7.2679622203883048</c:v>
                </c:pt>
                <c:pt idx="83">
                  <c:v>8.1883580709712458</c:v>
                </c:pt>
                <c:pt idx="84">
                  <c:v>9.342275446573522</c:v>
                </c:pt>
                <c:pt idx="85">
                  <c:v>9.9402004932369419</c:v>
                </c:pt>
                <c:pt idx="86">
                  <c:v>10.532978043121121</c:v>
                </c:pt>
                <c:pt idx="87">
                  <c:v>11.92256726215129</c:v>
                </c:pt>
                <c:pt idx="88">
                  <c:v>12.772467061002137</c:v>
                </c:pt>
                <c:pt idx="89">
                  <c:v>13.62236685985366</c:v>
                </c:pt>
                <c:pt idx="90">
                  <c:v>14.472266658705182</c:v>
                </c:pt>
              </c:numCache>
            </c:numRef>
          </c:yVal>
          <c:smooth val="1"/>
        </c:ser>
        <c:ser>
          <c:idx val="2"/>
          <c:order val="2"/>
          <c:tx>
            <c:strRef>
              <c:f>'Health CrossCountry Comparisons'!$J$1</c:f>
              <c:strCache>
                <c:ptCount val="1"/>
                <c:pt idx="0">
                  <c:v>Public-Private Difference (KOR)</c:v>
                </c:pt>
              </c:strCache>
            </c:strRef>
          </c:tx>
          <c:xVal>
            <c:numRef>
              <c:f>'Health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Comparisons'!$J$2:$J$92</c:f>
              <c:numCache>
                <c:formatCode>General</c:formatCode>
                <c:ptCount val="91"/>
                <c:pt idx="0">
                  <c:v>1.1020086310110417E-2</c:v>
                </c:pt>
                <c:pt idx="1">
                  <c:v>1.1180011074369885E-2</c:v>
                </c:pt>
                <c:pt idx="2">
                  <c:v>1.1339935838629351E-2</c:v>
                </c:pt>
                <c:pt idx="3">
                  <c:v>1.1483179830012135E-2</c:v>
                </c:pt>
                <c:pt idx="4">
                  <c:v>1.1490653696388216E-2</c:v>
                </c:pt>
                <c:pt idx="5">
                  <c:v>1.1368319813767153E-2</c:v>
                </c:pt>
                <c:pt idx="6">
                  <c:v>1.1142641227648239E-2</c:v>
                </c:pt>
                <c:pt idx="7">
                  <c:v>1.0368198082063112E-2</c:v>
                </c:pt>
                <c:pt idx="8">
                  <c:v>9.5166718445674862E-3</c:v>
                </c:pt>
                <c:pt idx="9">
                  <c:v>8.7366944406403312E-3</c:v>
                </c:pt>
                <c:pt idx="10">
                  <c:v>7.8535422003114252E-3</c:v>
                </c:pt>
                <c:pt idx="11">
                  <c:v>6.371045122868766E-3</c:v>
                </c:pt>
                <c:pt idx="12">
                  <c:v>5.1526481283538485E-3</c:v>
                </c:pt>
                <c:pt idx="13">
                  <c:v>4.2250362081727756E-3</c:v>
                </c:pt>
                <c:pt idx="14">
                  <c:v>3.4933748937223683E-3</c:v>
                </c:pt>
                <c:pt idx="15">
                  <c:v>2.7269563142902353E-3</c:v>
                </c:pt>
                <c:pt idx="16">
                  <c:v>2.1131859473840948E-3</c:v>
                </c:pt>
                <c:pt idx="17">
                  <c:v>1.6300614743957912E-3</c:v>
                </c:pt>
                <c:pt idx="18">
                  <c:v>1.1567165656244513E-3</c:v>
                </c:pt>
                <c:pt idx="19">
                  <c:v>7.0602495553776217E-4</c:v>
                </c:pt>
                <c:pt idx="20">
                  <c:v>-4.3999425461319248E-5</c:v>
                </c:pt>
                <c:pt idx="21">
                  <c:v>-4.4313517498947158E-4</c:v>
                </c:pt>
                <c:pt idx="22">
                  <c:v>-7.6504104375315317E-4</c:v>
                </c:pt>
                <c:pt idx="23">
                  <c:v>-1.0219885779557403E-3</c:v>
                </c:pt>
                <c:pt idx="24">
                  <c:v>-1.3400523279956892E-3</c:v>
                </c:pt>
                <c:pt idx="25">
                  <c:v>-2.176439631501742E-3</c:v>
                </c:pt>
                <c:pt idx="26">
                  <c:v>-2.6513854916070216E-3</c:v>
                </c:pt>
                <c:pt idx="27">
                  <c:v>-3.3720775331929111E-3</c:v>
                </c:pt>
                <c:pt idx="28">
                  <c:v>-4.3531954850056821E-3</c:v>
                </c:pt>
                <c:pt idx="29">
                  <c:v>-5.3222701338062547E-3</c:v>
                </c:pt>
                <c:pt idx="30">
                  <c:v>-6.7315411708610186E-3</c:v>
                </c:pt>
                <c:pt idx="31">
                  <c:v>-7.5156530046010649E-3</c:v>
                </c:pt>
                <c:pt idx="32">
                  <c:v>-8.7436241399400944E-3</c:v>
                </c:pt>
                <c:pt idx="33">
                  <c:v>-9.6765131321361279E-3</c:v>
                </c:pt>
                <c:pt idx="34">
                  <c:v>-1.0636764990247948E-2</c:v>
                </c:pt>
                <c:pt idx="35">
                  <c:v>-1.1618992837127879E-2</c:v>
                </c:pt>
                <c:pt idx="36">
                  <c:v>-1.1725748542544351E-2</c:v>
                </c:pt>
                <c:pt idx="37">
                  <c:v>-1.1955010437721441E-2</c:v>
                </c:pt>
                <c:pt idx="38">
                  <c:v>-1.2316385698196207E-2</c:v>
                </c:pt>
                <c:pt idx="39">
                  <c:v>-1.2378895282094033E-2</c:v>
                </c:pt>
                <c:pt idx="40">
                  <c:v>-1.3125936002229322E-2</c:v>
                </c:pt>
                <c:pt idx="41">
                  <c:v>-1.3291968847981343E-2</c:v>
                </c:pt>
                <c:pt idx="42">
                  <c:v>-1.3866831082014967E-2</c:v>
                </c:pt>
                <c:pt idx="43">
                  <c:v>-1.3786578382768061E-2</c:v>
                </c:pt>
                <c:pt idx="44">
                  <c:v>-1.3994333411779636E-2</c:v>
                </c:pt>
                <c:pt idx="45">
                  <c:v>-1.3913619351575385E-2</c:v>
                </c:pt>
                <c:pt idx="46">
                  <c:v>-1.3552935339026437E-2</c:v>
                </c:pt>
                <c:pt idx="47">
                  <c:v>-1.3015639417099774E-2</c:v>
                </c:pt>
                <c:pt idx="48">
                  <c:v>-1.22372705657873E-2</c:v>
                </c:pt>
                <c:pt idx="49">
                  <c:v>-1.1653671547621283E-2</c:v>
                </c:pt>
                <c:pt idx="50">
                  <c:v>-1.1213348720537804E-2</c:v>
                </c:pt>
                <c:pt idx="51">
                  <c:v>-1.0102956923429506E-2</c:v>
                </c:pt>
                <c:pt idx="52">
                  <c:v>-8.9743561639349205E-3</c:v>
                </c:pt>
                <c:pt idx="53">
                  <c:v>-7.3948475346397001E-3</c:v>
                </c:pt>
                <c:pt idx="54">
                  <c:v>-5.5823582013554349E-3</c:v>
                </c:pt>
                <c:pt idx="55">
                  <c:v>-4.328263365618909E-3</c:v>
                </c:pt>
                <c:pt idx="56">
                  <c:v>-2.7617935784171321E-3</c:v>
                </c:pt>
                <c:pt idx="57">
                  <c:v>-1.5804638575198163E-3</c:v>
                </c:pt>
                <c:pt idx="58">
                  <c:v>-1.0938293535223964E-3</c:v>
                </c:pt>
                <c:pt idx="59">
                  <c:v>-1.0449875017343943E-3</c:v>
                </c:pt>
                <c:pt idx="60">
                  <c:v>-8.1686837742465934E-4</c:v>
                </c:pt>
                <c:pt idx="61">
                  <c:v>-6.9168297678291746E-4</c:v>
                </c:pt>
                <c:pt idx="62">
                  <c:v>-1.5305610774899586E-4</c:v>
                </c:pt>
                <c:pt idx="63">
                  <c:v>-2.2158298145100175E-5</c:v>
                </c:pt>
                <c:pt idx="64">
                  <c:v>5.3602224764004447E-4</c:v>
                </c:pt>
                <c:pt idx="65">
                  <c:v>4.1840371557082257E-4</c:v>
                </c:pt>
                <c:pt idx="66">
                  <c:v>1.0739074423112074E-3</c:v>
                </c:pt>
                <c:pt idx="67">
                  <c:v>5.9828453003671345E-4</c:v>
                </c:pt>
                <c:pt idx="68">
                  <c:v>1.1663462679405781E-3</c:v>
                </c:pt>
                <c:pt idx="69">
                  <c:v>2.2738000942789313E-3</c:v>
                </c:pt>
                <c:pt idx="70">
                  <c:v>3.8702336097460668E-3</c:v>
                </c:pt>
                <c:pt idx="71">
                  <c:v>5.2876161172886807E-3</c:v>
                </c:pt>
                <c:pt idx="72">
                  <c:v>6.2774361737289522E-3</c:v>
                </c:pt>
                <c:pt idx="73">
                  <c:v>6.3721365896413362E-3</c:v>
                </c:pt>
                <c:pt idx="74">
                  <c:v>6.2852212485634967E-3</c:v>
                </c:pt>
                <c:pt idx="75">
                  <c:v>5.219074766098411E-3</c:v>
                </c:pt>
                <c:pt idx="76">
                  <c:v>4.8797850714551796E-3</c:v>
                </c:pt>
                <c:pt idx="77">
                  <c:v>4.8820073139063461E-3</c:v>
                </c:pt>
                <c:pt idx="78">
                  <c:v>5.6453140443302394E-3</c:v>
                </c:pt>
                <c:pt idx="79">
                  <c:v>5.7992841387072558E-3</c:v>
                </c:pt>
                <c:pt idx="80">
                  <c:v>6.1987540135738511E-3</c:v>
                </c:pt>
                <c:pt idx="81">
                  <c:v>6.1987540135740316E-3</c:v>
                </c:pt>
                <c:pt idx="82">
                  <c:v>6.1987540135741218E-3</c:v>
                </c:pt>
                <c:pt idx="83">
                  <c:v>6.1987540135740246E-3</c:v>
                </c:pt>
                <c:pt idx="84">
                  <c:v>6.1987540135738511E-3</c:v>
                </c:pt>
                <c:pt idx="85">
                  <c:v>6.1987540135731503E-3</c:v>
                </c:pt>
                <c:pt idx="86">
                  <c:v>6.1987540135727964E-3</c:v>
                </c:pt>
                <c:pt idx="87">
                  <c:v>6.1987540135727062E-3</c:v>
                </c:pt>
                <c:pt idx="88">
                  <c:v>6.1987540135799574E-3</c:v>
                </c:pt>
                <c:pt idx="89">
                  <c:v>6.1987540135743022E-3</c:v>
                </c:pt>
                <c:pt idx="90">
                  <c:v>6.1987540135688274E-3</c:v>
                </c:pt>
              </c:numCache>
            </c:numRef>
          </c:yVal>
          <c:smooth val="1"/>
        </c:ser>
        <c:ser>
          <c:idx val="3"/>
          <c:order val="3"/>
          <c:tx>
            <c:strRef>
              <c:f>'Health CrossCountry Comparisons'!$M$1</c:f>
              <c:strCache>
                <c:ptCount val="1"/>
                <c:pt idx="0">
                  <c:v>Public-Private Difference (TWN)</c:v>
                </c:pt>
              </c:strCache>
            </c:strRef>
          </c:tx>
          <c:xVal>
            <c:numRef>
              <c:f>'Health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Comparisons'!$M$2:$M$92</c:f>
              <c:numCache>
                <c:formatCode>General</c:formatCode>
                <c:ptCount val="91"/>
                <c:pt idx="0">
                  <c:v>2.0542948383838317E-2</c:v>
                </c:pt>
                <c:pt idx="1">
                  <c:v>2.4959798856903123E-2</c:v>
                </c:pt>
                <c:pt idx="2">
                  <c:v>2.7319158843518092E-2</c:v>
                </c:pt>
                <c:pt idx="3">
                  <c:v>2.8102413924430747E-2</c:v>
                </c:pt>
                <c:pt idx="4">
                  <c:v>2.6417339066755981E-2</c:v>
                </c:pt>
                <c:pt idx="5">
                  <c:v>2.3340121576562206E-2</c:v>
                </c:pt>
                <c:pt idx="6">
                  <c:v>2.0474493674759911E-2</c:v>
                </c:pt>
                <c:pt idx="7">
                  <c:v>1.7424367964569615E-2</c:v>
                </c:pt>
                <c:pt idx="8">
                  <c:v>1.4312724125337357E-2</c:v>
                </c:pt>
                <c:pt idx="9">
                  <c:v>1.1987964121616517E-2</c:v>
                </c:pt>
                <c:pt idx="10">
                  <c:v>1.0468537055005372E-2</c:v>
                </c:pt>
                <c:pt idx="11">
                  <c:v>8.9778161712934703E-3</c:v>
                </c:pt>
                <c:pt idx="12">
                  <c:v>7.3888867390149385E-3</c:v>
                </c:pt>
                <c:pt idx="13">
                  <c:v>5.944092042085446E-3</c:v>
                </c:pt>
                <c:pt idx="14">
                  <c:v>4.601703352439054E-3</c:v>
                </c:pt>
                <c:pt idx="15">
                  <c:v>3.6202548365608725E-3</c:v>
                </c:pt>
                <c:pt idx="16">
                  <c:v>3.0947037983155082E-3</c:v>
                </c:pt>
                <c:pt idx="17">
                  <c:v>3.0056168846208844E-3</c:v>
                </c:pt>
                <c:pt idx="18">
                  <c:v>3.0938375788571414E-3</c:v>
                </c:pt>
                <c:pt idx="19">
                  <c:v>3.1659951776419996E-3</c:v>
                </c:pt>
                <c:pt idx="20">
                  <c:v>3.4219014244697647E-3</c:v>
                </c:pt>
                <c:pt idx="21">
                  <c:v>3.9741969750073172E-3</c:v>
                </c:pt>
                <c:pt idx="22">
                  <c:v>4.5009702826027641E-3</c:v>
                </c:pt>
                <c:pt idx="23">
                  <c:v>5.2560898305582093E-3</c:v>
                </c:pt>
                <c:pt idx="24">
                  <c:v>5.9883765125119462E-3</c:v>
                </c:pt>
                <c:pt idx="25">
                  <c:v>6.430032100357785E-3</c:v>
                </c:pt>
                <c:pt idx="26">
                  <c:v>6.9631703591421824E-3</c:v>
                </c:pt>
                <c:pt idx="27">
                  <c:v>7.519639952578025E-3</c:v>
                </c:pt>
                <c:pt idx="28">
                  <c:v>7.8430781142834645E-3</c:v>
                </c:pt>
                <c:pt idx="29">
                  <c:v>8.1542828824520582E-3</c:v>
                </c:pt>
                <c:pt idx="30">
                  <c:v>8.4278519979847505E-3</c:v>
                </c:pt>
                <c:pt idx="31">
                  <c:v>8.4868738961248955E-3</c:v>
                </c:pt>
                <c:pt idx="32">
                  <c:v>8.4166379746645793E-3</c:v>
                </c:pt>
                <c:pt idx="33">
                  <c:v>8.5110402351370844E-3</c:v>
                </c:pt>
                <c:pt idx="34">
                  <c:v>8.6218284680441674E-3</c:v>
                </c:pt>
                <c:pt idx="35">
                  <c:v>8.7998832865002798E-3</c:v>
                </c:pt>
                <c:pt idx="36">
                  <c:v>9.3386051481187601E-3</c:v>
                </c:pt>
                <c:pt idx="37">
                  <c:v>9.46528381553376E-3</c:v>
                </c:pt>
                <c:pt idx="38">
                  <c:v>9.0846605718980476E-3</c:v>
                </c:pt>
                <c:pt idx="39">
                  <c:v>8.5914191095081797E-3</c:v>
                </c:pt>
                <c:pt idx="40">
                  <c:v>8.1902777916442182E-3</c:v>
                </c:pt>
                <c:pt idx="41">
                  <c:v>8.3005392735247888E-3</c:v>
                </c:pt>
                <c:pt idx="42">
                  <c:v>9.0084352553301342E-3</c:v>
                </c:pt>
                <c:pt idx="43">
                  <c:v>9.7922053863523859E-3</c:v>
                </c:pt>
                <c:pt idx="44">
                  <c:v>9.9793184365731084E-3</c:v>
                </c:pt>
                <c:pt idx="45">
                  <c:v>9.6756111452881745E-3</c:v>
                </c:pt>
                <c:pt idx="46">
                  <c:v>9.5351900276503324E-3</c:v>
                </c:pt>
                <c:pt idx="47">
                  <c:v>9.468696018264576E-3</c:v>
                </c:pt>
                <c:pt idx="48">
                  <c:v>9.2426421327653011E-3</c:v>
                </c:pt>
                <c:pt idx="49">
                  <c:v>9.1342964787496997E-3</c:v>
                </c:pt>
                <c:pt idx="50">
                  <c:v>8.5246148989660923E-3</c:v>
                </c:pt>
                <c:pt idx="51">
                  <c:v>7.8493191839874056E-3</c:v>
                </c:pt>
                <c:pt idx="52">
                  <c:v>7.0126277555907814E-3</c:v>
                </c:pt>
                <c:pt idx="53">
                  <c:v>6.2985297224540764E-3</c:v>
                </c:pt>
                <c:pt idx="54">
                  <c:v>6.3716647443577169E-3</c:v>
                </c:pt>
                <c:pt idx="55">
                  <c:v>6.7528225482881947E-3</c:v>
                </c:pt>
                <c:pt idx="56">
                  <c:v>7.2523343436619869E-3</c:v>
                </c:pt>
                <c:pt idx="57">
                  <c:v>7.9373321005450845E-3</c:v>
                </c:pt>
                <c:pt idx="58">
                  <c:v>8.9113328919102272E-3</c:v>
                </c:pt>
                <c:pt idx="59">
                  <c:v>9.7333746824332101E-3</c:v>
                </c:pt>
                <c:pt idx="60">
                  <c:v>9.9493363343112068E-3</c:v>
                </c:pt>
                <c:pt idx="61">
                  <c:v>1.0383011589166852E-2</c:v>
                </c:pt>
                <c:pt idx="62">
                  <c:v>1.1021243278359384E-2</c:v>
                </c:pt>
                <c:pt idx="63">
                  <c:v>1.1564198686343834E-2</c:v>
                </c:pt>
                <c:pt idx="64">
                  <c:v>1.2126429418106877E-2</c:v>
                </c:pt>
                <c:pt idx="65">
                  <c:v>1.2903864834132334E-2</c:v>
                </c:pt>
                <c:pt idx="66">
                  <c:v>1.4017592203717226E-2</c:v>
                </c:pt>
                <c:pt idx="67">
                  <c:v>1.5141031372296852E-2</c:v>
                </c:pt>
                <c:pt idx="68">
                  <c:v>1.618832520887583E-2</c:v>
                </c:pt>
                <c:pt idx="69">
                  <c:v>1.7581431605785777E-2</c:v>
                </c:pt>
                <c:pt idx="70">
                  <c:v>1.9112321441588136E-2</c:v>
                </c:pt>
                <c:pt idx="71">
                  <c:v>2.0815912707603808E-2</c:v>
                </c:pt>
                <c:pt idx="72">
                  <c:v>2.2642838725949549E-2</c:v>
                </c:pt>
                <c:pt idx="73">
                  <c:v>2.3878464953374007E-2</c:v>
                </c:pt>
                <c:pt idx="74">
                  <c:v>2.4047178654367091E-2</c:v>
                </c:pt>
                <c:pt idx="75">
                  <c:v>2.4773393998835047E-2</c:v>
                </c:pt>
                <c:pt idx="76">
                  <c:v>2.536990280942121E-2</c:v>
                </c:pt>
                <c:pt idx="77">
                  <c:v>2.5752912057206041E-2</c:v>
                </c:pt>
                <c:pt idx="78">
                  <c:v>2.564969153265504E-2</c:v>
                </c:pt>
                <c:pt idx="79">
                  <c:v>2.5128930059077695E-2</c:v>
                </c:pt>
                <c:pt idx="80">
                  <c:v>2.3828953906912836E-2</c:v>
                </c:pt>
                <c:pt idx="81">
                  <c:v>2.1683559757745885E-2</c:v>
                </c:pt>
                <c:pt idx="82">
                  <c:v>1.9343512161464474E-2</c:v>
                </c:pt>
                <c:pt idx="83">
                  <c:v>1.7067978366688746E-2</c:v>
                </c:pt>
                <c:pt idx="84">
                  <c:v>1.5057226638464871E-2</c:v>
                </c:pt>
                <c:pt idx="85">
                  <c:v>1.3046872901237308E-2</c:v>
                </c:pt>
                <c:pt idx="86">
                  <c:v>1.0971755643720868E-2</c:v>
                </c:pt>
                <c:pt idx="87">
                  <c:v>8.8697855949815968E-3</c:v>
                </c:pt>
                <c:pt idx="88">
                  <c:v>6.775112077807996E-3</c:v>
                </c:pt>
                <c:pt idx="89">
                  <c:v>4.7941473579853483E-3</c:v>
                </c:pt>
                <c:pt idx="90">
                  <c:v>2.984779829053652E-3</c:v>
                </c:pt>
              </c:numCache>
            </c:numRef>
          </c:yVal>
          <c:smooth val="1"/>
        </c:ser>
        <c:dLbls>
          <c:showLegendKey val="0"/>
          <c:showVal val="0"/>
          <c:showCatName val="0"/>
          <c:showSerName val="0"/>
          <c:showPercent val="0"/>
          <c:showBubbleSize val="0"/>
        </c:dLbls>
        <c:axId val="180803072"/>
        <c:axId val="180804992"/>
      </c:scatterChart>
      <c:valAx>
        <c:axId val="180803072"/>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80804992"/>
        <c:crosses val="autoZero"/>
        <c:crossBetween val="midCat"/>
      </c:valAx>
      <c:valAx>
        <c:axId val="180804992"/>
        <c:scaling>
          <c:orientation val="minMax"/>
        </c:scaling>
        <c:delete val="0"/>
        <c:axPos val="l"/>
        <c:majorGridlines/>
        <c:title>
          <c:tx>
            <c:rich>
              <a:bodyPr/>
              <a:lstStyle/>
              <a:p>
                <a:pPr>
                  <a:defRPr/>
                </a:pPr>
                <a:r>
                  <a:rPr lang="en-US"/>
                  <a:t>Public-Private</a:t>
                </a:r>
                <a:r>
                  <a:rPr lang="en-US" baseline="0"/>
                  <a:t> Difference in Health Expenditure</a:t>
                </a:r>
                <a:endParaRPr lang="en-US"/>
              </a:p>
            </c:rich>
          </c:tx>
          <c:layout/>
          <c:overlay val="0"/>
        </c:title>
        <c:numFmt formatCode="General" sourceLinked="1"/>
        <c:majorTickMark val="none"/>
        <c:minorTickMark val="none"/>
        <c:tickLblPos val="nextTo"/>
        <c:crossAx val="180803072"/>
        <c:crosses val="autoZero"/>
        <c:crossBetween val="midCat"/>
      </c:valAx>
    </c:plotArea>
    <c:legend>
      <c:legendPos val="r"/>
      <c:layout/>
      <c:overlay val="0"/>
    </c:legend>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Normalized CGE for NTA Africa Countries</a:t>
            </a:r>
          </a:p>
        </c:rich>
      </c:tx>
      <c:layout/>
      <c:overlay val="0"/>
    </c:title>
    <c:autoTitleDeleted val="0"/>
    <c:plotArea>
      <c:layout/>
      <c:scatterChart>
        <c:scatterStyle val="smoothMarker"/>
        <c:varyColors val="0"/>
        <c:ser>
          <c:idx val="0"/>
          <c:order val="0"/>
          <c:tx>
            <c:strRef>
              <c:f>'Edu Cross-Country Comparisons'!$B$1</c:f>
              <c:strCache>
                <c:ptCount val="1"/>
                <c:pt idx="0">
                  <c:v>Normalized CGE (KEN)</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Comparisons'!$B$2:$B$350164</c:f>
              <c:numCache>
                <c:formatCode>General</c:formatCode>
                <c:ptCount val="350163"/>
                <c:pt idx="0">
                  <c:v>0</c:v>
                </c:pt>
                <c:pt idx="1">
                  <c:v>2.9852839165111519E-5</c:v>
                </c:pt>
                <c:pt idx="2">
                  <c:v>2.8244356975790127E-5</c:v>
                </c:pt>
                <c:pt idx="3">
                  <c:v>2.0241312709218801E-4</c:v>
                </c:pt>
                <c:pt idx="4">
                  <c:v>2.3061674967147072E-3</c:v>
                </c:pt>
                <c:pt idx="5">
                  <c:v>8.0593953827757091E-3</c:v>
                </c:pt>
                <c:pt idx="6">
                  <c:v>2.2695390451421556E-2</c:v>
                </c:pt>
                <c:pt idx="7">
                  <c:v>3.80119017988792E-2</c:v>
                </c:pt>
                <c:pt idx="8">
                  <c:v>4.482942934005537E-2</c:v>
                </c:pt>
                <c:pt idx="9">
                  <c:v>4.9726300666457272E-2</c:v>
                </c:pt>
                <c:pt idx="10">
                  <c:v>4.8967225532508998E-2</c:v>
                </c:pt>
                <c:pt idx="11">
                  <c:v>5.1664597811739099E-2</c:v>
                </c:pt>
                <c:pt idx="12">
                  <c:v>5.0601555896982578E-2</c:v>
                </c:pt>
                <c:pt idx="13">
                  <c:v>5.1815179589314059E-2</c:v>
                </c:pt>
                <c:pt idx="14">
                  <c:v>5.4815000833131192E-2</c:v>
                </c:pt>
                <c:pt idx="15">
                  <c:v>5.6590853167746681E-2</c:v>
                </c:pt>
                <c:pt idx="16">
                  <c:v>5.9078005158693922E-2</c:v>
                </c:pt>
                <c:pt idx="17">
                  <c:v>5.6401477228734648E-2</c:v>
                </c:pt>
                <c:pt idx="18">
                  <c:v>4.9997515831109278E-2</c:v>
                </c:pt>
                <c:pt idx="19">
                  <c:v>4.5696776412658208E-2</c:v>
                </c:pt>
                <c:pt idx="20">
                  <c:v>3.7261056785114516E-2</c:v>
                </c:pt>
                <c:pt idx="21">
                  <c:v>3.82661684043345E-2</c:v>
                </c:pt>
                <c:pt idx="22">
                  <c:v>2.9242292476152267E-2</c:v>
                </c:pt>
                <c:pt idx="23">
                  <c:v>2.4815837315162043E-2</c:v>
                </c:pt>
                <c:pt idx="24">
                  <c:v>2.2081729053458076E-2</c:v>
                </c:pt>
                <c:pt idx="25">
                  <c:v>1.7077544048862667E-2</c:v>
                </c:pt>
                <c:pt idx="26">
                  <c:v>1.1598019800527663E-2</c:v>
                </c:pt>
                <c:pt idx="27">
                  <c:v>6.5873893632797786E-3</c:v>
                </c:pt>
                <c:pt idx="28">
                  <c:v>6.7092680343420466E-3</c:v>
                </c:pt>
                <c:pt idx="29">
                  <c:v>3.9805606623034839E-3</c:v>
                </c:pt>
                <c:pt idx="30">
                  <c:v>4.9073771969500536E-3</c:v>
                </c:pt>
                <c:pt idx="31">
                  <c:v>2.9681220043586715E-3</c:v>
                </c:pt>
                <c:pt idx="32">
                  <c:v>2.6843021671050871E-3</c:v>
                </c:pt>
                <c:pt idx="33">
                  <c:v>3.9271191842551647E-3</c:v>
                </c:pt>
                <c:pt idx="34">
                  <c:v>4.9900033546034193E-3</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1"/>
          <c:order val="1"/>
          <c:tx>
            <c:strRef>
              <c:f>'Edu Cross-Country Comparisons'!$E$1</c:f>
              <c:strCache>
                <c:ptCount val="1"/>
                <c:pt idx="0">
                  <c:v>Normalized CGE (MOZ)</c:v>
                </c:pt>
              </c:strCache>
            </c:strRef>
          </c:tx>
          <c:marker>
            <c:symbol val="triangle"/>
            <c:size val="7"/>
          </c:marker>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Comparisons'!$E$2:$E$350164</c:f>
              <c:numCache>
                <c:formatCode>General</c:formatCode>
                <c:ptCount val="350163"/>
                <c:pt idx="0">
                  <c:v>1.443391478017841E-5</c:v>
                </c:pt>
                <c:pt idx="1">
                  <c:v>8.4967645005983416E-6</c:v>
                </c:pt>
                <c:pt idx="2">
                  <c:v>3.4198755419169452E-5</c:v>
                </c:pt>
                <c:pt idx="3">
                  <c:v>1.0574189434432764E-4</c:v>
                </c:pt>
                <c:pt idx="4">
                  <c:v>4.3972086341167511E-4</c:v>
                </c:pt>
                <c:pt idx="5">
                  <c:v>1.7514723846351714E-2</c:v>
                </c:pt>
                <c:pt idx="6">
                  <c:v>4.7506366102720923E-2</c:v>
                </c:pt>
                <c:pt idx="7">
                  <c:v>6.954118807167757E-2</c:v>
                </c:pt>
                <c:pt idx="8">
                  <c:v>7.741142406852293E-2</c:v>
                </c:pt>
                <c:pt idx="9">
                  <c:v>8.3103723263630594E-2</c:v>
                </c:pt>
                <c:pt idx="10">
                  <c:v>8.3870094735628425E-2</c:v>
                </c:pt>
                <c:pt idx="11">
                  <c:v>8.4467481139365655E-2</c:v>
                </c:pt>
                <c:pt idx="12">
                  <c:v>8.2936171168744965E-2</c:v>
                </c:pt>
                <c:pt idx="13">
                  <c:v>8.1452399368541956E-2</c:v>
                </c:pt>
                <c:pt idx="14">
                  <c:v>7.8458812198342207E-2</c:v>
                </c:pt>
                <c:pt idx="15">
                  <c:v>7.0773247038713627E-2</c:v>
                </c:pt>
                <c:pt idx="16">
                  <c:v>6.4421914732934252E-2</c:v>
                </c:pt>
                <c:pt idx="17">
                  <c:v>5.6171671508146177E-2</c:v>
                </c:pt>
                <c:pt idx="18">
                  <c:v>5.0407364344015833E-2</c:v>
                </c:pt>
                <c:pt idx="19">
                  <c:v>4.1863135459171696E-2</c:v>
                </c:pt>
                <c:pt idx="20">
                  <c:v>3.8850400032340852E-2</c:v>
                </c:pt>
                <c:pt idx="21">
                  <c:v>3.9203760883246057E-2</c:v>
                </c:pt>
                <c:pt idx="22">
                  <c:v>2.8920510863572103E-2</c:v>
                </c:pt>
                <c:pt idx="23">
                  <c:v>3.3012813160249829E-2</c:v>
                </c:pt>
                <c:pt idx="24">
                  <c:v>2.3921745515286783E-2</c:v>
                </c:pt>
                <c:pt idx="25">
                  <c:v>2.8638201595975094E-2</c:v>
                </c:pt>
                <c:pt idx="26">
                  <c:v>2.5722347539745297E-2</c:v>
                </c:pt>
                <c:pt idx="27">
                  <c:v>2.6593685442578844E-2</c:v>
                </c:pt>
                <c:pt idx="28">
                  <c:v>1.7700176220855561E-2</c:v>
                </c:pt>
                <c:pt idx="29">
                  <c:v>1.5359597614799603E-2</c:v>
                </c:pt>
                <c:pt idx="30">
                  <c:v>1.7221709504752644E-2</c:v>
                </c:pt>
                <c:pt idx="31">
                  <c:v>1.7273455601140072E-2</c:v>
                </c:pt>
                <c:pt idx="32">
                  <c:v>1.4734789517793851E-2</c:v>
                </c:pt>
                <c:pt idx="33">
                  <c:v>2.0923563696538108E-2</c:v>
                </c:pt>
                <c:pt idx="34">
                  <c:v>1.3459274771061392E-2</c:v>
                </c:pt>
                <c:pt idx="35">
                  <c:v>1.5649324171613847E-2</c:v>
                </c:pt>
                <c:pt idx="36">
                  <c:v>1.6858988255409081E-2</c:v>
                </c:pt>
                <c:pt idx="37">
                  <c:v>1.0146324217721206E-2</c:v>
                </c:pt>
                <c:pt idx="38">
                  <c:v>2.3915075382278639E-3</c:v>
                </c:pt>
                <c:pt idx="39">
                  <c:v>9.6680302270613361E-3</c:v>
                </c:pt>
                <c:pt idx="40">
                  <c:v>1.0538442053858534E-2</c:v>
                </c:pt>
                <c:pt idx="41">
                  <c:v>1.1323391063460172E-2</c:v>
                </c:pt>
                <c:pt idx="42">
                  <c:v>1.5556703075958429E-2</c:v>
                </c:pt>
                <c:pt idx="43">
                  <c:v>8.4688279814044472E-3</c:v>
                </c:pt>
                <c:pt idx="44">
                  <c:v>1.3221963490344333E-2</c:v>
                </c:pt>
                <c:pt idx="45">
                  <c:v>1.0351483824299261E-2</c:v>
                </c:pt>
                <c:pt idx="46">
                  <c:v>5.9546655371386569E-3</c:v>
                </c:pt>
                <c:pt idx="47">
                  <c:v>1.3158920472348601E-2</c:v>
                </c:pt>
                <c:pt idx="48">
                  <c:v>4.5664367023388192E-3</c:v>
                </c:pt>
                <c:pt idx="49">
                  <c:v>8.8422463828913399E-3</c:v>
                </c:pt>
                <c:pt idx="50">
                  <c:v>1.9627118946411205E-3</c:v>
                </c:pt>
                <c:pt idx="51">
                  <c:v>1.1728358123860958E-3</c:v>
                </c:pt>
                <c:pt idx="52">
                  <c:v>9.9147331638379252E-4</c:v>
                </c:pt>
                <c:pt idx="53">
                  <c:v>4.3126728222671231E-4</c:v>
                </c:pt>
                <c:pt idx="54">
                  <c:v>1.823174910098887E-3</c:v>
                </c:pt>
                <c:pt idx="55">
                  <c:v>1.1314430781197938E-3</c:v>
                </c:pt>
                <c:pt idx="56">
                  <c:v>9.3371198692203112E-4</c:v>
                </c:pt>
                <c:pt idx="57">
                  <c:v>8.018184825538878E-3</c:v>
                </c:pt>
                <c:pt idx="58">
                  <c:v>0</c:v>
                </c:pt>
                <c:pt idx="59">
                  <c:v>9.7637420095672393E-4</c:v>
                </c:pt>
                <c:pt idx="60">
                  <c:v>9.7144054094775356E-4</c:v>
                </c:pt>
                <c:pt idx="61">
                  <c:v>1.403977302942859E-3</c:v>
                </c:pt>
                <c:pt idx="62">
                  <c:v>0</c:v>
                </c:pt>
                <c:pt idx="63">
                  <c:v>7.2753341725666715E-3</c:v>
                </c:pt>
                <c:pt idx="64">
                  <c:v>1.2909070481173677E-3</c:v>
                </c:pt>
                <c:pt idx="65">
                  <c:v>8.3628903196905191E-4</c:v>
                </c:pt>
                <c:pt idx="66">
                  <c:v>0</c:v>
                </c:pt>
                <c:pt idx="67">
                  <c:v>8.9881091056227499E-4</c:v>
                </c:pt>
                <c:pt idx="68">
                  <c:v>0</c:v>
                </c:pt>
                <c:pt idx="69">
                  <c:v>0</c:v>
                </c:pt>
                <c:pt idx="70">
                  <c:v>0</c:v>
                </c:pt>
                <c:pt idx="71">
                  <c:v>0</c:v>
                </c:pt>
                <c:pt idx="72">
                  <c:v>0</c:v>
                </c:pt>
                <c:pt idx="73">
                  <c:v>0</c:v>
                </c:pt>
                <c:pt idx="74">
                  <c:v>1.2822995905968403E-3</c:v>
                </c:pt>
                <c:pt idx="75">
                  <c:v>1.5765976996310195E-3</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2"/>
          <c:order val="2"/>
          <c:tx>
            <c:strRef>
              <c:f>'Edu Cross-Country Comparisons'!$H$1</c:f>
              <c:strCache>
                <c:ptCount val="1"/>
                <c:pt idx="0">
                  <c:v>Normalized CGE (NGA)</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Comparisons'!$H$2:$H$350164</c:f>
              <c:numCache>
                <c:formatCode>General</c:formatCode>
                <c:ptCount val="350163"/>
                <c:pt idx="0">
                  <c:v>0</c:v>
                </c:pt>
                <c:pt idx="1">
                  <c:v>0</c:v>
                </c:pt>
                <c:pt idx="2">
                  <c:v>0</c:v>
                </c:pt>
                <c:pt idx="3">
                  <c:v>1.9164131164893037E-3</c:v>
                </c:pt>
                <c:pt idx="4">
                  <c:v>4.0591609480254984E-3</c:v>
                </c:pt>
                <c:pt idx="5">
                  <c:v>6.4065833643272632E-3</c:v>
                </c:pt>
                <c:pt idx="6">
                  <c:v>9.9365363506795316E-3</c:v>
                </c:pt>
                <c:pt idx="7">
                  <c:v>1.5065053086094529E-2</c:v>
                </c:pt>
                <c:pt idx="8">
                  <c:v>1.8135033328761038E-2</c:v>
                </c:pt>
                <c:pt idx="9">
                  <c:v>2.1148618865270408E-2</c:v>
                </c:pt>
                <c:pt idx="10">
                  <c:v>2.1144727873067683E-2</c:v>
                </c:pt>
                <c:pt idx="11">
                  <c:v>2.4025516369038744E-2</c:v>
                </c:pt>
                <c:pt idx="12">
                  <c:v>2.5079708702676139E-2</c:v>
                </c:pt>
                <c:pt idx="13">
                  <c:v>2.5184204422146826E-2</c:v>
                </c:pt>
                <c:pt idx="14">
                  <c:v>2.6615006738966329E-2</c:v>
                </c:pt>
                <c:pt idx="15">
                  <c:v>2.3136750799406445E-2</c:v>
                </c:pt>
                <c:pt idx="16">
                  <c:v>2.5021569709842758E-2</c:v>
                </c:pt>
                <c:pt idx="17">
                  <c:v>2.2223190236881993E-2</c:v>
                </c:pt>
                <c:pt idx="18">
                  <c:v>1.866391596712547E-2</c:v>
                </c:pt>
                <c:pt idx="19">
                  <c:v>1.7133062766085706E-2</c:v>
                </c:pt>
                <c:pt idx="20">
                  <c:v>1.0220965401609749E-2</c:v>
                </c:pt>
                <c:pt idx="21">
                  <c:v>1.1335760108422214E-2</c:v>
                </c:pt>
                <c:pt idx="22">
                  <c:v>9.7247004790477105E-3</c:v>
                </c:pt>
                <c:pt idx="23">
                  <c:v>9.1212146615011879E-3</c:v>
                </c:pt>
                <c:pt idx="24">
                  <c:v>7.9561797282729236E-3</c:v>
                </c:pt>
                <c:pt idx="25">
                  <c:v>4.1170267632549455E-3</c:v>
                </c:pt>
                <c:pt idx="26">
                  <c:v>4.6007483875297531E-3</c:v>
                </c:pt>
                <c:pt idx="27">
                  <c:v>3.4983851899613931E-3</c:v>
                </c:pt>
                <c:pt idx="28">
                  <c:v>2.3323578951222343E-3</c:v>
                </c:pt>
                <c:pt idx="29">
                  <c:v>2.2337185615446033E-3</c:v>
                </c:pt>
                <c:pt idx="30">
                  <c:v>1.1299992011831546E-3</c:v>
                </c:pt>
                <c:pt idx="31">
                  <c:v>1.3785101717607227E-3</c:v>
                </c:pt>
                <c:pt idx="32">
                  <c:v>1.1401640354513751E-3</c:v>
                </c:pt>
                <c:pt idx="33">
                  <c:v>8.2851818313572358E-4</c:v>
                </c:pt>
                <c:pt idx="34">
                  <c:v>1.1230734208508859E-3</c:v>
                </c:pt>
                <c:pt idx="35">
                  <c:v>6.3708149105846956E-4</c:v>
                </c:pt>
                <c:pt idx="36">
                  <c:v>5.9705394758392902E-4</c:v>
                </c:pt>
                <c:pt idx="37">
                  <c:v>7.1555130843537992E-4</c:v>
                </c:pt>
                <c:pt idx="38">
                  <c:v>7.0052064983427769E-4</c:v>
                </c:pt>
                <c:pt idx="39">
                  <c:v>6.1486235669288463E-4</c:v>
                </c:pt>
                <c:pt idx="40">
                  <c:v>4.0493461931200014E-4</c:v>
                </c:pt>
                <c:pt idx="41">
                  <c:v>1.0097222660697038E-3</c:v>
                </c:pt>
                <c:pt idx="42">
                  <c:v>6.0963675177317202E-4</c:v>
                </c:pt>
                <c:pt idx="43">
                  <c:v>1.3368925889304891E-3</c:v>
                </c:pt>
                <c:pt idx="44">
                  <c:v>4.9115911727168587E-4</c:v>
                </c:pt>
                <c:pt idx="45">
                  <c:v>3.8782980286521064E-4</c:v>
                </c:pt>
                <c:pt idx="46">
                  <c:v>8.5904160099700569E-4</c:v>
                </c:pt>
                <c:pt idx="47">
                  <c:v>6.3515855138908709E-4</c:v>
                </c:pt>
                <c:pt idx="48">
                  <c:v>3.452182715388242E-4</c:v>
                </c:pt>
                <c:pt idx="49">
                  <c:v>5.7290178306521132E-4</c:v>
                </c:pt>
                <c:pt idx="50">
                  <c:v>1.7106612365606362E-4</c:v>
                </c:pt>
                <c:pt idx="51">
                  <c:v>2.5388730334130493E-4</c:v>
                </c:pt>
                <c:pt idx="52">
                  <c:v>2.0618640493342167E-4</c:v>
                </c:pt>
                <c:pt idx="53">
                  <c:v>2.2536545508580972E-4</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3"/>
          <c:order val="3"/>
          <c:tx>
            <c:strRef>
              <c:f>'Edu Cross-Country Comparisons'!$K$1</c:f>
              <c:strCache>
                <c:ptCount val="1"/>
                <c:pt idx="0">
                  <c:v>Normalized CGE (SEN)</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Comparisons'!$K$2:$K$350164</c:f>
              <c:numCache>
                <c:formatCode>General</c:formatCode>
                <c:ptCount val="350163"/>
                <c:pt idx="0">
                  <c:v>3.0917348193162947E-4</c:v>
                </c:pt>
                <c:pt idx="1">
                  <c:v>3.0917348193162947E-4</c:v>
                </c:pt>
                <c:pt idx="2">
                  <c:v>3.0917348193162947E-4</c:v>
                </c:pt>
                <c:pt idx="3">
                  <c:v>7.3985995541278539E-4</c:v>
                </c:pt>
                <c:pt idx="4">
                  <c:v>1.4238885457792361E-3</c:v>
                </c:pt>
                <c:pt idx="5">
                  <c:v>3.9140756928245186E-3</c:v>
                </c:pt>
                <c:pt idx="6">
                  <c:v>1.3145114456825974E-2</c:v>
                </c:pt>
                <c:pt idx="7">
                  <c:v>2.8669162186047311E-2</c:v>
                </c:pt>
                <c:pt idx="8">
                  <c:v>3.2279357047357425E-2</c:v>
                </c:pt>
                <c:pt idx="9">
                  <c:v>3.6284226735304514E-2</c:v>
                </c:pt>
                <c:pt idx="10">
                  <c:v>3.3613805355680301E-2</c:v>
                </c:pt>
                <c:pt idx="11">
                  <c:v>3.8043810895492212E-2</c:v>
                </c:pt>
                <c:pt idx="12">
                  <c:v>3.4681611891244198E-2</c:v>
                </c:pt>
                <c:pt idx="13">
                  <c:v>3.8116246403759525E-2</c:v>
                </c:pt>
                <c:pt idx="14">
                  <c:v>3.7910908261618755E-2</c:v>
                </c:pt>
                <c:pt idx="15">
                  <c:v>3.2896018456167894E-2</c:v>
                </c:pt>
                <c:pt idx="16">
                  <c:v>3.3125733792457777E-2</c:v>
                </c:pt>
                <c:pt idx="17">
                  <c:v>3.0393191681959541E-2</c:v>
                </c:pt>
                <c:pt idx="18">
                  <c:v>2.3727008748181993E-2</c:v>
                </c:pt>
                <c:pt idx="19">
                  <c:v>2.6874781944650775E-2</c:v>
                </c:pt>
                <c:pt idx="20">
                  <c:v>1.5006835616930232E-2</c:v>
                </c:pt>
                <c:pt idx="21">
                  <c:v>2.405116544534085E-2</c:v>
                </c:pt>
                <c:pt idx="22">
                  <c:v>1.466110949025427E-2</c:v>
                </c:pt>
                <c:pt idx="23">
                  <c:v>1.646098767662332E-2</c:v>
                </c:pt>
                <c:pt idx="24">
                  <c:v>1.2378740246929415E-2</c:v>
                </c:pt>
                <c:pt idx="25">
                  <c:v>7.991784879793927E-3</c:v>
                </c:pt>
                <c:pt idx="26">
                  <c:v>5.6980212133595715E-3</c:v>
                </c:pt>
                <c:pt idx="27">
                  <c:v>6.1512078310883159E-3</c:v>
                </c:pt>
                <c:pt idx="28">
                  <c:v>2.9200116012067104E-3</c:v>
                </c:pt>
                <c:pt idx="29">
                  <c:v>2.0675279662458078E-3</c:v>
                </c:pt>
                <c:pt idx="30">
                  <c:v>1.3268481534303017E-3</c:v>
                </c:pt>
                <c:pt idx="31">
                  <c:v>8.0608494262434109E-4</c:v>
                </c:pt>
                <c:pt idx="32">
                  <c:v>8.5099101536842262E-4</c:v>
                </c:pt>
                <c:pt idx="33">
                  <c:v>1.0111443745800652E-3</c:v>
                </c:pt>
                <c:pt idx="34">
                  <c:v>7.6124620760509548E-4</c:v>
                </c:pt>
                <c:pt idx="35">
                  <c:v>4.7057102609307624E-4</c:v>
                </c:pt>
                <c:pt idx="36">
                  <c:v>3.0917348193162947E-4</c:v>
                </c:pt>
                <c:pt idx="37">
                  <c:v>3.0917348193162947E-4</c:v>
                </c:pt>
                <c:pt idx="38">
                  <c:v>3.0917348193162947E-4</c:v>
                </c:pt>
                <c:pt idx="39">
                  <c:v>3.0917348193162947E-4</c:v>
                </c:pt>
                <c:pt idx="40">
                  <c:v>3.0917348193162947E-4</c:v>
                </c:pt>
                <c:pt idx="41">
                  <c:v>3.0917348193162947E-4</c:v>
                </c:pt>
                <c:pt idx="42">
                  <c:v>3.0917348193162947E-4</c:v>
                </c:pt>
                <c:pt idx="43">
                  <c:v>3.0917348193162947E-4</c:v>
                </c:pt>
                <c:pt idx="44">
                  <c:v>3.0917348193162947E-4</c:v>
                </c:pt>
                <c:pt idx="45">
                  <c:v>3.0917348193162947E-4</c:v>
                </c:pt>
                <c:pt idx="46">
                  <c:v>3.0917348193162947E-4</c:v>
                </c:pt>
                <c:pt idx="47">
                  <c:v>3.0917348193162947E-4</c:v>
                </c:pt>
                <c:pt idx="48">
                  <c:v>3.0917348193162947E-4</c:v>
                </c:pt>
                <c:pt idx="49">
                  <c:v>3.0917348193162947E-4</c:v>
                </c:pt>
                <c:pt idx="50">
                  <c:v>3.0917348193162947E-4</c:v>
                </c:pt>
                <c:pt idx="51">
                  <c:v>3.0917348193162947E-4</c:v>
                </c:pt>
                <c:pt idx="52">
                  <c:v>3.0917348193162947E-4</c:v>
                </c:pt>
                <c:pt idx="53">
                  <c:v>3.0917348193162947E-4</c:v>
                </c:pt>
                <c:pt idx="54">
                  <c:v>3.0917348193162947E-4</c:v>
                </c:pt>
                <c:pt idx="55">
                  <c:v>3.0917348193162947E-4</c:v>
                </c:pt>
                <c:pt idx="56">
                  <c:v>3.0917348193162947E-4</c:v>
                </c:pt>
                <c:pt idx="57">
                  <c:v>3.0917348193162947E-4</c:v>
                </c:pt>
                <c:pt idx="58">
                  <c:v>3.0917348193162947E-4</c:v>
                </c:pt>
                <c:pt idx="59">
                  <c:v>3.0917348193162947E-4</c:v>
                </c:pt>
                <c:pt idx="60">
                  <c:v>3.0917348193162947E-4</c:v>
                </c:pt>
                <c:pt idx="61">
                  <c:v>3.0917348193162947E-4</c:v>
                </c:pt>
                <c:pt idx="62">
                  <c:v>3.0917348193162947E-4</c:v>
                </c:pt>
                <c:pt idx="63">
                  <c:v>3.0917348193162947E-4</c:v>
                </c:pt>
                <c:pt idx="64">
                  <c:v>3.0917348193162947E-4</c:v>
                </c:pt>
                <c:pt idx="65">
                  <c:v>3.0917348193162947E-4</c:v>
                </c:pt>
                <c:pt idx="66">
                  <c:v>3.0917348193162947E-4</c:v>
                </c:pt>
                <c:pt idx="67">
                  <c:v>3.0917348193162947E-4</c:v>
                </c:pt>
                <c:pt idx="68">
                  <c:v>3.0917348193162947E-4</c:v>
                </c:pt>
                <c:pt idx="69">
                  <c:v>3.0917348193162947E-4</c:v>
                </c:pt>
                <c:pt idx="70">
                  <c:v>3.0917348193162947E-4</c:v>
                </c:pt>
                <c:pt idx="71">
                  <c:v>3.0917348193162947E-4</c:v>
                </c:pt>
                <c:pt idx="72">
                  <c:v>3.0917348193162947E-4</c:v>
                </c:pt>
                <c:pt idx="73">
                  <c:v>3.0917348193162947E-4</c:v>
                </c:pt>
                <c:pt idx="74">
                  <c:v>3.0917348193162947E-4</c:v>
                </c:pt>
                <c:pt idx="75">
                  <c:v>3.0917348193162947E-4</c:v>
                </c:pt>
                <c:pt idx="76">
                  <c:v>3.0917348193162947E-4</c:v>
                </c:pt>
                <c:pt idx="77">
                  <c:v>3.0917348193162947E-4</c:v>
                </c:pt>
                <c:pt idx="78">
                  <c:v>3.0917348193162947E-4</c:v>
                </c:pt>
                <c:pt idx="79">
                  <c:v>3.0917348193162947E-4</c:v>
                </c:pt>
                <c:pt idx="80">
                  <c:v>3.0917348193162947E-4</c:v>
                </c:pt>
                <c:pt idx="81">
                  <c:v>3.0917348193162947E-4</c:v>
                </c:pt>
                <c:pt idx="82">
                  <c:v>3.0917348193162947E-4</c:v>
                </c:pt>
                <c:pt idx="83">
                  <c:v>3.0917348193162947E-4</c:v>
                </c:pt>
                <c:pt idx="84">
                  <c:v>3.0917348193162947E-4</c:v>
                </c:pt>
                <c:pt idx="85">
                  <c:v>3.0917348193162947E-4</c:v>
                </c:pt>
                <c:pt idx="86">
                  <c:v>3.0917348193162947E-4</c:v>
                </c:pt>
                <c:pt idx="87">
                  <c:v>3.0917348193162947E-4</c:v>
                </c:pt>
                <c:pt idx="88">
                  <c:v>3.0917348193162947E-4</c:v>
                </c:pt>
                <c:pt idx="89">
                  <c:v>3.0917348193162947E-4</c:v>
                </c:pt>
                <c:pt idx="90">
                  <c:v>3.0917348193162947E-4</c:v>
                </c:pt>
              </c:numCache>
            </c:numRef>
          </c:yVal>
          <c:smooth val="1"/>
        </c:ser>
        <c:ser>
          <c:idx val="4"/>
          <c:order val="4"/>
          <c:tx>
            <c:strRef>
              <c:f>'Edu Cross-Country Comparisons'!$N$1</c:f>
              <c:strCache>
                <c:ptCount val="1"/>
                <c:pt idx="0">
                  <c:v>Normalized CGE (ZAF)</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Comparisons'!$N$2:$N$350164</c:f>
              <c:numCache>
                <c:formatCode>General</c:formatCode>
                <c:ptCount val="350163"/>
                <c:pt idx="0">
                  <c:v>2.1933244979610431E-4</c:v>
                </c:pt>
                <c:pt idx="1">
                  <c:v>8.6386503711031039E-4</c:v>
                </c:pt>
                <c:pt idx="2">
                  <c:v>1.7009520219818644E-3</c:v>
                </c:pt>
                <c:pt idx="3">
                  <c:v>3.2270266187670814E-3</c:v>
                </c:pt>
                <c:pt idx="4">
                  <c:v>6.1092553383913445E-3</c:v>
                </c:pt>
                <c:pt idx="5">
                  <c:v>9.7550208419991923E-3</c:v>
                </c:pt>
                <c:pt idx="6">
                  <c:v>7.4994172769999326E-2</c:v>
                </c:pt>
                <c:pt idx="7">
                  <c:v>0.10507873402986512</c:v>
                </c:pt>
                <c:pt idx="8">
                  <c:v>0.10681958498530891</c:v>
                </c:pt>
                <c:pt idx="9">
                  <c:v>0.10763913262841519</c:v>
                </c:pt>
                <c:pt idx="10">
                  <c:v>0.10807982931556386</c:v>
                </c:pt>
                <c:pt idx="11">
                  <c:v>0.10864866820573425</c:v>
                </c:pt>
                <c:pt idx="12">
                  <c:v>0.10910171447542634</c:v>
                </c:pt>
                <c:pt idx="13">
                  <c:v>0.11057190170891454</c:v>
                </c:pt>
                <c:pt idx="14">
                  <c:v>0.11345219117726024</c:v>
                </c:pt>
                <c:pt idx="15">
                  <c:v>0.11371287741470547</c:v>
                </c:pt>
                <c:pt idx="16">
                  <c:v>0.10633169088368839</c:v>
                </c:pt>
                <c:pt idx="17">
                  <c:v>0.11212349836871195</c:v>
                </c:pt>
                <c:pt idx="18">
                  <c:v>9.6364281676565952E-2</c:v>
                </c:pt>
                <c:pt idx="19">
                  <c:v>8.6244862558377988E-2</c:v>
                </c:pt>
                <c:pt idx="20">
                  <c:v>6.8776610369973873E-2</c:v>
                </c:pt>
                <c:pt idx="21">
                  <c:v>5.0023757050893319E-2</c:v>
                </c:pt>
                <c:pt idx="22">
                  <c:v>4.0900007741109648E-2</c:v>
                </c:pt>
                <c:pt idx="23">
                  <c:v>2.5936250892456054E-2</c:v>
                </c:pt>
                <c:pt idx="24">
                  <c:v>1.8192695818618446E-2</c:v>
                </c:pt>
                <c:pt idx="25">
                  <c:v>1.2887207557758672E-2</c:v>
                </c:pt>
                <c:pt idx="26">
                  <c:v>1.5027783931850565E-2</c:v>
                </c:pt>
                <c:pt idx="27">
                  <c:v>1.2837838573128731E-2</c:v>
                </c:pt>
                <c:pt idx="28">
                  <c:v>5.5373351662396306E-3</c:v>
                </c:pt>
                <c:pt idx="29">
                  <c:v>6.376583450329331E-3</c:v>
                </c:pt>
                <c:pt idx="30">
                  <c:v>7.8910824532594966E-3</c:v>
                </c:pt>
                <c:pt idx="31">
                  <c:v>1.0895689422231637E-2</c:v>
                </c:pt>
                <c:pt idx="32">
                  <c:v>4.4796044259974351E-3</c:v>
                </c:pt>
                <c:pt idx="33">
                  <c:v>1.0626035676036516E-2</c:v>
                </c:pt>
                <c:pt idx="34">
                  <c:v>8.3026072255255531E-3</c:v>
                </c:pt>
                <c:pt idx="35">
                  <c:v>6.7611763508037635E-3</c:v>
                </c:pt>
                <c:pt idx="36">
                  <c:v>7.129186574203898E-3</c:v>
                </c:pt>
                <c:pt idx="37">
                  <c:v>4.5769802729847143E-3</c:v>
                </c:pt>
                <c:pt idx="38">
                  <c:v>5.1248493274508849E-3</c:v>
                </c:pt>
                <c:pt idx="39">
                  <c:v>5.7356743528063758E-3</c:v>
                </c:pt>
                <c:pt idx="40">
                  <c:v>3.6052662092519653E-3</c:v>
                </c:pt>
                <c:pt idx="41">
                  <c:v>3.7487952584841387E-3</c:v>
                </c:pt>
                <c:pt idx="42">
                  <c:v>5.0557307925994882E-3</c:v>
                </c:pt>
                <c:pt idx="43">
                  <c:v>6.860220002799791E-3</c:v>
                </c:pt>
                <c:pt idx="44">
                  <c:v>1.3327038551398356E-3</c:v>
                </c:pt>
                <c:pt idx="45">
                  <c:v>4.7193134913527833E-3</c:v>
                </c:pt>
                <c:pt idx="46">
                  <c:v>3.5586728238669188E-3</c:v>
                </c:pt>
                <c:pt idx="47">
                  <c:v>4.5097667529454188E-3</c:v>
                </c:pt>
                <c:pt idx="48">
                  <c:v>5.2340538735987747E-3</c:v>
                </c:pt>
                <c:pt idx="49">
                  <c:v>4.2384916655173804E-3</c:v>
                </c:pt>
                <c:pt idx="50">
                  <c:v>1.9167310200152365E-3</c:v>
                </c:pt>
                <c:pt idx="51">
                  <c:v>3.2354438985915403E-3</c:v>
                </c:pt>
                <c:pt idx="52">
                  <c:v>2.3606782151077426E-3</c:v>
                </c:pt>
                <c:pt idx="53">
                  <c:v>6.2380847162043368E-3</c:v>
                </c:pt>
                <c:pt idx="54">
                  <c:v>1.083987175459847E-3</c:v>
                </c:pt>
                <c:pt idx="55">
                  <c:v>8.3730609825687172E-4</c:v>
                </c:pt>
                <c:pt idx="56">
                  <c:v>1.0305939387441885E-3</c:v>
                </c:pt>
                <c:pt idx="57">
                  <c:v>9.2559265249237094E-4</c:v>
                </c:pt>
                <c:pt idx="58">
                  <c:v>3.2982898236957729E-4</c:v>
                </c:pt>
                <c:pt idx="59">
                  <c:v>9.5223351431911315E-5</c:v>
                </c:pt>
                <c:pt idx="60">
                  <c:v>4.5082163301073284E-3</c:v>
                </c:pt>
                <c:pt idx="61">
                  <c:v>0</c:v>
                </c:pt>
                <c:pt idx="62">
                  <c:v>2.0713093997037877E-4</c:v>
                </c:pt>
                <c:pt idx="63">
                  <c:v>8.2379247585421058E-4</c:v>
                </c:pt>
                <c:pt idx="64">
                  <c:v>1.4702131553842462E-3</c:v>
                </c:pt>
                <c:pt idx="65">
                  <c:v>2.2581644526901634E-4</c:v>
                </c:pt>
                <c:pt idx="66">
                  <c:v>0</c:v>
                </c:pt>
                <c:pt idx="67">
                  <c:v>1.2279610542097652E-3</c:v>
                </c:pt>
                <c:pt idx="68">
                  <c:v>0</c:v>
                </c:pt>
                <c:pt idx="69">
                  <c:v>1.1557428964131332E-4</c:v>
                </c:pt>
                <c:pt idx="70">
                  <c:v>3.5743824710465598E-4</c:v>
                </c:pt>
                <c:pt idx="71">
                  <c:v>3.2029828374672078E-4</c:v>
                </c:pt>
                <c:pt idx="72">
                  <c:v>3.4503951077752379E-4</c:v>
                </c:pt>
                <c:pt idx="73">
                  <c:v>3.2029828374672078E-4</c:v>
                </c:pt>
                <c:pt idx="74">
                  <c:v>3.2029828374672078E-4</c:v>
                </c:pt>
                <c:pt idx="75">
                  <c:v>3.2029828374672078E-4</c:v>
                </c:pt>
                <c:pt idx="76">
                  <c:v>3.2029828374672078E-4</c:v>
                </c:pt>
                <c:pt idx="77">
                  <c:v>3.2029828374672078E-4</c:v>
                </c:pt>
                <c:pt idx="78">
                  <c:v>3.2029828374672078E-4</c:v>
                </c:pt>
                <c:pt idx="79">
                  <c:v>3.2029828374672078E-4</c:v>
                </c:pt>
                <c:pt idx="80">
                  <c:v>3.2029828374672078E-4</c:v>
                </c:pt>
                <c:pt idx="81">
                  <c:v>3.2029828374672078E-4</c:v>
                </c:pt>
                <c:pt idx="82">
                  <c:v>3.2029828374672078E-4</c:v>
                </c:pt>
                <c:pt idx="83">
                  <c:v>5.1605188345745217E-4</c:v>
                </c:pt>
                <c:pt idx="84">
                  <c:v>3.5324183450187273E-4</c:v>
                </c:pt>
                <c:pt idx="85">
                  <c:v>3.2029828374672078E-4</c:v>
                </c:pt>
                <c:pt idx="86">
                  <c:v>3.2029828374672078E-4</c:v>
                </c:pt>
                <c:pt idx="87">
                  <c:v>3.2029828374672078E-4</c:v>
                </c:pt>
                <c:pt idx="88">
                  <c:v>3.2029828374672078E-4</c:v>
                </c:pt>
                <c:pt idx="89">
                  <c:v>3.2029828374672078E-4</c:v>
                </c:pt>
                <c:pt idx="90">
                  <c:v>3.4529799609926606E-4</c:v>
                </c:pt>
              </c:numCache>
            </c:numRef>
          </c:yVal>
          <c:smooth val="1"/>
        </c:ser>
        <c:dLbls>
          <c:showLegendKey val="0"/>
          <c:showVal val="0"/>
          <c:showCatName val="0"/>
          <c:showSerName val="0"/>
          <c:showPercent val="0"/>
          <c:showBubbleSize val="0"/>
        </c:dLbls>
        <c:axId val="179481984"/>
        <c:axId val="179500544"/>
      </c:scatterChart>
      <c:valAx>
        <c:axId val="179481984"/>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79500544"/>
        <c:crosses val="autoZero"/>
        <c:crossBetween val="midCat"/>
      </c:valAx>
      <c:valAx>
        <c:axId val="179500544"/>
        <c:scaling>
          <c:orientation val="minMax"/>
        </c:scaling>
        <c:delete val="0"/>
        <c:axPos val="l"/>
        <c:majorGridlines/>
        <c:title>
          <c:tx>
            <c:rich>
              <a:bodyPr/>
              <a:lstStyle/>
              <a:p>
                <a:pPr>
                  <a:defRPr/>
                </a:pPr>
                <a:r>
                  <a:rPr lang="en-US"/>
                  <a:t>Normalized CGE</a:t>
                </a:r>
              </a:p>
            </c:rich>
          </c:tx>
          <c:layout/>
          <c:overlay val="0"/>
        </c:title>
        <c:numFmt formatCode="General" sourceLinked="1"/>
        <c:majorTickMark val="none"/>
        <c:minorTickMark val="none"/>
        <c:tickLblPos val="nextTo"/>
        <c:crossAx val="17948198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Normalized CFE for NTA Africa Countries</a:t>
            </a:r>
          </a:p>
        </c:rich>
      </c:tx>
      <c:layout>
        <c:manualLayout>
          <c:xMode val="edge"/>
          <c:yMode val="edge"/>
          <c:x val="0.19406280383537031"/>
          <c:y val="2.6755852842809364E-2"/>
        </c:manualLayout>
      </c:layout>
      <c:overlay val="0"/>
    </c:title>
    <c:autoTitleDeleted val="0"/>
    <c:plotArea>
      <c:layout>
        <c:manualLayout>
          <c:layoutTarget val="inner"/>
          <c:xMode val="edge"/>
          <c:yMode val="edge"/>
          <c:x val="8.6073928258967633E-2"/>
          <c:y val="0.17163549868766403"/>
          <c:w val="0.68849336541265671"/>
          <c:h val="0.73584350393700793"/>
        </c:manualLayout>
      </c:layout>
      <c:scatterChart>
        <c:scatterStyle val="smoothMarker"/>
        <c:varyColors val="0"/>
        <c:ser>
          <c:idx val="0"/>
          <c:order val="0"/>
          <c:tx>
            <c:strRef>
              <c:f>'Edu Cross-Country Comparisons'!$C$1</c:f>
              <c:strCache>
                <c:ptCount val="1"/>
                <c:pt idx="0">
                  <c:v>Normalized CFE (KEN)</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Comparisons'!$C$2:$C$350164</c:f>
              <c:numCache>
                <c:formatCode>General</c:formatCode>
                <c:ptCount val="350163"/>
                <c:pt idx="0">
                  <c:v>0</c:v>
                </c:pt>
                <c:pt idx="1">
                  <c:v>0</c:v>
                </c:pt>
                <c:pt idx="2">
                  <c:v>0</c:v>
                </c:pt>
                <c:pt idx="3">
                  <c:v>5.2938076068454495E-4</c:v>
                </c:pt>
                <c:pt idx="4">
                  <c:v>1.7219418149739057E-3</c:v>
                </c:pt>
                <c:pt idx="5">
                  <c:v>1.9755791904227621E-3</c:v>
                </c:pt>
                <c:pt idx="6">
                  <c:v>2.2734285854452778E-3</c:v>
                </c:pt>
                <c:pt idx="7">
                  <c:v>2.0081564680033449E-3</c:v>
                </c:pt>
                <c:pt idx="8">
                  <c:v>2.3106597598230817E-3</c:v>
                </c:pt>
                <c:pt idx="9">
                  <c:v>2.6119995774435195E-3</c:v>
                </c:pt>
                <c:pt idx="10">
                  <c:v>2.2094375044833989E-3</c:v>
                </c:pt>
                <c:pt idx="11">
                  <c:v>2.9528975178403838E-3</c:v>
                </c:pt>
                <c:pt idx="12">
                  <c:v>3.1227647509391543E-3</c:v>
                </c:pt>
                <c:pt idx="13">
                  <c:v>2.7248565747762664E-3</c:v>
                </c:pt>
                <c:pt idx="14">
                  <c:v>4.0570345329824387E-3</c:v>
                </c:pt>
                <c:pt idx="15">
                  <c:v>5.2298165258835832E-3</c:v>
                </c:pt>
                <c:pt idx="16">
                  <c:v>7.5579283986962741E-3</c:v>
                </c:pt>
                <c:pt idx="17">
                  <c:v>8.9226836344830293E-3</c:v>
                </c:pt>
                <c:pt idx="18">
                  <c:v>9.2263504005020668E-3</c:v>
                </c:pt>
                <c:pt idx="19">
                  <c:v>1.0029147598023685E-2</c:v>
                </c:pt>
                <c:pt idx="20">
                  <c:v>9.3776020464119408E-3</c:v>
                </c:pt>
                <c:pt idx="21">
                  <c:v>1.1222872126512358E-2</c:v>
                </c:pt>
                <c:pt idx="22">
                  <c:v>6.2338947598852557E-3</c:v>
                </c:pt>
                <c:pt idx="23">
                  <c:v>7.8115657741451303E-3</c:v>
                </c:pt>
                <c:pt idx="24">
                  <c:v>6.9494313924588777E-3</c:v>
                </c:pt>
                <c:pt idx="25">
                  <c:v>6.0139981362162939E-3</c:v>
                </c:pt>
                <c:pt idx="26">
                  <c:v>3.894148145079501E-3</c:v>
                </c:pt>
                <c:pt idx="27">
                  <c:v>3.6812323666063703E-3</c:v>
                </c:pt>
                <c:pt idx="28">
                  <c:v>2.4456227669426588E-3</c:v>
                </c:pt>
                <c:pt idx="29">
                  <c:v>1.4380541103430646E-3</c:v>
                </c:pt>
                <c:pt idx="30">
                  <c:v>7.8301813613340372E-4</c:v>
                </c:pt>
                <c:pt idx="31">
                  <c:v>8.4002837189943187E-4</c:v>
                </c:pt>
                <c:pt idx="32">
                  <c:v>6.5852639680758732E-4</c:v>
                </c:pt>
                <c:pt idx="33">
                  <c:v>5.5614066726859931E-4</c:v>
                </c:pt>
                <c:pt idx="34">
                  <c:v>5.8522752225126666E-4</c:v>
                </c:pt>
                <c:pt idx="35">
                  <c:v>3.583500533864609E-4</c:v>
                </c:pt>
                <c:pt idx="36">
                  <c:v>2.4805269929218643E-3</c:v>
                </c:pt>
                <c:pt idx="37">
                  <c:v>4.2699503114555581E-4</c:v>
                </c:pt>
                <c:pt idx="38">
                  <c:v>9.9593391460652838E-4</c:v>
                </c:pt>
                <c:pt idx="39">
                  <c:v>2.2524860498577474E-3</c:v>
                </c:pt>
                <c:pt idx="40">
                  <c:v>6.4340123221660103E-4</c:v>
                </c:pt>
                <c:pt idx="41">
                  <c:v>4.7004357651990285E-4</c:v>
                </c:pt>
                <c:pt idx="42">
                  <c:v>1.6404986210224299E-4</c:v>
                </c:pt>
                <c:pt idx="43">
                  <c:v>3.2228235320795373E-4</c:v>
                </c:pt>
                <c:pt idx="44">
                  <c:v>3.336844003611584E-3</c:v>
                </c:pt>
                <c:pt idx="45">
                  <c:v>1.1739454671004525E-3</c:v>
                </c:pt>
                <c:pt idx="46">
                  <c:v>2.4863443639183964E-3</c:v>
                </c:pt>
                <c:pt idx="47">
                  <c:v>3.7812911477467414E-4</c:v>
                </c:pt>
                <c:pt idx="48">
                  <c:v>1.2135035898768695E-3</c:v>
                </c:pt>
                <c:pt idx="49">
                  <c:v>1.3147258452165522E-4</c:v>
                </c:pt>
                <c:pt idx="50">
                  <c:v>0</c:v>
                </c:pt>
                <c:pt idx="51">
                  <c:v>4.9796695730326365E-4</c:v>
                </c:pt>
                <c:pt idx="52">
                  <c:v>5.8173709965334603E-6</c:v>
                </c:pt>
                <c:pt idx="53">
                  <c:v>4.6538967972267708E-6</c:v>
                </c:pt>
                <c:pt idx="54">
                  <c:v>0</c:v>
                </c:pt>
                <c:pt idx="55">
                  <c:v>0</c:v>
                </c:pt>
                <c:pt idx="56">
                  <c:v>9.3077935944535416E-6</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4.6538967972267708E-6</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1"/>
          <c:order val="1"/>
          <c:tx>
            <c:strRef>
              <c:f>'Edu Cross-Country Comparisons'!$F$1</c:f>
              <c:strCache>
                <c:ptCount val="1"/>
                <c:pt idx="0">
                  <c:v>Normalized CFE (MOZ)</c:v>
                </c:pt>
              </c:strCache>
            </c:strRef>
          </c:tx>
          <c:marker>
            <c:symbol val="diamond"/>
            <c:size val="7"/>
          </c:marker>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Comparisons'!$F$2:$F$350164</c:f>
              <c:numCache>
                <c:formatCode>General</c:formatCode>
                <c:ptCount val="350163"/>
                <c:pt idx="0">
                  <c:v>1.0286709891650856E-6</c:v>
                </c:pt>
                <c:pt idx="1">
                  <c:v>2.0125638672638037E-8</c:v>
                </c:pt>
                <c:pt idx="2">
                  <c:v>0</c:v>
                </c:pt>
                <c:pt idx="3">
                  <c:v>6.30554734780997E-8</c:v>
                </c:pt>
                <c:pt idx="4">
                  <c:v>1.1832570439894719E-7</c:v>
                </c:pt>
                <c:pt idx="5">
                  <c:v>3.0220076401726131E-5</c:v>
                </c:pt>
                <c:pt idx="6">
                  <c:v>5.6271310033843362E-5</c:v>
                </c:pt>
                <c:pt idx="7">
                  <c:v>6.6027244331490976E-5</c:v>
                </c:pt>
                <c:pt idx="8">
                  <c:v>7.6824306982941002E-5</c:v>
                </c:pt>
                <c:pt idx="9">
                  <c:v>1.0173582450672569E-4</c:v>
                </c:pt>
                <c:pt idx="10">
                  <c:v>9.2981370791028425E-5</c:v>
                </c:pt>
                <c:pt idx="11">
                  <c:v>2.1875327179017408E-4</c:v>
                </c:pt>
                <c:pt idx="12">
                  <c:v>3.7784738894942036E-4</c:v>
                </c:pt>
                <c:pt idx="13">
                  <c:v>1.8053896111426814E-4</c:v>
                </c:pt>
                <c:pt idx="14">
                  <c:v>1.7265606394654127E-4</c:v>
                </c:pt>
                <c:pt idx="15">
                  <c:v>1.1456014261905996E-2</c:v>
                </c:pt>
                <c:pt idx="16">
                  <c:v>1.237366378602024E-2</c:v>
                </c:pt>
                <c:pt idx="17">
                  <c:v>1.1202470341578027E-2</c:v>
                </c:pt>
                <c:pt idx="18">
                  <c:v>9.284862562385714E-3</c:v>
                </c:pt>
                <c:pt idx="19">
                  <c:v>8.6996803297334901E-3</c:v>
                </c:pt>
                <c:pt idx="20">
                  <c:v>7.5730651299215322E-3</c:v>
                </c:pt>
                <c:pt idx="21">
                  <c:v>1.0317013202332222E-2</c:v>
                </c:pt>
                <c:pt idx="22">
                  <c:v>9.68993280158169E-3</c:v>
                </c:pt>
                <c:pt idx="23">
                  <c:v>9.0983845733777768E-3</c:v>
                </c:pt>
                <c:pt idx="24">
                  <c:v>8.7371080867745775E-3</c:v>
                </c:pt>
                <c:pt idx="25">
                  <c:v>1.0156360517589821E-2</c:v>
                </c:pt>
                <c:pt idx="26">
                  <c:v>1.016008549845381E-2</c:v>
                </c:pt>
                <c:pt idx="27">
                  <c:v>9.8070651666406303E-3</c:v>
                </c:pt>
                <c:pt idx="28">
                  <c:v>9.1700261657241215E-3</c:v>
                </c:pt>
                <c:pt idx="29">
                  <c:v>1.1129077476550505E-2</c:v>
                </c:pt>
                <c:pt idx="30">
                  <c:v>1.2574430814643022E-2</c:v>
                </c:pt>
                <c:pt idx="31">
                  <c:v>8.7947026059298564E-3</c:v>
                </c:pt>
                <c:pt idx="32">
                  <c:v>1.0259288477029707E-2</c:v>
                </c:pt>
                <c:pt idx="33">
                  <c:v>8.6723392089031511E-3</c:v>
                </c:pt>
                <c:pt idx="34">
                  <c:v>8.8500901308884144E-3</c:v>
                </c:pt>
                <c:pt idx="35">
                  <c:v>1.2452894226651709E-4</c:v>
                </c:pt>
                <c:pt idx="36">
                  <c:v>1.9595222230590976E-4</c:v>
                </c:pt>
                <c:pt idx="37">
                  <c:v>7.2363042907523276E-5</c:v>
                </c:pt>
                <c:pt idx="38">
                  <c:v>2.6525650580313455E-5</c:v>
                </c:pt>
                <c:pt idx="39">
                  <c:v>8.2941066267680109E-5</c:v>
                </c:pt>
                <c:pt idx="40">
                  <c:v>3.7519053251378395E-5</c:v>
                </c:pt>
                <c:pt idx="41">
                  <c:v>4.2593284466230875E-5</c:v>
                </c:pt>
                <c:pt idx="42">
                  <c:v>5.8854936362136044E-5</c:v>
                </c:pt>
                <c:pt idx="43">
                  <c:v>1.6833148377425058E-4</c:v>
                </c:pt>
                <c:pt idx="44">
                  <c:v>1.4481169635689579E-4</c:v>
                </c:pt>
                <c:pt idx="45">
                  <c:v>5.3583453684637803E-5</c:v>
                </c:pt>
                <c:pt idx="46">
                  <c:v>8.7803441230364406E-5</c:v>
                </c:pt>
                <c:pt idx="47">
                  <c:v>4.0784178554634058E-5</c:v>
                </c:pt>
                <c:pt idx="48">
                  <c:v>2.2159588899595673E-5</c:v>
                </c:pt>
                <c:pt idx="49">
                  <c:v>5.3533096457169892E-5</c:v>
                </c:pt>
                <c:pt idx="50">
                  <c:v>1.7587910011268265E-6</c:v>
                </c:pt>
                <c:pt idx="51">
                  <c:v>3.0995421457354885E-6</c:v>
                </c:pt>
                <c:pt idx="52">
                  <c:v>3.6510943006428201E-5</c:v>
                </c:pt>
                <c:pt idx="53">
                  <c:v>1.9982390209584562E-6</c:v>
                </c:pt>
                <c:pt idx="54">
                  <c:v>4.730592235952176E-6</c:v>
                </c:pt>
                <c:pt idx="55">
                  <c:v>0</c:v>
                </c:pt>
                <c:pt idx="56">
                  <c:v>0</c:v>
                </c:pt>
                <c:pt idx="57">
                  <c:v>1.3846284461459688E-4</c:v>
                </c:pt>
                <c:pt idx="58">
                  <c:v>0</c:v>
                </c:pt>
                <c:pt idx="59">
                  <c:v>0</c:v>
                </c:pt>
                <c:pt idx="60">
                  <c:v>0</c:v>
                </c:pt>
                <c:pt idx="61">
                  <c:v>0</c:v>
                </c:pt>
                <c:pt idx="62">
                  <c:v>0</c:v>
                </c:pt>
                <c:pt idx="63">
                  <c:v>1.0231010956990043E-5</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2"/>
          <c:order val="2"/>
          <c:tx>
            <c:strRef>
              <c:f>'Edu Cross-Country Comparisons'!$I$1</c:f>
              <c:strCache>
                <c:ptCount val="1"/>
                <c:pt idx="0">
                  <c:v>Normalized CFE (NGA)</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Comparisons'!$I$2:$I$350164</c:f>
              <c:numCache>
                <c:formatCode>General</c:formatCode>
                <c:ptCount val="350163"/>
                <c:pt idx="0">
                  <c:v>0</c:v>
                </c:pt>
                <c:pt idx="1">
                  <c:v>0</c:v>
                </c:pt>
                <c:pt idx="2">
                  <c:v>0</c:v>
                </c:pt>
                <c:pt idx="3">
                  <c:v>0.10853389662308015</c:v>
                </c:pt>
                <c:pt idx="4">
                  <c:v>0.17284962525280972</c:v>
                </c:pt>
                <c:pt idx="5">
                  <c:v>0.18319731413744633</c:v>
                </c:pt>
                <c:pt idx="6">
                  <c:v>0.19323381795585928</c:v>
                </c:pt>
                <c:pt idx="7">
                  <c:v>0.21632162628408499</c:v>
                </c:pt>
                <c:pt idx="8">
                  <c:v>0.22623606956909584</c:v>
                </c:pt>
                <c:pt idx="9">
                  <c:v>0.30752243110187383</c:v>
                </c:pt>
                <c:pt idx="10">
                  <c:v>0.20548949573788006</c:v>
                </c:pt>
                <c:pt idx="11">
                  <c:v>0.29165726726661168</c:v>
                </c:pt>
                <c:pt idx="12">
                  <c:v>0.20458345998978567</c:v>
                </c:pt>
                <c:pt idx="13">
                  <c:v>0.23588078622499847</c:v>
                </c:pt>
                <c:pt idx="14">
                  <c:v>0.24021719495722785</c:v>
                </c:pt>
                <c:pt idx="15">
                  <c:v>0.18877407390750864</c:v>
                </c:pt>
                <c:pt idx="16">
                  <c:v>0.22957970976315956</c:v>
                </c:pt>
                <c:pt idx="17">
                  <c:v>0.18380317447223421</c:v>
                </c:pt>
                <c:pt idx="18">
                  <c:v>0.15147291192302337</c:v>
                </c:pt>
                <c:pt idx="19">
                  <c:v>0.11821559298614524</c:v>
                </c:pt>
                <c:pt idx="20">
                  <c:v>6.8710731238601733E-2</c:v>
                </c:pt>
                <c:pt idx="21">
                  <c:v>8.5396185146371761E-2</c:v>
                </c:pt>
                <c:pt idx="22">
                  <c:v>5.5390125510817977E-2</c:v>
                </c:pt>
                <c:pt idx="23">
                  <c:v>6.4569952999921923E-2</c:v>
                </c:pt>
                <c:pt idx="24">
                  <c:v>4.4757312745813203E-2</c:v>
                </c:pt>
                <c:pt idx="25">
                  <c:v>2.8340806751716557E-2</c:v>
                </c:pt>
                <c:pt idx="26">
                  <c:v>3.2947630484184684E-2</c:v>
                </c:pt>
                <c:pt idx="27">
                  <c:v>2.4777641820194637E-2</c:v>
                </c:pt>
                <c:pt idx="28">
                  <c:v>2.1602649568463549E-2</c:v>
                </c:pt>
                <c:pt idx="29">
                  <c:v>1.5097405544261441E-2</c:v>
                </c:pt>
                <c:pt idx="30">
                  <c:v>1.3906487602899396E-2</c:v>
                </c:pt>
                <c:pt idx="31">
                  <c:v>1.2898253906484304E-2</c:v>
                </c:pt>
                <c:pt idx="32">
                  <c:v>1.1236650656743098E-2</c:v>
                </c:pt>
                <c:pt idx="33">
                  <c:v>1.6363771162916655E-2</c:v>
                </c:pt>
                <c:pt idx="34">
                  <c:v>1.5284681505640893E-2</c:v>
                </c:pt>
                <c:pt idx="35">
                  <c:v>1.2347962047757927E-2</c:v>
                </c:pt>
                <c:pt idx="36">
                  <c:v>1.3471587348185161E-2</c:v>
                </c:pt>
                <c:pt idx="37">
                  <c:v>1.7989047523693964E-2</c:v>
                </c:pt>
                <c:pt idx="38">
                  <c:v>1.4721415572600241E-2</c:v>
                </c:pt>
                <c:pt idx="39">
                  <c:v>1.1264731539643299E-2</c:v>
                </c:pt>
                <c:pt idx="40">
                  <c:v>1.14910938040018E-2</c:v>
                </c:pt>
                <c:pt idx="41">
                  <c:v>1.4799084878838147E-2</c:v>
                </c:pt>
                <c:pt idx="42">
                  <c:v>1.0987875774694855E-2</c:v>
                </c:pt>
                <c:pt idx="43">
                  <c:v>3.2465042548504255E-2</c:v>
                </c:pt>
                <c:pt idx="44">
                  <c:v>1.4037499354088072E-2</c:v>
                </c:pt>
                <c:pt idx="45">
                  <c:v>1.0296901308921406E-2</c:v>
                </c:pt>
                <c:pt idx="46">
                  <c:v>1.1691290193108736E-2</c:v>
                </c:pt>
                <c:pt idx="47">
                  <c:v>7.2035926765226807E-3</c:v>
                </c:pt>
                <c:pt idx="48">
                  <c:v>1.252883674966632E-2</c:v>
                </c:pt>
                <c:pt idx="49">
                  <c:v>1.0054046782740441E-2</c:v>
                </c:pt>
                <c:pt idx="50">
                  <c:v>5.432366271460546E-3</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3"/>
          <c:order val="3"/>
          <c:tx>
            <c:strRef>
              <c:f>'Edu Cross-Country Comparisons'!$L$1</c:f>
              <c:strCache>
                <c:ptCount val="1"/>
                <c:pt idx="0">
                  <c:v>Normalized CFE (SEN)</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Comparisons'!$L$2:$L$350164</c:f>
              <c:numCache>
                <c:formatCode>General</c:formatCode>
                <c:ptCount val="350163"/>
                <c:pt idx="0">
                  <c:v>0</c:v>
                </c:pt>
                <c:pt idx="1">
                  <c:v>0</c:v>
                </c:pt>
                <c:pt idx="2">
                  <c:v>0</c:v>
                </c:pt>
                <c:pt idx="3">
                  <c:v>2.7969457280790848E-3</c:v>
                </c:pt>
                <c:pt idx="4">
                  <c:v>8.0078273239791546E-3</c:v>
                </c:pt>
                <c:pt idx="5">
                  <c:v>7.7492594854952504E-3</c:v>
                </c:pt>
                <c:pt idx="6">
                  <c:v>7.4083760346214823E-3</c:v>
                </c:pt>
                <c:pt idx="7">
                  <c:v>5.8956650366797994E-3</c:v>
                </c:pt>
                <c:pt idx="8">
                  <c:v>6.7842879987815201E-3</c:v>
                </c:pt>
                <c:pt idx="9">
                  <c:v>9.0704062738979057E-3</c:v>
                </c:pt>
                <c:pt idx="10">
                  <c:v>5.1228695677552581E-3</c:v>
                </c:pt>
                <c:pt idx="11">
                  <c:v>1.4607576282543621E-2</c:v>
                </c:pt>
                <c:pt idx="12">
                  <c:v>9.4517831541830466E-3</c:v>
                </c:pt>
                <c:pt idx="13">
                  <c:v>1.68872275095754E-2</c:v>
                </c:pt>
                <c:pt idx="14">
                  <c:v>1.401494995468934E-2</c:v>
                </c:pt>
                <c:pt idx="15">
                  <c:v>1.0447480389415193E-2</c:v>
                </c:pt>
                <c:pt idx="16">
                  <c:v>1.21662935925729E-2</c:v>
                </c:pt>
                <c:pt idx="17">
                  <c:v>1.0936642895750508E-2</c:v>
                </c:pt>
                <c:pt idx="18">
                  <c:v>1.2211267650595034E-2</c:v>
                </c:pt>
                <c:pt idx="19">
                  <c:v>1.5130353569774126E-2</c:v>
                </c:pt>
                <c:pt idx="20">
                  <c:v>5.7206632705924139E-3</c:v>
                </c:pt>
                <c:pt idx="21">
                  <c:v>2.4062161227707608E-2</c:v>
                </c:pt>
                <c:pt idx="22">
                  <c:v>1.9409790099980319E-2</c:v>
                </c:pt>
                <c:pt idx="23">
                  <c:v>2.4356433166668572E-2</c:v>
                </c:pt>
                <c:pt idx="24">
                  <c:v>1.8093116110832492E-2</c:v>
                </c:pt>
                <c:pt idx="25">
                  <c:v>9.6206411127420684E-3</c:v>
                </c:pt>
                <c:pt idx="26">
                  <c:v>1.1301239229094468E-2</c:v>
                </c:pt>
                <c:pt idx="27">
                  <c:v>9.4928447711466971E-3</c:v>
                </c:pt>
                <c:pt idx="28">
                  <c:v>3.045093812160254E-3</c:v>
                </c:pt>
                <c:pt idx="29">
                  <c:v>1.5884398849475105E-3</c:v>
                </c:pt>
                <c:pt idx="30">
                  <c:v>1.6649125607766072E-3</c:v>
                </c:pt>
                <c:pt idx="31">
                  <c:v>1.841502567659588E-3</c:v>
                </c:pt>
                <c:pt idx="32">
                  <c:v>2.1284093195507607E-4</c:v>
                </c:pt>
                <c:pt idx="33">
                  <c:v>2.1588945949909777E-3</c:v>
                </c:pt>
                <c:pt idx="34">
                  <c:v>2.6548518638849468E-4</c:v>
                </c:pt>
                <c:pt idx="35">
                  <c:v>6.1033062695963394E-5</c:v>
                </c:pt>
                <c:pt idx="36">
                  <c:v>6.975694502720436E-6</c:v>
                </c:pt>
                <c:pt idx="37">
                  <c:v>5.0052234270191477E-5</c:v>
                </c:pt>
                <c:pt idx="38">
                  <c:v>1.0412362372161311E-3</c:v>
                </c:pt>
                <c:pt idx="39">
                  <c:v>1.5845050743003376E-4</c:v>
                </c:pt>
                <c:pt idx="40">
                  <c:v>7.146674216764829E-4</c:v>
                </c:pt>
                <c:pt idx="41">
                  <c:v>1.6050806219595082E-5</c:v>
                </c:pt>
                <c:pt idx="42">
                  <c:v>0</c:v>
                </c:pt>
                <c:pt idx="43">
                  <c:v>3.3374744023991171E-4</c:v>
                </c:pt>
                <c:pt idx="44">
                  <c:v>1.7314889305778676E-5</c:v>
                </c:pt>
                <c:pt idx="45">
                  <c:v>3.4335931694781115E-5</c:v>
                </c:pt>
                <c:pt idx="46">
                  <c:v>1.3922362227181987E-3</c:v>
                </c:pt>
                <c:pt idx="47">
                  <c:v>4.4717456470480801E-3</c:v>
                </c:pt>
                <c:pt idx="48">
                  <c:v>1.4279447971129799E-4</c:v>
                </c:pt>
                <c:pt idx="49">
                  <c:v>5.5630650444907258E-4</c:v>
                </c:pt>
                <c:pt idx="50">
                  <c:v>1.4037409021714573E-4</c:v>
                </c:pt>
                <c:pt idx="51">
                  <c:v>0</c:v>
                </c:pt>
                <c:pt idx="52">
                  <c:v>2.0846801291381657E-4</c:v>
                </c:pt>
                <c:pt idx="53">
                  <c:v>7.6705632725522927E-5</c:v>
                </c:pt>
                <c:pt idx="54">
                  <c:v>3.9023657957402312E-6</c:v>
                </c:pt>
                <c:pt idx="55">
                  <c:v>5.0869126909262237E-5</c:v>
                </c:pt>
                <c:pt idx="56">
                  <c:v>3.1628696965106423E-6</c:v>
                </c:pt>
                <c:pt idx="57">
                  <c:v>0</c:v>
                </c:pt>
                <c:pt idx="58">
                  <c:v>0</c:v>
                </c:pt>
                <c:pt idx="59">
                  <c:v>0</c:v>
                </c:pt>
                <c:pt idx="60">
                  <c:v>1.683577745563311E-5</c:v>
                </c:pt>
                <c:pt idx="61">
                  <c:v>3.3227294880269325E-4</c:v>
                </c:pt>
                <c:pt idx="62">
                  <c:v>0</c:v>
                </c:pt>
                <c:pt idx="63">
                  <c:v>0</c:v>
                </c:pt>
                <c:pt idx="64">
                  <c:v>0</c:v>
                </c:pt>
                <c:pt idx="65">
                  <c:v>1.0585704314769319E-3</c:v>
                </c:pt>
                <c:pt idx="66">
                  <c:v>0</c:v>
                </c:pt>
                <c:pt idx="67">
                  <c:v>0</c:v>
                </c:pt>
                <c:pt idx="68">
                  <c:v>0</c:v>
                </c:pt>
                <c:pt idx="69">
                  <c:v>0</c:v>
                </c:pt>
                <c:pt idx="70">
                  <c:v>9.6484554592950062E-5</c:v>
                </c:pt>
                <c:pt idx="71">
                  <c:v>0</c:v>
                </c:pt>
                <c:pt idx="72">
                  <c:v>0</c:v>
                </c:pt>
                <c:pt idx="73">
                  <c:v>7.5911668914839249E-6</c:v>
                </c:pt>
                <c:pt idx="74">
                  <c:v>0</c:v>
                </c:pt>
                <c:pt idx="75">
                  <c:v>7.1365967170687497E-5</c:v>
                </c:pt>
                <c:pt idx="76">
                  <c:v>0</c:v>
                </c:pt>
                <c:pt idx="77">
                  <c:v>0</c:v>
                </c:pt>
                <c:pt idx="78">
                  <c:v>0</c:v>
                </c:pt>
                <c:pt idx="79">
                  <c:v>0</c:v>
                </c:pt>
                <c:pt idx="80">
                  <c:v>0</c:v>
                </c:pt>
                <c:pt idx="81">
                  <c:v>0</c:v>
                </c:pt>
                <c:pt idx="82">
                  <c:v>0</c:v>
                </c:pt>
                <c:pt idx="83">
                  <c:v>0</c:v>
                </c:pt>
                <c:pt idx="84">
                  <c:v>1.9844241066345407E-4</c:v>
                </c:pt>
                <c:pt idx="85">
                  <c:v>0</c:v>
                </c:pt>
                <c:pt idx="86">
                  <c:v>0</c:v>
                </c:pt>
                <c:pt idx="87">
                  <c:v>0</c:v>
                </c:pt>
                <c:pt idx="88">
                  <c:v>0</c:v>
                </c:pt>
                <c:pt idx="89">
                  <c:v>0</c:v>
                </c:pt>
                <c:pt idx="90">
                  <c:v>0</c:v>
                </c:pt>
              </c:numCache>
            </c:numRef>
          </c:yVal>
          <c:smooth val="1"/>
        </c:ser>
        <c:ser>
          <c:idx val="4"/>
          <c:order val="4"/>
          <c:tx>
            <c:strRef>
              <c:f>'Edu Cross-Country Comparisons'!$O$1</c:f>
              <c:strCache>
                <c:ptCount val="1"/>
                <c:pt idx="0">
                  <c:v>Normalized CFE (ZAF)</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Comparisons'!$O$2:$O$350164</c:f>
              <c:numCache>
                <c:formatCode>General</c:formatCode>
                <c:ptCount val="350163"/>
                <c:pt idx="0">
                  <c:v>0</c:v>
                </c:pt>
                <c:pt idx="1">
                  <c:v>1.7641227044250564E-3</c:v>
                </c:pt>
                <c:pt idx="2">
                  <c:v>4.8773808115194408E-3</c:v>
                </c:pt>
                <c:pt idx="3">
                  <c:v>7.1313997172141302E-3</c:v>
                </c:pt>
                <c:pt idx="4">
                  <c:v>1.8771196728715429E-2</c:v>
                </c:pt>
                <c:pt idx="5">
                  <c:v>2.5496263389255404E-2</c:v>
                </c:pt>
                <c:pt idx="6">
                  <c:v>3.0296631714943394E-2</c:v>
                </c:pt>
                <c:pt idx="7">
                  <c:v>2.4364809309423443E-2</c:v>
                </c:pt>
                <c:pt idx="8">
                  <c:v>9.7556028619289487E-3</c:v>
                </c:pt>
                <c:pt idx="9">
                  <c:v>1.9861657530889778E-2</c:v>
                </c:pt>
                <c:pt idx="10">
                  <c:v>1.8519402190700997E-2</c:v>
                </c:pt>
                <c:pt idx="11">
                  <c:v>1.5721106614056155E-2</c:v>
                </c:pt>
                <c:pt idx="12">
                  <c:v>1.3567740474280936E-2</c:v>
                </c:pt>
                <c:pt idx="13">
                  <c:v>2.4825497647520706E-2</c:v>
                </c:pt>
                <c:pt idx="14">
                  <c:v>5.2153778811468883E-2</c:v>
                </c:pt>
                <c:pt idx="15">
                  <c:v>6.7844057932943319E-2</c:v>
                </c:pt>
                <c:pt idx="16">
                  <c:v>7.0987723646813203E-2</c:v>
                </c:pt>
                <c:pt idx="17">
                  <c:v>6.3250649046983132E-2</c:v>
                </c:pt>
                <c:pt idx="18">
                  <c:v>5.7561550961328853E-2</c:v>
                </c:pt>
                <c:pt idx="19">
                  <c:v>2.4700583454193174E-2</c:v>
                </c:pt>
                <c:pt idx="20">
                  <c:v>1.3549436192036289E-2</c:v>
                </c:pt>
                <c:pt idx="21">
                  <c:v>8.277590150393567E-3</c:v>
                </c:pt>
                <c:pt idx="22">
                  <c:v>1.0450896586417638E-2</c:v>
                </c:pt>
                <c:pt idx="23">
                  <c:v>4.3533623468638045E-3</c:v>
                </c:pt>
                <c:pt idx="24">
                  <c:v>3.0808686980034212E-3</c:v>
                </c:pt>
                <c:pt idx="25">
                  <c:v>1.6786953842310348E-3</c:v>
                </c:pt>
                <c:pt idx="26">
                  <c:v>1.750048826703455E-3</c:v>
                </c:pt>
                <c:pt idx="27">
                  <c:v>1.4138579752277388E-3</c:v>
                </c:pt>
                <c:pt idx="28">
                  <c:v>5.7104860953421325E-4</c:v>
                </c:pt>
                <c:pt idx="29">
                  <c:v>6.6826990333003619E-4</c:v>
                </c:pt>
                <c:pt idx="30">
                  <c:v>4.9994191416646459E-4</c:v>
                </c:pt>
                <c:pt idx="31">
                  <c:v>1.1464293548060849E-3</c:v>
                </c:pt>
                <c:pt idx="32">
                  <c:v>5.4273823087534832E-4</c:v>
                </c:pt>
                <c:pt idx="33">
                  <c:v>9.0408212516409595E-4</c:v>
                </c:pt>
                <c:pt idx="34">
                  <c:v>1.2003026356907005E-3</c:v>
                </c:pt>
                <c:pt idx="35">
                  <c:v>6.843040633024445E-4</c:v>
                </c:pt>
                <c:pt idx="36">
                  <c:v>5.9794502212843494E-4</c:v>
                </c:pt>
                <c:pt idx="37">
                  <c:v>6.5710710344197469E-4</c:v>
                </c:pt>
                <c:pt idx="38">
                  <c:v>5.224330717125223E-4</c:v>
                </c:pt>
                <c:pt idx="39">
                  <c:v>6.7334692675930711E-4</c:v>
                </c:pt>
                <c:pt idx="40">
                  <c:v>5.4176615977417724E-4</c:v>
                </c:pt>
                <c:pt idx="41">
                  <c:v>8.0665590166191341E-4</c:v>
                </c:pt>
                <c:pt idx="42">
                  <c:v>1.9239937972815554E-3</c:v>
                </c:pt>
                <c:pt idx="43">
                  <c:v>1.1307850014588999E-3</c:v>
                </c:pt>
                <c:pt idx="44">
                  <c:v>3.0982143591873178E-4</c:v>
                </c:pt>
                <c:pt idx="45">
                  <c:v>1.3028117517306943E-3</c:v>
                </c:pt>
                <c:pt idx="46">
                  <c:v>1.6479263381882303E-3</c:v>
                </c:pt>
                <c:pt idx="47">
                  <c:v>1.377299053614809E-3</c:v>
                </c:pt>
                <c:pt idx="48">
                  <c:v>1.3501620075706377E-3</c:v>
                </c:pt>
                <c:pt idx="49">
                  <c:v>1.0705677033399407E-3</c:v>
                </c:pt>
                <c:pt idx="50">
                  <c:v>4.40302478692049E-4</c:v>
                </c:pt>
                <c:pt idx="51">
                  <c:v>2.2449095601554333E-4</c:v>
                </c:pt>
                <c:pt idx="52">
                  <c:v>2.4756462258373563E-4</c:v>
                </c:pt>
                <c:pt idx="53">
                  <c:v>2.5053585877976044E-4</c:v>
                </c:pt>
                <c:pt idx="54">
                  <c:v>8.8965732366131796E-5</c:v>
                </c:pt>
                <c:pt idx="55">
                  <c:v>1.0704977631298968E-4</c:v>
                </c:pt>
                <c:pt idx="56">
                  <c:v>1.0633024806117347E-4</c:v>
                </c:pt>
                <c:pt idx="57">
                  <c:v>2.3485702441992996E-6</c:v>
                </c:pt>
                <c:pt idx="58">
                  <c:v>1.0463057868395302E-5</c:v>
                </c:pt>
                <c:pt idx="59">
                  <c:v>0</c:v>
                </c:pt>
                <c:pt idx="60">
                  <c:v>1.3719571866628751E-4</c:v>
                </c:pt>
                <c:pt idx="61">
                  <c:v>0</c:v>
                </c:pt>
                <c:pt idx="62">
                  <c:v>9.1920926332159997E-6</c:v>
                </c:pt>
                <c:pt idx="63">
                  <c:v>7.4081966575891594E-6</c:v>
                </c:pt>
                <c:pt idx="64">
                  <c:v>1.3134348381796918E-5</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dLbls>
          <c:showLegendKey val="0"/>
          <c:showVal val="0"/>
          <c:showCatName val="0"/>
          <c:showSerName val="0"/>
          <c:showPercent val="0"/>
          <c:showBubbleSize val="0"/>
        </c:dLbls>
        <c:axId val="179512448"/>
        <c:axId val="179514368"/>
      </c:scatterChart>
      <c:valAx>
        <c:axId val="179512448"/>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79514368"/>
        <c:crosses val="autoZero"/>
        <c:crossBetween val="midCat"/>
      </c:valAx>
      <c:valAx>
        <c:axId val="179514368"/>
        <c:scaling>
          <c:orientation val="minMax"/>
        </c:scaling>
        <c:delete val="0"/>
        <c:axPos val="l"/>
        <c:majorGridlines/>
        <c:title>
          <c:tx>
            <c:rich>
              <a:bodyPr/>
              <a:lstStyle/>
              <a:p>
                <a:pPr>
                  <a:defRPr/>
                </a:pPr>
                <a:r>
                  <a:rPr lang="en-US"/>
                  <a:t>Normalized CFE</a:t>
                </a:r>
              </a:p>
            </c:rich>
          </c:tx>
          <c:layout/>
          <c:overlay val="0"/>
        </c:title>
        <c:numFmt formatCode="General" sourceLinked="1"/>
        <c:majorTickMark val="none"/>
        <c:minorTickMark val="none"/>
        <c:tickLblPos val="nextTo"/>
        <c:crossAx val="179512448"/>
        <c:crosses val="autoZero"/>
        <c:crossBetween val="midCat"/>
      </c:valAx>
    </c:plotArea>
    <c:legend>
      <c:legendPos val="r"/>
      <c:layout>
        <c:manualLayout>
          <c:xMode val="edge"/>
          <c:yMode val="edge"/>
          <c:x val="0.79782346651113056"/>
          <c:y val="0.54932381889763771"/>
          <c:w val="0.18828764459998057"/>
          <c:h val="0.37672736220472441"/>
        </c:manualLayout>
      </c:layout>
      <c:overlay val="0"/>
    </c:legend>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CGE-CFE Impalance for NTA Africa Countries</a:t>
            </a:r>
          </a:p>
        </c:rich>
      </c:tx>
      <c:layout/>
      <c:overlay val="0"/>
    </c:title>
    <c:autoTitleDeleted val="0"/>
    <c:plotArea>
      <c:layout/>
      <c:scatterChart>
        <c:scatterStyle val="smoothMarker"/>
        <c:varyColors val="0"/>
        <c:ser>
          <c:idx val="0"/>
          <c:order val="0"/>
          <c:tx>
            <c:strRef>
              <c:f>'Edu Cross-Country Comparisons'!$D$1</c:f>
              <c:strCache>
                <c:ptCount val="1"/>
                <c:pt idx="0">
                  <c:v>Public-Private Difference (KEN)</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Comparisons'!$D$2:$D$92</c:f>
              <c:numCache>
                <c:formatCode>General</c:formatCode>
                <c:ptCount val="91"/>
                <c:pt idx="0">
                  <c:v>0</c:v>
                </c:pt>
                <c:pt idx="1">
                  <c:v>2.9852839165111519E-5</c:v>
                </c:pt>
                <c:pt idx="2">
                  <c:v>2.8244356975790127E-5</c:v>
                </c:pt>
                <c:pt idx="3">
                  <c:v>-3.2696763359235691E-4</c:v>
                </c:pt>
                <c:pt idx="4">
                  <c:v>5.8422568174080146E-4</c:v>
                </c:pt>
                <c:pt idx="5">
                  <c:v>6.0838161923529466E-3</c:v>
                </c:pt>
                <c:pt idx="6">
                  <c:v>2.0421961865976279E-2</c:v>
                </c:pt>
                <c:pt idx="7">
                  <c:v>3.6003745330875858E-2</c:v>
                </c:pt>
                <c:pt idx="8">
                  <c:v>4.2518769580232291E-2</c:v>
                </c:pt>
                <c:pt idx="9">
                  <c:v>4.7114301089013752E-2</c:v>
                </c:pt>
                <c:pt idx="10">
                  <c:v>4.6757788028025597E-2</c:v>
                </c:pt>
                <c:pt idx="11">
                  <c:v>4.8711700293898715E-2</c:v>
                </c:pt>
                <c:pt idx="12">
                  <c:v>4.7478791146043427E-2</c:v>
                </c:pt>
                <c:pt idx="13">
                  <c:v>4.9090323014537793E-2</c:v>
                </c:pt>
                <c:pt idx="14">
                  <c:v>5.0757966300148755E-2</c:v>
                </c:pt>
                <c:pt idx="15">
                  <c:v>5.1361036641863096E-2</c:v>
                </c:pt>
                <c:pt idx="16">
                  <c:v>5.1520076759997646E-2</c:v>
                </c:pt>
                <c:pt idx="17">
                  <c:v>4.7478793594251618E-2</c:v>
                </c:pt>
                <c:pt idx="18">
                  <c:v>4.0771165430607215E-2</c:v>
                </c:pt>
                <c:pt idx="19">
                  <c:v>3.5667628814634519E-2</c:v>
                </c:pt>
                <c:pt idx="20">
                  <c:v>2.7883454738702573E-2</c:v>
                </c:pt>
                <c:pt idx="21">
                  <c:v>2.7043296277822142E-2</c:v>
                </c:pt>
                <c:pt idx="22">
                  <c:v>2.3008397716267011E-2</c:v>
                </c:pt>
                <c:pt idx="23">
                  <c:v>1.7004271541016913E-2</c:v>
                </c:pt>
                <c:pt idx="24">
                  <c:v>1.5132297660999199E-2</c:v>
                </c:pt>
                <c:pt idx="25">
                  <c:v>1.1063545912646373E-2</c:v>
                </c:pt>
                <c:pt idx="26">
                  <c:v>7.703871655448162E-3</c:v>
                </c:pt>
                <c:pt idx="27">
                  <c:v>2.9061569966734083E-3</c:v>
                </c:pt>
                <c:pt idx="28">
                  <c:v>4.2636452673993873E-3</c:v>
                </c:pt>
                <c:pt idx="29">
                  <c:v>2.5425065519604191E-3</c:v>
                </c:pt>
                <c:pt idx="30">
                  <c:v>4.1243590608166496E-3</c:v>
                </c:pt>
                <c:pt idx="31">
                  <c:v>2.1280936324592397E-3</c:v>
                </c:pt>
                <c:pt idx="32">
                  <c:v>2.0257757702974999E-3</c:v>
                </c:pt>
                <c:pt idx="33">
                  <c:v>3.3709785169865653E-3</c:v>
                </c:pt>
                <c:pt idx="34">
                  <c:v>4.404775832352153E-3</c:v>
                </c:pt>
                <c:pt idx="35">
                  <c:v>-3.583500533864609E-4</c:v>
                </c:pt>
                <c:pt idx="36">
                  <c:v>-2.4805269929218643E-3</c:v>
                </c:pt>
                <c:pt idx="37">
                  <c:v>-4.2699503114555581E-4</c:v>
                </c:pt>
                <c:pt idx="38">
                  <c:v>-9.9593391460652838E-4</c:v>
                </c:pt>
                <c:pt idx="39">
                  <c:v>-2.2524860498577474E-3</c:v>
                </c:pt>
                <c:pt idx="40">
                  <c:v>-6.4340123221660103E-4</c:v>
                </c:pt>
                <c:pt idx="41">
                  <c:v>-4.7004357651990285E-4</c:v>
                </c:pt>
                <c:pt idx="42">
                  <c:v>-1.6404986210224299E-4</c:v>
                </c:pt>
                <c:pt idx="43">
                  <c:v>-3.2228235320795373E-4</c:v>
                </c:pt>
                <c:pt idx="44">
                  <c:v>-3.336844003611584E-3</c:v>
                </c:pt>
                <c:pt idx="45">
                  <c:v>-1.1739454671004525E-3</c:v>
                </c:pt>
                <c:pt idx="46">
                  <c:v>-2.4863443639183964E-3</c:v>
                </c:pt>
                <c:pt idx="47">
                  <c:v>-3.7812911477467414E-4</c:v>
                </c:pt>
                <c:pt idx="48">
                  <c:v>-1.2135035898768695E-3</c:v>
                </c:pt>
                <c:pt idx="49">
                  <c:v>-1.3147258452165522E-4</c:v>
                </c:pt>
                <c:pt idx="50">
                  <c:v>0</c:v>
                </c:pt>
                <c:pt idx="51">
                  <c:v>-4.9796695730326365E-4</c:v>
                </c:pt>
                <c:pt idx="52">
                  <c:v>-5.8173709965334603E-6</c:v>
                </c:pt>
                <c:pt idx="53">
                  <c:v>-4.6538967972267708E-6</c:v>
                </c:pt>
                <c:pt idx="54">
                  <c:v>0</c:v>
                </c:pt>
                <c:pt idx="55">
                  <c:v>0</c:v>
                </c:pt>
                <c:pt idx="56">
                  <c:v>-9.3077935944535416E-6</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-4.6538967972267708E-6</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1"/>
          <c:order val="1"/>
          <c:tx>
            <c:strRef>
              <c:f>'Edu Cross-Country Comparisons'!$G$1</c:f>
              <c:strCache>
                <c:ptCount val="1"/>
                <c:pt idx="0">
                  <c:v>Public-Private Difference (MOZ)</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Comparisons'!$G$2:$G$92</c:f>
              <c:numCache>
                <c:formatCode>General</c:formatCode>
                <c:ptCount val="91"/>
                <c:pt idx="0">
                  <c:v>1.3405243791013325E-5</c:v>
                </c:pt>
                <c:pt idx="1">
                  <c:v>8.4766388619257042E-6</c:v>
                </c:pt>
                <c:pt idx="2">
                  <c:v>3.4198755419169452E-5</c:v>
                </c:pt>
                <c:pt idx="3">
                  <c:v>1.0567883887084955E-4</c:v>
                </c:pt>
                <c:pt idx="4">
                  <c:v>4.3960253770727615E-4</c:v>
                </c:pt>
                <c:pt idx="5">
                  <c:v>1.7484503769949988E-2</c:v>
                </c:pt>
                <c:pt idx="6">
                  <c:v>4.7450094792687081E-2</c:v>
                </c:pt>
                <c:pt idx="7">
                  <c:v>6.9475160827346075E-2</c:v>
                </c:pt>
                <c:pt idx="8">
                  <c:v>7.7334599761539988E-2</c:v>
                </c:pt>
                <c:pt idx="9">
                  <c:v>8.3001987439123862E-2</c:v>
                </c:pt>
                <c:pt idx="10">
                  <c:v>8.3777113364837397E-2</c:v>
                </c:pt>
                <c:pt idx="11">
                  <c:v>8.4248727867575479E-2</c:v>
                </c:pt>
                <c:pt idx="12">
                  <c:v>8.255832377979555E-2</c:v>
                </c:pt>
                <c:pt idx="13">
                  <c:v>8.127186040742769E-2</c:v>
                </c:pt>
                <c:pt idx="14">
                  <c:v>7.8286156134395671E-2</c:v>
                </c:pt>
                <c:pt idx="15">
                  <c:v>5.931723277680763E-2</c:v>
                </c:pt>
                <c:pt idx="16">
                  <c:v>5.204825094691401E-2</c:v>
                </c:pt>
                <c:pt idx="17">
                  <c:v>4.4969201166568148E-2</c:v>
                </c:pt>
                <c:pt idx="18">
                  <c:v>4.1122501781630121E-2</c:v>
                </c:pt>
                <c:pt idx="19">
                  <c:v>3.3163455129438205E-2</c:v>
                </c:pt>
                <c:pt idx="20">
                  <c:v>3.1277334902419324E-2</c:v>
                </c:pt>
                <c:pt idx="21">
                  <c:v>2.8886747680913837E-2</c:v>
                </c:pt>
                <c:pt idx="22">
                  <c:v>1.9230578061990411E-2</c:v>
                </c:pt>
                <c:pt idx="23">
                  <c:v>2.3914428586872052E-2</c:v>
                </c:pt>
                <c:pt idx="24">
                  <c:v>1.5184637428512206E-2</c:v>
                </c:pt>
                <c:pt idx="25">
                  <c:v>1.8481841078385273E-2</c:v>
                </c:pt>
                <c:pt idx="26">
                  <c:v>1.5562262041291486E-2</c:v>
                </c:pt>
                <c:pt idx="27">
                  <c:v>1.6786620275938212E-2</c:v>
                </c:pt>
                <c:pt idx="28">
                  <c:v>8.5301500551314396E-3</c:v>
                </c:pt>
                <c:pt idx="29">
                  <c:v>4.2305201382490977E-3</c:v>
                </c:pt>
                <c:pt idx="30">
                  <c:v>4.6472786901096217E-3</c:v>
                </c:pt>
                <c:pt idx="31">
                  <c:v>8.4787529952102154E-3</c:v>
                </c:pt>
                <c:pt idx="32">
                  <c:v>4.4755010407641436E-3</c:v>
                </c:pt>
                <c:pt idx="33">
                  <c:v>1.2251224487634957E-2</c:v>
                </c:pt>
                <c:pt idx="34">
                  <c:v>4.6091846401729777E-3</c:v>
                </c:pt>
                <c:pt idx="35">
                  <c:v>1.552479522934733E-2</c:v>
                </c:pt>
                <c:pt idx="36">
                  <c:v>1.6663036033103172E-2</c:v>
                </c:pt>
                <c:pt idx="37">
                  <c:v>1.0073961174813682E-2</c:v>
                </c:pt>
                <c:pt idx="38">
                  <c:v>2.3649818876475505E-3</c:v>
                </c:pt>
                <c:pt idx="39">
                  <c:v>9.5850891607936559E-3</c:v>
                </c:pt>
                <c:pt idx="40">
                  <c:v>1.0500923000607155E-2</c:v>
                </c:pt>
                <c:pt idx="41">
                  <c:v>1.1280797778993941E-2</c:v>
                </c:pt>
                <c:pt idx="42">
                  <c:v>1.5497848139596293E-2</c:v>
                </c:pt>
                <c:pt idx="43">
                  <c:v>8.3004964976301967E-3</c:v>
                </c:pt>
                <c:pt idx="44">
                  <c:v>1.3077151793987437E-2</c:v>
                </c:pt>
                <c:pt idx="45">
                  <c:v>1.0297900370614623E-2</c:v>
                </c:pt>
                <c:pt idx="46">
                  <c:v>5.8668620959082922E-3</c:v>
                </c:pt>
                <c:pt idx="47">
                  <c:v>1.3118136293793967E-2</c:v>
                </c:pt>
                <c:pt idx="48">
                  <c:v>4.5442771134392235E-3</c:v>
                </c:pt>
                <c:pt idx="49">
                  <c:v>8.7887132864341699E-3</c:v>
                </c:pt>
                <c:pt idx="50">
                  <c:v>1.9609531036399938E-3</c:v>
                </c:pt>
                <c:pt idx="51">
                  <c:v>1.1697362702403603E-3</c:v>
                </c:pt>
                <c:pt idx="52">
                  <c:v>9.5496237337736435E-4</c:v>
                </c:pt>
                <c:pt idx="53">
                  <c:v>4.2926904320575383E-4</c:v>
                </c:pt>
                <c:pt idx="54">
                  <c:v>1.8184443178629348E-3</c:v>
                </c:pt>
                <c:pt idx="55">
                  <c:v>1.1314430781197938E-3</c:v>
                </c:pt>
                <c:pt idx="56">
                  <c:v>9.3371198692203112E-4</c:v>
                </c:pt>
                <c:pt idx="57">
                  <c:v>7.8797219809242803E-3</c:v>
                </c:pt>
                <c:pt idx="58">
                  <c:v>0</c:v>
                </c:pt>
                <c:pt idx="59">
                  <c:v>9.7637420095672393E-4</c:v>
                </c:pt>
                <c:pt idx="60">
                  <c:v>9.7144054094775356E-4</c:v>
                </c:pt>
                <c:pt idx="61">
                  <c:v>1.403977302942859E-3</c:v>
                </c:pt>
                <c:pt idx="62">
                  <c:v>0</c:v>
                </c:pt>
                <c:pt idx="63">
                  <c:v>7.2651031616096816E-3</c:v>
                </c:pt>
                <c:pt idx="64">
                  <c:v>1.2909070481173677E-3</c:v>
                </c:pt>
                <c:pt idx="65">
                  <c:v>8.3628903196905191E-4</c:v>
                </c:pt>
                <c:pt idx="66">
                  <c:v>0</c:v>
                </c:pt>
                <c:pt idx="67">
                  <c:v>8.9881091056227499E-4</c:v>
                </c:pt>
                <c:pt idx="68">
                  <c:v>0</c:v>
                </c:pt>
                <c:pt idx="69">
                  <c:v>0</c:v>
                </c:pt>
                <c:pt idx="70">
                  <c:v>0</c:v>
                </c:pt>
                <c:pt idx="71">
                  <c:v>0</c:v>
                </c:pt>
                <c:pt idx="72">
                  <c:v>0</c:v>
                </c:pt>
                <c:pt idx="73">
                  <c:v>0</c:v>
                </c:pt>
                <c:pt idx="74">
                  <c:v>1.2822995905968403E-3</c:v>
                </c:pt>
                <c:pt idx="75">
                  <c:v>1.5765976996310195E-3</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2"/>
          <c:order val="2"/>
          <c:tx>
            <c:strRef>
              <c:f>'Edu Cross-Country Comparisons'!$J$1</c:f>
              <c:strCache>
                <c:ptCount val="1"/>
                <c:pt idx="0">
                  <c:v>Public-Private Difference (NGA)</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Comparisons'!$J$2:$J$92</c:f>
              <c:numCache>
                <c:formatCode>General</c:formatCode>
                <c:ptCount val="91"/>
                <c:pt idx="0">
                  <c:v>0</c:v>
                </c:pt>
                <c:pt idx="1">
                  <c:v>0</c:v>
                </c:pt>
                <c:pt idx="2">
                  <c:v>0</c:v>
                </c:pt>
                <c:pt idx="3">
                  <c:v>-0.10661748350659084</c:v>
                </c:pt>
                <c:pt idx="4">
                  <c:v>-0.16879046430478423</c:v>
                </c:pt>
                <c:pt idx="5">
                  <c:v>-0.17679073077311908</c:v>
                </c:pt>
                <c:pt idx="6">
                  <c:v>-0.18329728160517975</c:v>
                </c:pt>
                <c:pt idx="7">
                  <c:v>-0.20125657319799045</c:v>
                </c:pt>
                <c:pt idx="8">
                  <c:v>-0.2081010362403348</c:v>
                </c:pt>
                <c:pt idx="9">
                  <c:v>-0.28637381223660341</c:v>
                </c:pt>
                <c:pt idx="10">
                  <c:v>-0.18434476786481238</c:v>
                </c:pt>
                <c:pt idx="11">
                  <c:v>-0.26763175089757291</c:v>
                </c:pt>
                <c:pt idx="12">
                  <c:v>-0.17950375128710952</c:v>
                </c:pt>
                <c:pt idx="13">
                  <c:v>-0.21069658180285164</c:v>
                </c:pt>
                <c:pt idx="14">
                  <c:v>-0.21360218821826152</c:v>
                </c:pt>
                <c:pt idx="15">
                  <c:v>-0.1656373231081022</c:v>
                </c:pt>
                <c:pt idx="16">
                  <c:v>-0.20455814005331679</c:v>
                </c:pt>
                <c:pt idx="17">
                  <c:v>-0.16157998423535222</c:v>
                </c:pt>
                <c:pt idx="18">
                  <c:v>-0.1328089959558979</c:v>
                </c:pt>
                <c:pt idx="19">
                  <c:v>-0.10108253022005953</c:v>
                </c:pt>
                <c:pt idx="20">
                  <c:v>-5.8489765836991982E-2</c:v>
                </c:pt>
                <c:pt idx="21">
                  <c:v>-7.4060425037949545E-2</c:v>
                </c:pt>
                <c:pt idx="22">
                  <c:v>-4.5665425031770263E-2</c:v>
                </c:pt>
                <c:pt idx="23">
                  <c:v>-5.5448738338420733E-2</c:v>
                </c:pt>
                <c:pt idx="24">
                  <c:v>-3.6801133017540281E-2</c:v>
                </c:pt>
                <c:pt idx="25">
                  <c:v>-2.4223779988461612E-2</c:v>
                </c:pt>
                <c:pt idx="26">
                  <c:v>-2.8346882096654931E-2</c:v>
                </c:pt>
                <c:pt idx="27">
                  <c:v>-2.1279256630233244E-2</c:v>
                </c:pt>
                <c:pt idx="28">
                  <c:v>-1.9270291673341315E-2</c:v>
                </c:pt>
                <c:pt idx="29">
                  <c:v>-1.2863686982716838E-2</c:v>
                </c:pt>
                <c:pt idx="30">
                  <c:v>-1.2776488401716241E-2</c:v>
                </c:pt>
                <c:pt idx="31">
                  <c:v>-1.1519743734723581E-2</c:v>
                </c:pt>
                <c:pt idx="32">
                  <c:v>-1.0096486621291723E-2</c:v>
                </c:pt>
                <c:pt idx="33">
                  <c:v>-1.5535252979780931E-2</c:v>
                </c:pt>
                <c:pt idx="34">
                  <c:v>-1.4161608084790007E-2</c:v>
                </c:pt>
                <c:pt idx="35">
                  <c:v>-1.1710880556699457E-2</c:v>
                </c:pt>
                <c:pt idx="36">
                  <c:v>-1.2874533400601233E-2</c:v>
                </c:pt>
                <c:pt idx="37">
                  <c:v>-1.7273496215258585E-2</c:v>
                </c:pt>
                <c:pt idx="38">
                  <c:v>-1.4020894922765963E-2</c:v>
                </c:pt>
                <c:pt idx="39">
                  <c:v>-1.0649869182950415E-2</c:v>
                </c:pt>
                <c:pt idx="40">
                  <c:v>-1.10861591846898E-2</c:v>
                </c:pt>
                <c:pt idx="41">
                  <c:v>-1.3789362612768443E-2</c:v>
                </c:pt>
                <c:pt idx="42">
                  <c:v>-1.0378239022921683E-2</c:v>
                </c:pt>
                <c:pt idx="43">
                  <c:v>-3.1128149959573765E-2</c:v>
                </c:pt>
                <c:pt idx="44">
                  <c:v>-1.3546340236816386E-2</c:v>
                </c:pt>
                <c:pt idx="45">
                  <c:v>-9.9090715060561954E-3</c:v>
                </c:pt>
                <c:pt idx="46">
                  <c:v>-1.083224859211173E-2</c:v>
                </c:pt>
                <c:pt idx="47">
                  <c:v>-6.5684341251335933E-3</c:v>
                </c:pt>
                <c:pt idx="48">
                  <c:v>-1.2183618478127496E-2</c:v>
                </c:pt>
                <c:pt idx="49">
                  <c:v>-9.4811449996752301E-3</c:v>
                </c:pt>
                <c:pt idx="50">
                  <c:v>-5.2613001478044822E-3</c:v>
                </c:pt>
                <c:pt idx="51">
                  <c:v>2.5388730334130493E-4</c:v>
                </c:pt>
                <c:pt idx="52">
                  <c:v>2.0618640493342167E-4</c:v>
                </c:pt>
                <c:pt idx="53">
                  <c:v>2.2536545508580972E-4</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3"/>
          <c:order val="3"/>
          <c:tx>
            <c:strRef>
              <c:f>'Edu Cross-Country Comparisons'!$M$1</c:f>
              <c:strCache>
                <c:ptCount val="1"/>
                <c:pt idx="0">
                  <c:v>Public-Private Difference (SEN)</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Comparisons'!$M$2:$M$92</c:f>
              <c:numCache>
                <c:formatCode>General</c:formatCode>
                <c:ptCount val="91"/>
                <c:pt idx="0">
                  <c:v>3.0917348193162947E-4</c:v>
                </c:pt>
                <c:pt idx="1">
                  <c:v>3.0917348193162947E-4</c:v>
                </c:pt>
                <c:pt idx="2">
                  <c:v>3.0917348193162947E-4</c:v>
                </c:pt>
                <c:pt idx="3">
                  <c:v>-2.0570857726662992E-3</c:v>
                </c:pt>
                <c:pt idx="4">
                  <c:v>-6.5839387781999187E-3</c:v>
                </c:pt>
                <c:pt idx="5">
                  <c:v>-3.8351837926707318E-3</c:v>
                </c:pt>
                <c:pt idx="6">
                  <c:v>5.7367384222044918E-3</c:v>
                </c:pt>
                <c:pt idx="7">
                  <c:v>2.2773497149367512E-2</c:v>
                </c:pt>
                <c:pt idx="8">
                  <c:v>2.5495069048575906E-2</c:v>
                </c:pt>
                <c:pt idx="9">
                  <c:v>2.7213820461406607E-2</c:v>
                </c:pt>
                <c:pt idx="10">
                  <c:v>2.8490935787925043E-2</c:v>
                </c:pt>
                <c:pt idx="11">
                  <c:v>2.3436234612948591E-2</c:v>
                </c:pt>
                <c:pt idx="12">
                  <c:v>2.5229828737061151E-2</c:v>
                </c:pt>
                <c:pt idx="13">
                  <c:v>2.1229018894184125E-2</c:v>
                </c:pt>
                <c:pt idx="14">
                  <c:v>2.3895958306929414E-2</c:v>
                </c:pt>
                <c:pt idx="15">
                  <c:v>2.2448538066752701E-2</c:v>
                </c:pt>
                <c:pt idx="16">
                  <c:v>2.0959440199884875E-2</c:v>
                </c:pt>
                <c:pt idx="17">
                  <c:v>1.9456548786209032E-2</c:v>
                </c:pt>
                <c:pt idx="18">
                  <c:v>1.1515741097586959E-2</c:v>
                </c:pt>
                <c:pt idx="19">
                  <c:v>1.1744428374876648E-2</c:v>
                </c:pt>
                <c:pt idx="20">
                  <c:v>9.2861723463378183E-3</c:v>
                </c:pt>
                <c:pt idx="21">
                  <c:v>-1.0995782366757939E-5</c:v>
                </c:pt>
                <c:pt idx="22">
                  <c:v>-4.7486806097260491E-3</c:v>
                </c:pt>
                <c:pt idx="23">
                  <c:v>-7.8954454900452518E-3</c:v>
                </c:pt>
                <c:pt idx="24">
                  <c:v>-5.7143758639030765E-3</c:v>
                </c:pt>
                <c:pt idx="25">
                  <c:v>-1.6288562329481414E-3</c:v>
                </c:pt>
                <c:pt idx="26">
                  <c:v>-5.603218015734897E-3</c:v>
                </c:pt>
                <c:pt idx="27">
                  <c:v>-3.3416369400583812E-3</c:v>
                </c:pt>
                <c:pt idx="28">
                  <c:v>-1.2508221095354358E-4</c:v>
                </c:pt>
                <c:pt idx="29">
                  <c:v>4.7908808129829721E-4</c:v>
                </c:pt>
                <c:pt idx="30">
                  <c:v>-3.3806440734630546E-4</c:v>
                </c:pt>
                <c:pt idx="31">
                  <c:v>-1.0354176250352469E-3</c:v>
                </c:pt>
                <c:pt idx="32">
                  <c:v>6.3815008341334652E-4</c:v>
                </c:pt>
                <c:pt idx="33">
                  <c:v>-1.1477502204109125E-3</c:v>
                </c:pt>
                <c:pt idx="34">
                  <c:v>4.957610212166008E-4</c:v>
                </c:pt>
                <c:pt idx="35">
                  <c:v>4.0953796339711286E-4</c:v>
                </c:pt>
                <c:pt idx="36">
                  <c:v>3.02197787428909E-4</c:v>
                </c:pt>
                <c:pt idx="37">
                  <c:v>2.5912124766143798E-4</c:v>
                </c:pt>
                <c:pt idx="38">
                  <c:v>-7.3206275528450173E-4</c:v>
                </c:pt>
                <c:pt idx="39">
                  <c:v>1.5072297450159571E-4</c:v>
                </c:pt>
                <c:pt idx="40">
                  <c:v>-4.0549393974485343E-4</c:v>
                </c:pt>
                <c:pt idx="41">
                  <c:v>2.9312267571203438E-4</c:v>
                </c:pt>
                <c:pt idx="42">
                  <c:v>3.0917348193162947E-4</c:v>
                </c:pt>
                <c:pt idx="43">
                  <c:v>-2.4573958308282239E-5</c:v>
                </c:pt>
                <c:pt idx="44">
                  <c:v>2.9185859262585077E-4</c:v>
                </c:pt>
                <c:pt idx="45">
                  <c:v>2.7483755023684838E-4</c:v>
                </c:pt>
                <c:pt idx="46">
                  <c:v>-1.0830627407865693E-3</c:v>
                </c:pt>
                <c:pt idx="47">
                  <c:v>-4.1625721651164507E-3</c:v>
                </c:pt>
                <c:pt idx="48">
                  <c:v>1.6637900222033148E-4</c:v>
                </c:pt>
                <c:pt idx="49">
                  <c:v>-2.4713302251744312E-4</c:v>
                </c:pt>
                <c:pt idx="50">
                  <c:v>1.6879939171448373E-4</c:v>
                </c:pt>
                <c:pt idx="51">
                  <c:v>3.0917348193162947E-4</c:v>
                </c:pt>
                <c:pt idx="52">
                  <c:v>1.007054690178129E-4</c:v>
                </c:pt>
                <c:pt idx="53">
                  <c:v>2.3246784920610654E-4</c:v>
                </c:pt>
                <c:pt idx="54">
                  <c:v>3.0527111613588923E-4</c:v>
                </c:pt>
                <c:pt idx="55">
                  <c:v>2.5830435502236724E-4</c:v>
                </c:pt>
                <c:pt idx="56">
                  <c:v>3.0601061223511884E-4</c:v>
                </c:pt>
                <c:pt idx="57">
                  <c:v>3.0917348193162947E-4</c:v>
                </c:pt>
                <c:pt idx="58">
                  <c:v>3.0917348193162947E-4</c:v>
                </c:pt>
                <c:pt idx="59">
                  <c:v>3.0917348193162947E-4</c:v>
                </c:pt>
                <c:pt idx="60">
                  <c:v>2.9233770447599635E-4</c:v>
                </c:pt>
                <c:pt idx="61">
                  <c:v>-2.3099466871063785E-5</c:v>
                </c:pt>
                <c:pt idx="62">
                  <c:v>3.0917348193162947E-4</c:v>
                </c:pt>
                <c:pt idx="63">
                  <c:v>3.0917348193162947E-4</c:v>
                </c:pt>
                <c:pt idx="64">
                  <c:v>3.0917348193162947E-4</c:v>
                </c:pt>
                <c:pt idx="65">
                  <c:v>-7.4939694954530246E-4</c:v>
                </c:pt>
                <c:pt idx="66">
                  <c:v>3.0917348193162947E-4</c:v>
                </c:pt>
                <c:pt idx="67">
                  <c:v>3.0917348193162947E-4</c:v>
                </c:pt>
                <c:pt idx="68">
                  <c:v>3.0917348193162947E-4</c:v>
                </c:pt>
                <c:pt idx="69">
                  <c:v>3.0917348193162947E-4</c:v>
                </c:pt>
                <c:pt idx="70">
                  <c:v>2.1268892733867942E-4</c:v>
                </c:pt>
                <c:pt idx="71">
                  <c:v>3.0917348193162947E-4</c:v>
                </c:pt>
                <c:pt idx="72">
                  <c:v>3.0917348193162947E-4</c:v>
                </c:pt>
                <c:pt idx="73">
                  <c:v>3.0158231504014556E-4</c:v>
                </c:pt>
                <c:pt idx="74">
                  <c:v>3.0917348193162947E-4</c:v>
                </c:pt>
                <c:pt idx="75">
                  <c:v>2.3780751476094197E-4</c:v>
                </c:pt>
                <c:pt idx="76">
                  <c:v>3.0917348193162947E-4</c:v>
                </c:pt>
                <c:pt idx="77">
                  <c:v>3.0917348193162947E-4</c:v>
                </c:pt>
                <c:pt idx="78">
                  <c:v>3.0917348193162947E-4</c:v>
                </c:pt>
                <c:pt idx="79">
                  <c:v>3.0917348193162947E-4</c:v>
                </c:pt>
                <c:pt idx="80">
                  <c:v>3.0917348193162947E-4</c:v>
                </c:pt>
                <c:pt idx="81">
                  <c:v>3.0917348193162947E-4</c:v>
                </c:pt>
                <c:pt idx="82">
                  <c:v>3.0917348193162947E-4</c:v>
                </c:pt>
                <c:pt idx="83">
                  <c:v>3.0917348193162947E-4</c:v>
                </c:pt>
                <c:pt idx="84">
                  <c:v>1.107310712681754E-4</c:v>
                </c:pt>
                <c:pt idx="85">
                  <c:v>3.0917348193162947E-4</c:v>
                </c:pt>
                <c:pt idx="86">
                  <c:v>3.0917348193162947E-4</c:v>
                </c:pt>
                <c:pt idx="87">
                  <c:v>3.0917348193162947E-4</c:v>
                </c:pt>
                <c:pt idx="88">
                  <c:v>3.0917348193162947E-4</c:v>
                </c:pt>
                <c:pt idx="89">
                  <c:v>3.0917348193162947E-4</c:v>
                </c:pt>
                <c:pt idx="90">
                  <c:v>3.0917348193162947E-4</c:v>
                </c:pt>
              </c:numCache>
            </c:numRef>
          </c:yVal>
          <c:smooth val="1"/>
        </c:ser>
        <c:ser>
          <c:idx val="4"/>
          <c:order val="4"/>
          <c:tx>
            <c:strRef>
              <c:f>'Edu Cross-Country Comparisons'!$P$1</c:f>
              <c:strCache>
                <c:ptCount val="1"/>
                <c:pt idx="0">
                  <c:v>Public-Private Difference (ZAF)</c:v>
                </c:pt>
              </c:strCache>
            </c:strRef>
          </c:tx>
          <c:xVal>
            <c:numRef>
              <c:f>'Edu Cross-Country Comparisons'!$A$2:$A$92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'Edu Cross-Country Comparisons'!$P$2:$P$92</c:f>
              <c:numCache>
                <c:formatCode>General</c:formatCode>
                <c:ptCount val="91"/>
                <c:pt idx="0">
                  <c:v>2.1933244979610431E-4</c:v>
                </c:pt>
                <c:pt idx="1">
                  <c:v>-9.0025766731474601E-4</c:v>
                </c:pt>
                <c:pt idx="2">
                  <c:v>-3.1764287895375762E-3</c:v>
                </c:pt>
                <c:pt idx="3">
                  <c:v>-3.9043730984470487E-3</c:v>
                </c:pt>
                <c:pt idx="4">
                  <c:v>-1.2661941390324085E-2</c:v>
                </c:pt>
                <c:pt idx="5">
                  <c:v>-1.5741242547256212E-2</c:v>
                </c:pt>
                <c:pt idx="6">
                  <c:v>4.4697541055055932E-2</c:v>
                </c:pt>
                <c:pt idx="7">
                  <c:v>8.0713924720441671E-2</c:v>
                </c:pt>
                <c:pt idx="8">
                  <c:v>9.7063982123379966E-2</c:v>
                </c:pt>
                <c:pt idx="9">
                  <c:v>8.7777475097525412E-2</c:v>
                </c:pt>
                <c:pt idx="10">
                  <c:v>8.9560427124862854E-2</c:v>
                </c:pt>
                <c:pt idx="11">
                  <c:v>9.2927561591678101E-2</c:v>
                </c:pt>
                <c:pt idx="12">
                  <c:v>9.5533974001145411E-2</c:v>
                </c:pt>
                <c:pt idx="13">
                  <c:v>8.5746404061393833E-2</c:v>
                </c:pt>
                <c:pt idx="14">
                  <c:v>6.1298412365791359E-2</c:v>
                </c:pt>
                <c:pt idx="15">
                  <c:v>4.5868819481762149E-2</c:v>
                </c:pt>
                <c:pt idx="16">
                  <c:v>3.534396723687519E-2</c:v>
                </c:pt>
                <c:pt idx="17">
                  <c:v>4.887284932172882E-2</c:v>
                </c:pt>
                <c:pt idx="18">
                  <c:v>3.8802730715237099E-2</c:v>
                </c:pt>
                <c:pt idx="19">
                  <c:v>6.1544279104184814E-2</c:v>
                </c:pt>
                <c:pt idx="20">
                  <c:v>5.5227174177937585E-2</c:v>
                </c:pt>
                <c:pt idx="21">
                  <c:v>4.1746166900499752E-2</c:v>
                </c:pt>
                <c:pt idx="22">
                  <c:v>3.044911115469201E-2</c:v>
                </c:pt>
                <c:pt idx="23">
                  <c:v>2.158288854559225E-2</c:v>
                </c:pt>
                <c:pt idx="24">
                  <c:v>1.5111827120615024E-2</c:v>
                </c:pt>
                <c:pt idx="25">
                  <c:v>1.1208512173527637E-2</c:v>
                </c:pt>
                <c:pt idx="26">
                  <c:v>1.327773510514711E-2</c:v>
                </c:pt>
                <c:pt idx="27">
                  <c:v>1.1423980597900993E-2</c:v>
                </c:pt>
                <c:pt idx="28">
                  <c:v>4.9662865567054173E-3</c:v>
                </c:pt>
                <c:pt idx="29">
                  <c:v>5.7083135469992944E-3</c:v>
                </c:pt>
                <c:pt idx="30">
                  <c:v>7.3911405390930315E-3</c:v>
                </c:pt>
                <c:pt idx="31">
                  <c:v>9.7492600674255522E-3</c:v>
                </c:pt>
                <c:pt idx="32">
                  <c:v>3.9368661951220867E-3</c:v>
                </c:pt>
                <c:pt idx="33">
                  <c:v>9.7219535508724191E-3</c:v>
                </c:pt>
                <c:pt idx="34">
                  <c:v>7.1023045898348531E-3</c:v>
                </c:pt>
                <c:pt idx="35">
                  <c:v>6.0768722875013193E-3</c:v>
                </c:pt>
                <c:pt idx="36">
                  <c:v>6.5312415520754627E-3</c:v>
                </c:pt>
                <c:pt idx="37">
                  <c:v>3.91987316954274E-3</c:v>
                </c:pt>
                <c:pt idx="38">
                  <c:v>4.6024162557383626E-3</c:v>
                </c:pt>
                <c:pt idx="39">
                  <c:v>5.0623274260470684E-3</c:v>
                </c:pt>
                <c:pt idx="40">
                  <c:v>3.063500049477788E-3</c:v>
                </c:pt>
                <c:pt idx="41">
                  <c:v>2.9421393568222253E-3</c:v>
                </c:pt>
                <c:pt idx="42">
                  <c:v>3.1317369953179327E-3</c:v>
                </c:pt>
                <c:pt idx="43">
                  <c:v>5.7294350013408907E-3</c:v>
                </c:pt>
                <c:pt idx="44">
                  <c:v>1.0228824192211039E-3</c:v>
                </c:pt>
                <c:pt idx="45">
                  <c:v>3.416501739622089E-3</c:v>
                </c:pt>
                <c:pt idx="46">
                  <c:v>1.9107464856786885E-3</c:v>
                </c:pt>
                <c:pt idx="47">
                  <c:v>3.1324676993306098E-3</c:v>
                </c:pt>
                <c:pt idx="48">
                  <c:v>3.8838918660281368E-3</c:v>
                </c:pt>
                <c:pt idx="49">
                  <c:v>3.1679239621774397E-3</c:v>
                </c:pt>
                <c:pt idx="50">
                  <c:v>1.4764285413231876E-3</c:v>
                </c:pt>
                <c:pt idx="51">
                  <c:v>3.0109529425759972E-3</c:v>
                </c:pt>
                <c:pt idx="52">
                  <c:v>2.1131135925240071E-3</c:v>
                </c:pt>
                <c:pt idx="53">
                  <c:v>5.9875488574245763E-3</c:v>
                </c:pt>
                <c:pt idx="54">
                  <c:v>9.9502144309371516E-4</c:v>
                </c:pt>
                <c:pt idx="55">
                  <c:v>7.3025632194388202E-4</c:v>
                </c:pt>
                <c:pt idx="56">
                  <c:v>9.2426369068301505E-4</c:v>
                </c:pt>
                <c:pt idx="57">
                  <c:v>9.2324408224817164E-4</c:v>
                </c:pt>
                <c:pt idx="58">
                  <c:v>3.1936592450118199E-4</c:v>
                </c:pt>
                <c:pt idx="59">
                  <c:v>9.5223351431911315E-5</c:v>
                </c:pt>
                <c:pt idx="60">
                  <c:v>4.3710206114410408E-3</c:v>
                </c:pt>
                <c:pt idx="61">
                  <c:v>0</c:v>
                </c:pt>
                <c:pt idx="62">
                  <c:v>1.9793884733716277E-4</c:v>
                </c:pt>
                <c:pt idx="63">
                  <c:v>8.1638427919662141E-4</c:v>
                </c:pt>
                <c:pt idx="64">
                  <c:v>1.4570788070024493E-3</c:v>
                </c:pt>
                <c:pt idx="65">
                  <c:v>2.2581644526901634E-4</c:v>
                </c:pt>
                <c:pt idx="66">
                  <c:v>0</c:v>
                </c:pt>
                <c:pt idx="67">
                  <c:v>1.2279610542097652E-3</c:v>
                </c:pt>
                <c:pt idx="68">
                  <c:v>0</c:v>
                </c:pt>
                <c:pt idx="69">
                  <c:v>1.1557428964131332E-4</c:v>
                </c:pt>
                <c:pt idx="70">
                  <c:v>3.5743824710465598E-4</c:v>
                </c:pt>
                <c:pt idx="71">
                  <c:v>3.2029828374672078E-4</c:v>
                </c:pt>
                <c:pt idx="72">
                  <c:v>3.4503951077752379E-4</c:v>
                </c:pt>
                <c:pt idx="73">
                  <c:v>3.2029828374672078E-4</c:v>
                </c:pt>
                <c:pt idx="74">
                  <c:v>3.2029828374672078E-4</c:v>
                </c:pt>
                <c:pt idx="75">
                  <c:v>3.2029828374672078E-4</c:v>
                </c:pt>
                <c:pt idx="76">
                  <c:v>3.2029828374672078E-4</c:v>
                </c:pt>
                <c:pt idx="77">
                  <c:v>3.2029828374672078E-4</c:v>
                </c:pt>
                <c:pt idx="78">
                  <c:v>3.2029828374672078E-4</c:v>
                </c:pt>
                <c:pt idx="79">
                  <c:v>3.2029828374672078E-4</c:v>
                </c:pt>
                <c:pt idx="80">
                  <c:v>3.2029828374672078E-4</c:v>
                </c:pt>
                <c:pt idx="81">
                  <c:v>3.2029828374672078E-4</c:v>
                </c:pt>
                <c:pt idx="82">
                  <c:v>3.2029828374672078E-4</c:v>
                </c:pt>
                <c:pt idx="83">
                  <c:v>5.1605188345745217E-4</c:v>
                </c:pt>
                <c:pt idx="84">
                  <c:v>3.5324183450187273E-4</c:v>
                </c:pt>
                <c:pt idx="85">
                  <c:v>3.2029828374672078E-4</c:v>
                </c:pt>
                <c:pt idx="86">
                  <c:v>3.2029828374672078E-4</c:v>
                </c:pt>
                <c:pt idx="87">
                  <c:v>3.2029828374672078E-4</c:v>
                </c:pt>
                <c:pt idx="88">
                  <c:v>3.2029828374672078E-4</c:v>
                </c:pt>
                <c:pt idx="89">
                  <c:v>3.2029828374672078E-4</c:v>
                </c:pt>
                <c:pt idx="90">
                  <c:v>3.4529799609926606E-4</c:v>
                </c:pt>
              </c:numCache>
            </c:numRef>
          </c:yVal>
          <c:smooth val="1"/>
        </c:ser>
        <c:dLbls>
          <c:showLegendKey val="0"/>
          <c:showVal val="0"/>
          <c:showCatName val="0"/>
          <c:showSerName val="0"/>
          <c:showPercent val="0"/>
          <c:showBubbleSize val="0"/>
        </c:dLbls>
        <c:axId val="179576832"/>
        <c:axId val="179578752"/>
      </c:scatterChart>
      <c:valAx>
        <c:axId val="179576832"/>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79578752"/>
        <c:crosses val="autoZero"/>
        <c:crossBetween val="midCat"/>
      </c:valAx>
      <c:valAx>
        <c:axId val="179578752"/>
        <c:scaling>
          <c:orientation val="minMax"/>
        </c:scaling>
        <c:delete val="0"/>
        <c:axPos val="l"/>
        <c:majorGridlines/>
        <c:title>
          <c:tx>
            <c:rich>
              <a:bodyPr/>
              <a:lstStyle/>
              <a:p>
                <a:pPr>
                  <a:defRPr/>
                </a:pPr>
                <a:r>
                  <a:rPr lang="en-US"/>
                  <a:t>Public-Private Difference in Education Expenditure</a:t>
                </a:r>
              </a:p>
            </c:rich>
          </c:tx>
          <c:layout/>
          <c:overlay val="0"/>
        </c:title>
        <c:numFmt formatCode="General" sourceLinked="1"/>
        <c:majorTickMark val="none"/>
        <c:minorTickMark val="none"/>
        <c:tickLblPos val="nextTo"/>
        <c:crossAx val="179576832"/>
        <c:crosses val="autoZero"/>
        <c:crossBetween val="midCat"/>
      </c:valAx>
    </c:plotArea>
    <c:legend>
      <c:legendPos val="r"/>
      <c:layout/>
      <c:overlay val="0"/>
    </c:legend>
    <c:plotVisOnly val="1"/>
    <c:dispBlanksAs val="gap"/>
    <c:showDLblsOverMax val="0"/>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 CGH for NTA Africa Countries</a:t>
            </a:r>
          </a:p>
        </c:rich>
      </c:tx>
      <c:layout/>
      <c:overlay val="0"/>
    </c:title>
    <c:autoTitleDeleted val="0"/>
    <c:plotArea>
      <c:layout/>
      <c:scatterChart>
        <c:scatterStyle val="smoothMarker"/>
        <c:varyColors val="0"/>
        <c:ser>
          <c:idx val="0"/>
          <c:order val="0"/>
          <c:tx>
            <c:strRef>
              <c:f>'Health Cross-Country Comparison'!$B$1</c:f>
              <c:strCache>
                <c:ptCount val="1"/>
                <c:pt idx="0">
                  <c:v>Normalized CGH (KEN)</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Comparison'!$B$2:$B$112</c:f>
              <c:numCache>
                <c:formatCode>General</c:formatCode>
                <c:ptCount val="111"/>
                <c:pt idx="0">
                  <c:v>6.4473884942308577E-3</c:v>
                </c:pt>
                <c:pt idx="1">
                  <c:v>6.8153692579902402E-3</c:v>
                </c:pt>
                <c:pt idx="2">
                  <c:v>6.9864172574103708E-3</c:v>
                </c:pt>
                <c:pt idx="3">
                  <c:v>6.2253828348218486E-3</c:v>
                </c:pt>
                <c:pt idx="4">
                  <c:v>5.5799598860270761E-3</c:v>
                </c:pt>
                <c:pt idx="5">
                  <c:v>5.0657157890302605E-3</c:v>
                </c:pt>
                <c:pt idx="6">
                  <c:v>6.4473884942308447E-3</c:v>
                </c:pt>
                <c:pt idx="7">
                  <c:v>6.8153692579902402E-3</c:v>
                </c:pt>
                <c:pt idx="8">
                  <c:v>6.9864172574103708E-3</c:v>
                </c:pt>
                <c:pt idx="9">
                  <c:v>6.2253828348218486E-3</c:v>
                </c:pt>
                <c:pt idx="10">
                  <c:v>5.5799598860270761E-3</c:v>
                </c:pt>
                <c:pt idx="11">
                  <c:v>5.0657157890302605E-3</c:v>
                </c:pt>
                <c:pt idx="12">
                  <c:v>5.0194422257188705E-3</c:v>
                </c:pt>
                <c:pt idx="13">
                  <c:v>4.7432238816646375E-3</c:v>
                </c:pt>
                <c:pt idx="14">
                  <c:v>4.4685342070479948E-3</c:v>
                </c:pt>
                <c:pt idx="15">
                  <c:v>4.6605504807379992E-3</c:v>
                </c:pt>
                <c:pt idx="16">
                  <c:v>4.4038806950534573E-3</c:v>
                </c:pt>
                <c:pt idx="17">
                  <c:v>4.7169769443219916E-3</c:v>
                </c:pt>
                <c:pt idx="18">
                  <c:v>4.3074806574651724E-3</c:v>
                </c:pt>
                <c:pt idx="19">
                  <c:v>4.7429643247611083E-3</c:v>
                </c:pt>
                <c:pt idx="20">
                  <c:v>4.4659461832716064E-3</c:v>
                </c:pt>
                <c:pt idx="21">
                  <c:v>4.3037065190017652E-3</c:v>
                </c:pt>
                <c:pt idx="22">
                  <c:v>4.3433100735133815E-3</c:v>
                </c:pt>
                <c:pt idx="23">
                  <c:v>4.6208397835511049E-3</c:v>
                </c:pt>
                <c:pt idx="24">
                  <c:v>5.2518316703204695E-3</c:v>
                </c:pt>
                <c:pt idx="25">
                  <c:v>5.1495163248107285E-3</c:v>
                </c:pt>
                <c:pt idx="26">
                  <c:v>5.2547002379729722E-3</c:v>
                </c:pt>
                <c:pt idx="27">
                  <c:v>5.4555732877012734E-3</c:v>
                </c:pt>
                <c:pt idx="28">
                  <c:v>5.591585725778162E-3</c:v>
                </c:pt>
                <c:pt idx="29">
                  <c:v>5.7273788970069279E-3</c:v>
                </c:pt>
                <c:pt idx="30">
                  <c:v>5.8114136143828481E-3</c:v>
                </c:pt>
                <c:pt idx="31">
                  <c:v>5.7842396934448701E-3</c:v>
                </c:pt>
                <c:pt idx="32">
                  <c:v>5.8667224563080725E-3</c:v>
                </c:pt>
                <c:pt idx="33">
                  <c:v>6.0437996996518788E-3</c:v>
                </c:pt>
                <c:pt idx="34">
                  <c:v>5.9842019416835347E-3</c:v>
                </c:pt>
                <c:pt idx="35">
                  <c:v>6.2099406970708131E-3</c:v>
                </c:pt>
                <c:pt idx="36">
                  <c:v>6.3075209243279237E-3</c:v>
                </c:pt>
                <c:pt idx="37">
                  <c:v>6.4239722198280213E-3</c:v>
                </c:pt>
                <c:pt idx="38">
                  <c:v>6.4807032419433551E-3</c:v>
                </c:pt>
                <c:pt idx="39">
                  <c:v>6.6946192820908088E-3</c:v>
                </c:pt>
                <c:pt idx="40">
                  <c:v>6.6899212649359037E-3</c:v>
                </c:pt>
                <c:pt idx="41">
                  <c:v>6.6705969119771075E-3</c:v>
                </c:pt>
                <c:pt idx="42">
                  <c:v>6.7977469651674125E-3</c:v>
                </c:pt>
                <c:pt idx="43">
                  <c:v>6.7769502701887719E-3</c:v>
                </c:pt>
                <c:pt idx="44">
                  <c:v>6.7905182003547568E-3</c:v>
                </c:pt>
                <c:pt idx="45">
                  <c:v>6.7731366075691355E-3</c:v>
                </c:pt>
                <c:pt idx="46">
                  <c:v>6.5292589021077778E-3</c:v>
                </c:pt>
                <c:pt idx="47">
                  <c:v>6.4210575807853425E-3</c:v>
                </c:pt>
                <c:pt idx="48">
                  <c:v>6.4238155385983632E-3</c:v>
                </c:pt>
                <c:pt idx="49">
                  <c:v>6.4537481065657315E-3</c:v>
                </c:pt>
                <c:pt idx="50">
                  <c:v>6.2038757070977122E-3</c:v>
                </c:pt>
                <c:pt idx="51">
                  <c:v>6.2754503284833995E-3</c:v>
                </c:pt>
                <c:pt idx="52">
                  <c:v>6.3696770745934857E-3</c:v>
                </c:pt>
                <c:pt idx="53">
                  <c:v>6.2995060643328939E-3</c:v>
                </c:pt>
                <c:pt idx="54">
                  <c:v>6.3194534783768339E-3</c:v>
                </c:pt>
                <c:pt idx="55">
                  <c:v>6.3586972541480784E-3</c:v>
                </c:pt>
                <c:pt idx="56">
                  <c:v>6.7419919783565365E-3</c:v>
                </c:pt>
                <c:pt idx="57">
                  <c:v>6.8526033943751763E-3</c:v>
                </c:pt>
                <c:pt idx="58">
                  <c:v>6.9767741228801243E-3</c:v>
                </c:pt>
                <c:pt idx="59">
                  <c:v>6.9372431584335788E-3</c:v>
                </c:pt>
                <c:pt idx="60">
                  <c:v>6.831617253013564E-3</c:v>
                </c:pt>
                <c:pt idx="61">
                  <c:v>6.9711453436526001E-3</c:v>
                </c:pt>
                <c:pt idx="62">
                  <c:v>7.4618294768627391E-3</c:v>
                </c:pt>
                <c:pt idx="63">
                  <c:v>7.5859236345724741E-3</c:v>
                </c:pt>
                <c:pt idx="64">
                  <c:v>7.6115099870085893E-3</c:v>
                </c:pt>
                <c:pt idx="65">
                  <c:v>7.7246231848038327E-3</c:v>
                </c:pt>
                <c:pt idx="66">
                  <c:v>8.7544768163046044E-3</c:v>
                </c:pt>
                <c:pt idx="67">
                  <c:v>8.6717906800468213E-3</c:v>
                </c:pt>
                <c:pt idx="68">
                  <c:v>8.8197747248165859E-3</c:v>
                </c:pt>
                <c:pt idx="69">
                  <c:v>8.6631232694808716E-3</c:v>
                </c:pt>
                <c:pt idx="70">
                  <c:v>8.7685659458007666E-3</c:v>
                </c:pt>
                <c:pt idx="71">
                  <c:v>8.9111495857299508E-3</c:v>
                </c:pt>
                <c:pt idx="72">
                  <c:v>8.9996290327424809E-3</c:v>
                </c:pt>
                <c:pt idx="73">
                  <c:v>1.0668912215209778E-2</c:v>
                </c:pt>
                <c:pt idx="74">
                  <c:v>1.051240360973792E-2</c:v>
                </c:pt>
                <c:pt idx="75">
                  <c:v>1.1040974825457139E-2</c:v>
                </c:pt>
                <c:pt idx="76">
                  <c:v>1.1090275143454068E-2</c:v>
                </c:pt>
                <c:pt idx="77">
                  <c:v>1.0647859609329529E-2</c:v>
                </c:pt>
                <c:pt idx="78">
                  <c:v>1.0717510014768014E-2</c:v>
                </c:pt>
                <c:pt idx="79">
                  <c:v>1.1097962404989623E-2</c:v>
                </c:pt>
                <c:pt idx="80">
                  <c:v>1.164549430000439E-2</c:v>
                </c:pt>
                <c:pt idx="81">
                  <c:v>1.1865539223083352E-2</c:v>
                </c:pt>
                <c:pt idx="82">
                  <c:v>1.1742379208174478E-2</c:v>
                </c:pt>
                <c:pt idx="83">
                  <c:v>1.2179777059554446E-2</c:v>
                </c:pt>
                <c:pt idx="84">
                  <c:v>1.0002786301373421E-2</c:v>
                </c:pt>
                <c:pt idx="85">
                  <c:v>1.0004128064928907E-2</c:v>
                </c:pt>
                <c:pt idx="86">
                  <c:v>9.5339818307571683E-3</c:v>
                </c:pt>
                <c:pt idx="87">
                  <c:v>9.5339818307571579E-3</c:v>
                </c:pt>
                <c:pt idx="88">
                  <c:v>9.5339818307571579E-3</c:v>
                </c:pt>
                <c:pt idx="89">
                  <c:v>9.5339818307571579E-3</c:v>
                </c:pt>
                <c:pt idx="90">
                  <c:v>9.5339818307571579E-3</c:v>
                </c:pt>
              </c:numCache>
            </c:numRef>
          </c:yVal>
          <c:smooth val="1"/>
        </c:ser>
        <c:ser>
          <c:idx val="1"/>
          <c:order val="1"/>
          <c:tx>
            <c:strRef>
              <c:f>'Health Cross-Country Comparison'!$E$1</c:f>
              <c:strCache>
                <c:ptCount val="1"/>
                <c:pt idx="0">
                  <c:v>Normalized CGH (MOZ)</c:v>
                </c:pt>
              </c:strCache>
            </c:strRef>
          </c:tx>
          <c:marker>
            <c:symbol val="diamond"/>
            <c:size val="7"/>
          </c:marker>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Comparison'!$E$2:$E$112</c:f>
              <c:numCache>
                <c:formatCode>General</c:formatCode>
                <c:ptCount val="111"/>
                <c:pt idx="0">
                  <c:v>1.0474051708438898E-2</c:v>
                </c:pt>
                <c:pt idx="1">
                  <c:v>1.022839633395225E-2</c:v>
                </c:pt>
                <c:pt idx="2">
                  <c:v>9.9827409594655508E-3</c:v>
                </c:pt>
                <c:pt idx="3">
                  <c:v>9.7370855849788513E-3</c:v>
                </c:pt>
                <c:pt idx="4">
                  <c:v>9.4914302104922021E-3</c:v>
                </c:pt>
                <c:pt idx="5">
                  <c:v>9.2457748360055044E-3</c:v>
                </c:pt>
                <c:pt idx="6">
                  <c:v>9.0193081725777613E-3</c:v>
                </c:pt>
                <c:pt idx="7">
                  <c:v>8.8298633742276179E-3</c:v>
                </c:pt>
                <c:pt idx="8">
                  <c:v>8.6947000056566432E-3</c:v>
                </c:pt>
                <c:pt idx="9">
                  <c:v>8.562210196527224E-3</c:v>
                </c:pt>
                <c:pt idx="10">
                  <c:v>8.4743434665054164E-3</c:v>
                </c:pt>
                <c:pt idx="11">
                  <c:v>8.3732575321989414E-3</c:v>
                </c:pt>
                <c:pt idx="12">
                  <c:v>8.3701811182665814E-3</c:v>
                </c:pt>
                <c:pt idx="13">
                  <c:v>8.39809557617106E-3</c:v>
                </c:pt>
                <c:pt idx="14">
                  <c:v>8.4745318791457375E-3</c:v>
                </c:pt>
                <c:pt idx="15">
                  <c:v>8.5516341888072812E-3</c:v>
                </c:pt>
                <c:pt idx="16">
                  <c:v>8.6398766080143779E-3</c:v>
                </c:pt>
                <c:pt idx="17">
                  <c:v>8.7696156451755256E-3</c:v>
                </c:pt>
                <c:pt idx="18">
                  <c:v>8.8425442983654668E-3</c:v>
                </c:pt>
                <c:pt idx="19">
                  <c:v>8.9956047489968879E-3</c:v>
                </c:pt>
                <c:pt idx="20">
                  <c:v>9.126235415965165E-3</c:v>
                </c:pt>
                <c:pt idx="21">
                  <c:v>9.2645035557755735E-3</c:v>
                </c:pt>
                <c:pt idx="22">
                  <c:v>9.3847719710987675E-3</c:v>
                </c:pt>
                <c:pt idx="23">
                  <c:v>9.4542744050619253E-3</c:v>
                </c:pt>
                <c:pt idx="24">
                  <c:v>9.5071150581826011E-3</c:v>
                </c:pt>
                <c:pt idx="25">
                  <c:v>9.4886003204243726E-3</c:v>
                </c:pt>
                <c:pt idx="26">
                  <c:v>9.5575347724225403E-3</c:v>
                </c:pt>
                <c:pt idx="27">
                  <c:v>9.5361877337357907E-3</c:v>
                </c:pt>
                <c:pt idx="28">
                  <c:v>9.5287018293760944E-3</c:v>
                </c:pt>
                <c:pt idx="29">
                  <c:v>9.5459513946339804E-3</c:v>
                </c:pt>
                <c:pt idx="30">
                  <c:v>9.5069466150515536E-3</c:v>
                </c:pt>
                <c:pt idx="31">
                  <c:v>9.5218533055594634E-3</c:v>
                </c:pt>
                <c:pt idx="32">
                  <c:v>9.4376309584959933E-3</c:v>
                </c:pt>
                <c:pt idx="33">
                  <c:v>9.3928847396213908E-3</c:v>
                </c:pt>
                <c:pt idx="34">
                  <c:v>9.3400794515151719E-3</c:v>
                </c:pt>
                <c:pt idx="35">
                  <c:v>9.2869916337163273E-3</c:v>
                </c:pt>
                <c:pt idx="36">
                  <c:v>9.2495911417328006E-3</c:v>
                </c:pt>
                <c:pt idx="37">
                  <c:v>9.1749202870551067E-3</c:v>
                </c:pt>
                <c:pt idx="38">
                  <c:v>9.194153832812163E-3</c:v>
                </c:pt>
                <c:pt idx="39">
                  <c:v>9.1381101853746684E-3</c:v>
                </c:pt>
                <c:pt idx="40">
                  <c:v>9.0071884490183947E-3</c:v>
                </c:pt>
                <c:pt idx="41">
                  <c:v>8.9530609729691103E-3</c:v>
                </c:pt>
                <c:pt idx="42">
                  <c:v>8.9286593634040432E-3</c:v>
                </c:pt>
                <c:pt idx="43">
                  <c:v>8.8966297532337372E-3</c:v>
                </c:pt>
                <c:pt idx="44">
                  <c:v>8.8605694525826298E-3</c:v>
                </c:pt>
                <c:pt idx="45">
                  <c:v>8.920068940563939E-3</c:v>
                </c:pt>
                <c:pt idx="46">
                  <c:v>8.8858478464364458E-3</c:v>
                </c:pt>
                <c:pt idx="47">
                  <c:v>8.9470389675916709E-3</c:v>
                </c:pt>
                <c:pt idx="48">
                  <c:v>8.9518299120367045E-3</c:v>
                </c:pt>
                <c:pt idx="49">
                  <c:v>9.0090169548680734E-3</c:v>
                </c:pt>
                <c:pt idx="50">
                  <c:v>9.0027977868102037E-3</c:v>
                </c:pt>
                <c:pt idx="51">
                  <c:v>9.1274699999644091E-3</c:v>
                </c:pt>
                <c:pt idx="52">
                  <c:v>9.0672524612892252E-3</c:v>
                </c:pt>
                <c:pt idx="53">
                  <c:v>9.1194222414262907E-3</c:v>
                </c:pt>
                <c:pt idx="54">
                  <c:v>9.3536165607282194E-3</c:v>
                </c:pt>
                <c:pt idx="55">
                  <c:v>9.4927554139207365E-3</c:v>
                </c:pt>
                <c:pt idx="56">
                  <c:v>9.5241669596835901E-3</c:v>
                </c:pt>
                <c:pt idx="57">
                  <c:v>9.5974715711689262E-3</c:v>
                </c:pt>
                <c:pt idx="58">
                  <c:v>9.6715840035800412E-3</c:v>
                </c:pt>
                <c:pt idx="59">
                  <c:v>9.764261780646594E-3</c:v>
                </c:pt>
                <c:pt idx="60">
                  <c:v>9.6556836967950071E-3</c:v>
                </c:pt>
                <c:pt idx="61">
                  <c:v>9.7469259132141016E-3</c:v>
                </c:pt>
                <c:pt idx="62">
                  <c:v>1.0021091491890864E-2</c:v>
                </c:pt>
                <c:pt idx="63">
                  <c:v>1.0178049991968344E-2</c:v>
                </c:pt>
                <c:pt idx="64">
                  <c:v>1.0234592233852546E-2</c:v>
                </c:pt>
                <c:pt idx="65">
                  <c:v>1.0405989007638798E-2</c:v>
                </c:pt>
                <c:pt idx="66">
                  <c:v>1.0447325651746752E-2</c:v>
                </c:pt>
                <c:pt idx="67">
                  <c:v>1.0722541334747631E-2</c:v>
                </c:pt>
                <c:pt idx="68">
                  <c:v>1.0802650205250452E-2</c:v>
                </c:pt>
                <c:pt idx="69">
                  <c:v>1.1063195932454088E-2</c:v>
                </c:pt>
                <c:pt idx="70">
                  <c:v>1.0956043489251588E-2</c:v>
                </c:pt>
                <c:pt idx="71">
                  <c:v>1.1183991105693189E-2</c:v>
                </c:pt>
                <c:pt idx="72">
                  <c:v>1.1266617711173321E-2</c:v>
                </c:pt>
                <c:pt idx="73">
                  <c:v>1.1008644282511125E-2</c:v>
                </c:pt>
                <c:pt idx="74">
                  <c:v>1.1138261583970513E-2</c:v>
                </c:pt>
                <c:pt idx="75">
                  <c:v>1.1150960700357085E-2</c:v>
                </c:pt>
                <c:pt idx="76">
                  <c:v>1.1008642613371061E-2</c:v>
                </c:pt>
                <c:pt idx="77">
                  <c:v>1.1044686854305151E-2</c:v>
                </c:pt>
                <c:pt idx="78">
                  <c:v>1.1098345092440834E-2</c:v>
                </c:pt>
                <c:pt idx="79">
                  <c:v>1.1264909189597083E-2</c:v>
                </c:pt>
                <c:pt idx="80">
                  <c:v>1.1018789705495743E-2</c:v>
                </c:pt>
                <c:pt idx="81">
                  <c:v>1.1171199093185829E-2</c:v>
                </c:pt>
                <c:pt idx="82">
                  <c:v>1.0877601560278444E-2</c:v>
                </c:pt>
                <c:pt idx="83">
                  <c:v>1.0737065768185883E-2</c:v>
                </c:pt>
                <c:pt idx="84">
                  <c:v>1.0696731473143326E-2</c:v>
                </c:pt>
                <c:pt idx="85">
                  <c:v>1.1056414182533725E-2</c:v>
                </c:pt>
                <c:pt idx="86">
                  <c:v>1.0963728692629113E-2</c:v>
                </c:pt>
                <c:pt idx="87">
                  <c:v>1.0871043202724499E-2</c:v>
                </c:pt>
                <c:pt idx="88">
                  <c:v>1.0778357712819837E-2</c:v>
                </c:pt>
                <c:pt idx="89">
                  <c:v>1.0685672222915223E-2</c:v>
                </c:pt>
                <c:pt idx="90">
                  <c:v>1.0592986733010609E-2</c:v>
                </c:pt>
              </c:numCache>
            </c:numRef>
          </c:yVal>
          <c:smooth val="1"/>
        </c:ser>
        <c:ser>
          <c:idx val="2"/>
          <c:order val="2"/>
          <c:tx>
            <c:strRef>
              <c:f>'Health Cross-Country Comparison'!$H$1</c:f>
              <c:strCache>
                <c:ptCount val="1"/>
                <c:pt idx="0">
                  <c:v>Normalized CGH (NGA)</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Comparison'!$H$2:$H$112</c:f>
              <c:numCache>
                <c:formatCode>General</c:formatCode>
                <c:ptCount val="111"/>
                <c:pt idx="0">
                  <c:v>3.9942805670110364E-3</c:v>
                </c:pt>
                <c:pt idx="1">
                  <c:v>3.7123139977780933E-3</c:v>
                </c:pt>
                <c:pt idx="2">
                  <c:v>3.4293009389178572E-3</c:v>
                </c:pt>
                <c:pt idx="3">
                  <c:v>3.1443507629228852E-3</c:v>
                </c:pt>
                <c:pt idx="4">
                  <c:v>2.8400779237929392E-3</c:v>
                </c:pt>
                <c:pt idx="5">
                  <c:v>2.5533322881078247E-3</c:v>
                </c:pt>
                <c:pt idx="6">
                  <c:v>2.2736167818656811E-3</c:v>
                </c:pt>
                <c:pt idx="7">
                  <c:v>2.0105854025107488E-3</c:v>
                </c:pt>
                <c:pt idx="8">
                  <c:v>1.8149289884500268E-3</c:v>
                </c:pt>
                <c:pt idx="9">
                  <c:v>1.5584204723265026E-3</c:v>
                </c:pt>
                <c:pt idx="10">
                  <c:v>1.4672405727196394E-3</c:v>
                </c:pt>
                <c:pt idx="11">
                  <c:v>1.3787677583692373E-3</c:v>
                </c:pt>
                <c:pt idx="12">
                  <c:v>1.2664110256473831E-3</c:v>
                </c:pt>
                <c:pt idx="13">
                  <c:v>1.2704226074465566E-3</c:v>
                </c:pt>
                <c:pt idx="14">
                  <c:v>1.2523928644820675E-3</c:v>
                </c:pt>
                <c:pt idx="15">
                  <c:v>1.2542669218448379E-3</c:v>
                </c:pt>
                <c:pt idx="16">
                  <c:v>1.1768327917203334E-3</c:v>
                </c:pt>
                <c:pt idx="17">
                  <c:v>1.2110242469080693E-3</c:v>
                </c:pt>
                <c:pt idx="18">
                  <c:v>1.2213744460598825E-3</c:v>
                </c:pt>
                <c:pt idx="19">
                  <c:v>1.2401595344020847E-3</c:v>
                </c:pt>
                <c:pt idx="20">
                  <c:v>1.2725361984625935E-3</c:v>
                </c:pt>
                <c:pt idx="21">
                  <c:v>1.287385211542511E-3</c:v>
                </c:pt>
                <c:pt idx="22">
                  <c:v>1.3161863627806664E-3</c:v>
                </c:pt>
                <c:pt idx="23">
                  <c:v>1.3421623633440277E-3</c:v>
                </c:pt>
                <c:pt idx="24">
                  <c:v>1.3406457930819965E-3</c:v>
                </c:pt>
                <c:pt idx="25">
                  <c:v>1.41832761104705E-3</c:v>
                </c:pt>
                <c:pt idx="26">
                  <c:v>1.4572836648744146E-3</c:v>
                </c:pt>
                <c:pt idx="27">
                  <c:v>1.4807135173386301E-3</c:v>
                </c:pt>
                <c:pt idx="28">
                  <c:v>1.4977789772352395E-3</c:v>
                </c:pt>
                <c:pt idx="29">
                  <c:v>1.4950407327636007E-3</c:v>
                </c:pt>
                <c:pt idx="30">
                  <c:v>1.4587723672347239E-3</c:v>
                </c:pt>
                <c:pt idx="31">
                  <c:v>1.4769474767094817E-3</c:v>
                </c:pt>
                <c:pt idx="32">
                  <c:v>1.4671234708967171E-3</c:v>
                </c:pt>
                <c:pt idx="33">
                  <c:v>1.4614200724059922E-3</c:v>
                </c:pt>
                <c:pt idx="34">
                  <c:v>1.5011618068610543E-3</c:v>
                </c:pt>
                <c:pt idx="35">
                  <c:v>1.5336509849505804E-3</c:v>
                </c:pt>
                <c:pt idx="36">
                  <c:v>1.4692773862820918E-3</c:v>
                </c:pt>
                <c:pt idx="37">
                  <c:v>1.5266992329844172E-3</c:v>
                </c:pt>
                <c:pt idx="38">
                  <c:v>1.5841992091116324E-3</c:v>
                </c:pt>
                <c:pt idx="39">
                  <c:v>1.6145150596040296E-3</c:v>
                </c:pt>
                <c:pt idx="40">
                  <c:v>1.6999238384893766E-3</c:v>
                </c:pt>
                <c:pt idx="41">
                  <c:v>1.767515496681643E-3</c:v>
                </c:pt>
                <c:pt idx="42">
                  <c:v>1.8077374836614525E-3</c:v>
                </c:pt>
                <c:pt idx="43">
                  <c:v>1.8501580683776564E-3</c:v>
                </c:pt>
                <c:pt idx="44">
                  <c:v>1.9021578330465812E-3</c:v>
                </c:pt>
                <c:pt idx="45">
                  <c:v>1.8641272940281002E-3</c:v>
                </c:pt>
                <c:pt idx="46">
                  <c:v>1.9416529334476309E-3</c:v>
                </c:pt>
                <c:pt idx="47">
                  <c:v>2.1589989301014278E-3</c:v>
                </c:pt>
                <c:pt idx="48">
                  <c:v>2.2025123806433291E-3</c:v>
                </c:pt>
                <c:pt idx="49">
                  <c:v>2.2485326025607757E-3</c:v>
                </c:pt>
                <c:pt idx="50">
                  <c:v>2.24511522343376E-3</c:v>
                </c:pt>
                <c:pt idx="51">
                  <c:v>2.2597555626878494E-3</c:v>
                </c:pt>
                <c:pt idx="52">
                  <c:v>2.3067899963240884E-3</c:v>
                </c:pt>
                <c:pt idx="53">
                  <c:v>2.2926485195610261E-3</c:v>
                </c:pt>
                <c:pt idx="54">
                  <c:v>2.2738551813106783E-3</c:v>
                </c:pt>
                <c:pt idx="55">
                  <c:v>2.6125130943404837E-3</c:v>
                </c:pt>
                <c:pt idx="56">
                  <c:v>2.8344364817947782E-3</c:v>
                </c:pt>
                <c:pt idx="57">
                  <c:v>2.885952593310725E-3</c:v>
                </c:pt>
                <c:pt idx="58">
                  <c:v>2.583753819241696E-3</c:v>
                </c:pt>
                <c:pt idx="59">
                  <c:v>2.6774048438509006E-3</c:v>
                </c:pt>
                <c:pt idx="60">
                  <c:v>2.7077287669899641E-3</c:v>
                </c:pt>
                <c:pt idx="61">
                  <c:v>2.7352502691912872E-3</c:v>
                </c:pt>
                <c:pt idx="62">
                  <c:v>2.8063988030638228E-3</c:v>
                </c:pt>
                <c:pt idx="63">
                  <c:v>2.8903823499296065E-3</c:v>
                </c:pt>
                <c:pt idx="64">
                  <c:v>3.0401962203153881E-3</c:v>
                </c:pt>
                <c:pt idx="65">
                  <c:v>3.2294509273688037E-3</c:v>
                </c:pt>
                <c:pt idx="66">
                  <c:v>3.181810797626567E-3</c:v>
                </c:pt>
                <c:pt idx="67">
                  <c:v>3.3296588348343393E-3</c:v>
                </c:pt>
                <c:pt idx="68">
                  <c:v>3.4283359609028692E-3</c:v>
                </c:pt>
                <c:pt idx="69">
                  <c:v>3.5458462348640714E-3</c:v>
                </c:pt>
                <c:pt idx="70">
                  <c:v>3.5866502621827224E-3</c:v>
                </c:pt>
                <c:pt idx="71">
                  <c:v>3.7179923778871632E-3</c:v>
                </c:pt>
                <c:pt idx="72">
                  <c:v>3.835889586503014E-3</c:v>
                </c:pt>
                <c:pt idx="73">
                  <c:v>3.9367739564820413E-3</c:v>
                </c:pt>
                <c:pt idx="74">
                  <c:v>4.003754156341824E-3</c:v>
                </c:pt>
                <c:pt idx="75">
                  <c:v>4.2471602571284338E-3</c:v>
                </c:pt>
                <c:pt idx="76">
                  <c:v>4.287368435754794E-3</c:v>
                </c:pt>
                <c:pt idx="77">
                  <c:v>4.3427903503131136E-3</c:v>
                </c:pt>
                <c:pt idx="78">
                  <c:v>4.4987045788678053E-3</c:v>
                </c:pt>
                <c:pt idx="79">
                  <c:v>4.731865930701018E-3</c:v>
                </c:pt>
                <c:pt idx="80">
                  <c:v>4.7449522666014095E-3</c:v>
                </c:pt>
                <c:pt idx="81">
                  <c:v>4.866596538282985E-3</c:v>
                </c:pt>
                <c:pt idx="82">
                  <c:v>4.8515899946255511E-3</c:v>
                </c:pt>
                <c:pt idx="83">
                  <c:v>4.9313087407898259E-3</c:v>
                </c:pt>
                <c:pt idx="84">
                  <c:v>4.8375467111692735E-3</c:v>
                </c:pt>
                <c:pt idx="85">
                  <c:v>5.0651166752866024E-3</c:v>
                </c:pt>
                <c:pt idx="86">
                  <c:v>5.0311737050577118E-3</c:v>
                </c:pt>
                <c:pt idx="87">
                  <c:v>4.9289909099142935E-3</c:v>
                </c:pt>
                <c:pt idx="88">
                  <c:v>4.8212864663154196E-3</c:v>
                </c:pt>
                <c:pt idx="89">
                  <c:v>4.8010141636245767E-3</c:v>
                </c:pt>
                <c:pt idx="90">
                  <c:v>1.4816405447834336E-3</c:v>
                </c:pt>
              </c:numCache>
            </c:numRef>
          </c:yVal>
          <c:smooth val="1"/>
        </c:ser>
        <c:ser>
          <c:idx val="3"/>
          <c:order val="3"/>
          <c:tx>
            <c:strRef>
              <c:f>'Health Cross-Country Comparison'!$K$1</c:f>
              <c:strCache>
                <c:ptCount val="1"/>
                <c:pt idx="0">
                  <c:v>Normalized CGH (SEN)</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Comparison'!$K$2:$K$112</c:f>
              <c:numCache>
                <c:formatCode>General</c:formatCode>
                <c:ptCount val="111"/>
                <c:pt idx="0">
                  <c:v>7.1374677073492111E-3</c:v>
                </c:pt>
                <c:pt idx="1">
                  <c:v>6.9266804516714617E-3</c:v>
                </c:pt>
                <c:pt idx="2">
                  <c:v>6.7158931968706983E-3</c:v>
                </c:pt>
                <c:pt idx="3">
                  <c:v>6.5051059420699522E-3</c:v>
                </c:pt>
                <c:pt idx="4">
                  <c:v>6.2943186872691887E-3</c:v>
                </c:pt>
                <c:pt idx="5">
                  <c:v>6.0673277429698375E-3</c:v>
                </c:pt>
                <c:pt idx="6">
                  <c:v>5.9691137164757414E-3</c:v>
                </c:pt>
                <c:pt idx="7">
                  <c:v>5.8928706769477302E-3</c:v>
                </c:pt>
                <c:pt idx="8">
                  <c:v>5.8512123149451305E-3</c:v>
                </c:pt>
                <c:pt idx="9">
                  <c:v>5.8210190157846941E-3</c:v>
                </c:pt>
                <c:pt idx="10">
                  <c:v>5.8226154140204184E-3</c:v>
                </c:pt>
                <c:pt idx="11">
                  <c:v>5.837322058518014E-3</c:v>
                </c:pt>
                <c:pt idx="12">
                  <c:v>5.8398921136017167E-3</c:v>
                </c:pt>
                <c:pt idx="13">
                  <c:v>5.9015148082660427E-3</c:v>
                </c:pt>
                <c:pt idx="14">
                  <c:v>5.9523037236845202E-3</c:v>
                </c:pt>
                <c:pt idx="15">
                  <c:v>6.0734426143745314E-3</c:v>
                </c:pt>
                <c:pt idx="16">
                  <c:v>6.113460015244019E-3</c:v>
                </c:pt>
                <c:pt idx="17">
                  <c:v>6.2499802600883619E-3</c:v>
                </c:pt>
                <c:pt idx="18">
                  <c:v>6.3585633076509353E-3</c:v>
                </c:pt>
                <c:pt idx="19">
                  <c:v>6.4962230524847073E-3</c:v>
                </c:pt>
                <c:pt idx="20">
                  <c:v>6.6763261392381347E-3</c:v>
                </c:pt>
                <c:pt idx="21">
                  <c:v>6.7646823497482557E-3</c:v>
                </c:pt>
                <c:pt idx="22">
                  <c:v>6.9510814169350989E-3</c:v>
                </c:pt>
                <c:pt idx="23">
                  <c:v>7.0940790111150851E-3</c:v>
                </c:pt>
                <c:pt idx="24">
                  <c:v>7.0942652196862412E-3</c:v>
                </c:pt>
                <c:pt idx="25">
                  <c:v>7.298082761041773E-3</c:v>
                </c:pt>
                <c:pt idx="26">
                  <c:v>7.3556689894160769E-3</c:v>
                </c:pt>
                <c:pt idx="27">
                  <c:v>7.4228186970722457E-3</c:v>
                </c:pt>
                <c:pt idx="28">
                  <c:v>7.4666207146545449E-3</c:v>
                </c:pt>
                <c:pt idx="29">
                  <c:v>7.4786623961613846E-3</c:v>
                </c:pt>
                <c:pt idx="30">
                  <c:v>7.5151723340907885E-3</c:v>
                </c:pt>
                <c:pt idx="31">
                  <c:v>7.4620738229005425E-3</c:v>
                </c:pt>
                <c:pt idx="32">
                  <c:v>7.5243726540411221E-3</c:v>
                </c:pt>
                <c:pt idx="33">
                  <c:v>7.6347413622895651E-3</c:v>
                </c:pt>
                <c:pt idx="34">
                  <c:v>7.5691142911815858E-3</c:v>
                </c:pt>
                <c:pt idx="35">
                  <c:v>7.6163537131407133E-3</c:v>
                </c:pt>
                <c:pt idx="36">
                  <c:v>7.5283224330793654E-3</c:v>
                </c:pt>
                <c:pt idx="37">
                  <c:v>7.6063751027504543E-3</c:v>
                </c:pt>
                <c:pt idx="38">
                  <c:v>7.6305916355862242E-3</c:v>
                </c:pt>
                <c:pt idx="39">
                  <c:v>7.6759259041592268E-3</c:v>
                </c:pt>
                <c:pt idx="40">
                  <c:v>7.7295554664090294E-3</c:v>
                </c:pt>
                <c:pt idx="41">
                  <c:v>7.7294443843728654E-3</c:v>
                </c:pt>
                <c:pt idx="42">
                  <c:v>7.7658916340321033E-3</c:v>
                </c:pt>
                <c:pt idx="43">
                  <c:v>7.820023991579321E-3</c:v>
                </c:pt>
                <c:pt idx="44">
                  <c:v>7.781980341053471E-3</c:v>
                </c:pt>
                <c:pt idx="45">
                  <c:v>7.8411825850433822E-3</c:v>
                </c:pt>
                <c:pt idx="46">
                  <c:v>7.7751914104065472E-3</c:v>
                </c:pt>
                <c:pt idx="47">
                  <c:v>7.9204694989110768E-3</c:v>
                </c:pt>
                <c:pt idx="48">
                  <c:v>8.0296868506243724E-3</c:v>
                </c:pt>
                <c:pt idx="49">
                  <c:v>8.0541226243209876E-3</c:v>
                </c:pt>
                <c:pt idx="50">
                  <c:v>8.120211565765716E-3</c:v>
                </c:pt>
                <c:pt idx="51">
                  <c:v>8.1363817953087371E-3</c:v>
                </c:pt>
                <c:pt idx="52">
                  <c:v>8.2800732318569301E-3</c:v>
                </c:pt>
                <c:pt idx="53">
                  <c:v>9.2888244672336973E-3</c:v>
                </c:pt>
                <c:pt idx="54">
                  <c:v>9.3261275689030202E-3</c:v>
                </c:pt>
                <c:pt idx="55">
                  <c:v>9.4894201118398639E-3</c:v>
                </c:pt>
                <c:pt idx="56">
                  <c:v>9.2812189199211817E-3</c:v>
                </c:pt>
                <c:pt idx="57">
                  <c:v>9.3855122855998185E-3</c:v>
                </c:pt>
                <c:pt idx="58">
                  <c:v>9.4074597573758044E-3</c:v>
                </c:pt>
                <c:pt idx="59">
                  <c:v>9.5510215962663157E-3</c:v>
                </c:pt>
                <c:pt idx="60">
                  <c:v>1.0178713053849223E-2</c:v>
                </c:pt>
                <c:pt idx="61">
                  <c:v>9.9900610023887539E-3</c:v>
                </c:pt>
                <c:pt idx="62">
                  <c:v>9.0791613450995831E-3</c:v>
                </c:pt>
                <c:pt idx="63">
                  <c:v>9.1158502478820794E-3</c:v>
                </c:pt>
                <c:pt idx="64">
                  <c:v>9.7314912543237115E-3</c:v>
                </c:pt>
                <c:pt idx="65">
                  <c:v>9.9299503528927878E-3</c:v>
                </c:pt>
                <c:pt idx="66">
                  <c:v>9.7529534729943624E-3</c:v>
                </c:pt>
                <c:pt idx="67">
                  <c:v>1.0043566488927387E-2</c:v>
                </c:pt>
                <c:pt idx="68">
                  <c:v>9.9243988498198109E-3</c:v>
                </c:pt>
                <c:pt idx="69">
                  <c:v>9.333888370900335E-3</c:v>
                </c:pt>
                <c:pt idx="70">
                  <c:v>9.8154273723471391E-3</c:v>
                </c:pt>
                <c:pt idx="71">
                  <c:v>9.7345836875908209E-3</c:v>
                </c:pt>
                <c:pt idx="72">
                  <c:v>1.0415651036977915E-2</c:v>
                </c:pt>
                <c:pt idx="73">
                  <c:v>1.0459697335650541E-2</c:v>
                </c:pt>
                <c:pt idx="74">
                  <c:v>1.0463472178021141E-2</c:v>
                </c:pt>
                <c:pt idx="75">
                  <c:v>1.072813552118846E-2</c:v>
                </c:pt>
                <c:pt idx="76">
                  <c:v>1.0415017349040144E-2</c:v>
                </c:pt>
                <c:pt idx="77">
                  <c:v>1.0373596091351441E-2</c:v>
                </c:pt>
                <c:pt idx="78">
                  <c:v>1.0320851613226498E-2</c:v>
                </c:pt>
                <c:pt idx="79">
                  <c:v>1.0023112453740105E-2</c:v>
                </c:pt>
                <c:pt idx="80">
                  <c:v>1.0240108612643116E-2</c:v>
                </c:pt>
                <c:pt idx="81">
                  <c:v>9.6725323501500229E-3</c:v>
                </c:pt>
                <c:pt idx="82">
                  <c:v>9.2760491385726045E-3</c:v>
                </c:pt>
                <c:pt idx="83">
                  <c:v>8.8795659269951827E-3</c:v>
                </c:pt>
                <c:pt idx="84">
                  <c:v>8.4830827154177609E-3</c:v>
                </c:pt>
                <c:pt idx="85">
                  <c:v>8.0865995038403114E-3</c:v>
                </c:pt>
                <c:pt idx="86">
                  <c:v>8.0865995038403114E-3</c:v>
                </c:pt>
                <c:pt idx="87">
                  <c:v>8.0865995038403114E-3</c:v>
                </c:pt>
                <c:pt idx="88">
                  <c:v>8.0865995038403114E-3</c:v>
                </c:pt>
                <c:pt idx="89">
                  <c:v>8.0865995038403114E-3</c:v>
                </c:pt>
                <c:pt idx="90">
                  <c:v>8.0865995038403114E-3</c:v>
                </c:pt>
              </c:numCache>
            </c:numRef>
          </c:yVal>
          <c:smooth val="1"/>
        </c:ser>
        <c:ser>
          <c:idx val="4"/>
          <c:order val="4"/>
          <c:tx>
            <c:strRef>
              <c:f>'Health Cross-Country Comparison'!$N$1</c:f>
              <c:strCache>
                <c:ptCount val="1"/>
                <c:pt idx="0">
                  <c:v>Normalized CGH (ZAF)</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Comparison'!$N$2:$N$112</c:f>
              <c:numCache>
                <c:formatCode>General</c:formatCode>
                <c:ptCount val="111"/>
                <c:pt idx="0">
                  <c:v>2.3424583012982916E-2</c:v>
                </c:pt>
                <c:pt idx="1">
                  <c:v>2.7444220512140634E-2</c:v>
                </c:pt>
                <c:pt idx="2">
                  <c:v>2.4004025425907446E-2</c:v>
                </c:pt>
                <c:pt idx="3">
                  <c:v>2.0563827894212419E-2</c:v>
                </c:pt>
                <c:pt idx="4">
                  <c:v>1.8110963591339783E-2</c:v>
                </c:pt>
                <c:pt idx="5">
                  <c:v>1.6039310115148111E-2</c:v>
                </c:pt>
                <c:pt idx="6">
                  <c:v>1.4486573870110086E-2</c:v>
                </c:pt>
                <c:pt idx="7">
                  <c:v>1.3435201330781219E-2</c:v>
                </c:pt>
                <c:pt idx="8">
                  <c:v>1.2174763809037242E-2</c:v>
                </c:pt>
                <c:pt idx="9">
                  <c:v>1.0218198660300177E-2</c:v>
                </c:pt>
                <c:pt idx="10">
                  <c:v>1.0082803217313228E-2</c:v>
                </c:pt>
                <c:pt idx="11">
                  <c:v>8.9020046074702996E-3</c:v>
                </c:pt>
                <c:pt idx="12">
                  <c:v>8.1816815805401746E-3</c:v>
                </c:pt>
                <c:pt idx="13">
                  <c:v>8.3662356984344991E-3</c:v>
                </c:pt>
                <c:pt idx="14">
                  <c:v>8.3221904843385295E-3</c:v>
                </c:pt>
                <c:pt idx="15">
                  <c:v>8.2089386987631071E-3</c:v>
                </c:pt>
                <c:pt idx="16">
                  <c:v>8.7803551057655371E-3</c:v>
                </c:pt>
                <c:pt idx="17">
                  <c:v>8.7946366032015996E-3</c:v>
                </c:pt>
                <c:pt idx="18">
                  <c:v>8.4580138831561562E-3</c:v>
                </c:pt>
                <c:pt idx="19">
                  <c:v>9.0795842680551075E-3</c:v>
                </c:pt>
                <c:pt idx="20">
                  <c:v>9.7011546529540572E-3</c:v>
                </c:pt>
                <c:pt idx="21">
                  <c:v>1.0322725037852984E-2</c:v>
                </c:pt>
                <c:pt idx="22">
                  <c:v>1.0944295422751934E-2</c:v>
                </c:pt>
                <c:pt idx="23">
                  <c:v>1.156586580765091E-2</c:v>
                </c:pt>
                <c:pt idx="24">
                  <c:v>1.2187436192549859E-2</c:v>
                </c:pt>
                <c:pt idx="25">
                  <c:v>1.2809006577448784E-2</c:v>
                </c:pt>
                <c:pt idx="26">
                  <c:v>1.3317965887787473E-2</c:v>
                </c:pt>
                <c:pt idx="27">
                  <c:v>1.3680649895191795E-2</c:v>
                </c:pt>
                <c:pt idx="28">
                  <c:v>1.4240597085931353E-2</c:v>
                </c:pt>
                <c:pt idx="29">
                  <c:v>1.4616249377736951E-2</c:v>
                </c:pt>
                <c:pt idx="30">
                  <c:v>1.5255776789292182E-2</c:v>
                </c:pt>
                <c:pt idx="31">
                  <c:v>1.5627027249696238E-2</c:v>
                </c:pt>
                <c:pt idx="32">
                  <c:v>1.6317143931364408E-2</c:v>
                </c:pt>
                <c:pt idx="33">
                  <c:v>1.7007488040988304E-2</c:v>
                </c:pt>
                <c:pt idx="34">
                  <c:v>1.7349419858796355E-2</c:v>
                </c:pt>
                <c:pt idx="35">
                  <c:v>1.7913426516272896E-2</c:v>
                </c:pt>
                <c:pt idx="36">
                  <c:v>1.8464384189105825E-2</c:v>
                </c:pt>
                <c:pt idx="37">
                  <c:v>1.9389155166403244E-2</c:v>
                </c:pt>
                <c:pt idx="38">
                  <c:v>1.9794901312223865E-2</c:v>
                </c:pt>
                <c:pt idx="39">
                  <c:v>2.0188038656541021E-2</c:v>
                </c:pt>
                <c:pt idx="40">
                  <c:v>2.0655004495309201E-2</c:v>
                </c:pt>
                <c:pt idx="41">
                  <c:v>2.1821169461203997E-2</c:v>
                </c:pt>
                <c:pt idx="42">
                  <c:v>2.2782639485080605E-2</c:v>
                </c:pt>
                <c:pt idx="43">
                  <c:v>2.3272551092760142E-2</c:v>
                </c:pt>
                <c:pt idx="44">
                  <c:v>2.4314087984368533E-2</c:v>
                </c:pt>
                <c:pt idx="45">
                  <c:v>2.5716477232425559E-2</c:v>
                </c:pt>
                <c:pt idx="46">
                  <c:v>2.7105010493415859E-2</c:v>
                </c:pt>
                <c:pt idx="47">
                  <c:v>2.7932383614569015E-2</c:v>
                </c:pt>
                <c:pt idx="48">
                  <c:v>2.9716934973982079E-2</c:v>
                </c:pt>
                <c:pt idx="49">
                  <c:v>3.124243855541629E-2</c:v>
                </c:pt>
                <c:pt idx="50">
                  <c:v>3.2599205266458715E-2</c:v>
                </c:pt>
                <c:pt idx="51">
                  <c:v>3.3485000472157585E-2</c:v>
                </c:pt>
                <c:pt idx="52">
                  <c:v>3.5696627295993766E-2</c:v>
                </c:pt>
                <c:pt idx="53">
                  <c:v>3.7377124251998961E-2</c:v>
                </c:pt>
                <c:pt idx="54">
                  <c:v>3.8711294895180014E-2</c:v>
                </c:pt>
                <c:pt idx="55">
                  <c:v>3.8966625571086974E-2</c:v>
                </c:pt>
                <c:pt idx="56">
                  <c:v>3.9578993682895108E-2</c:v>
                </c:pt>
                <c:pt idx="57">
                  <c:v>4.0736675341494423E-2</c:v>
                </c:pt>
                <c:pt idx="58">
                  <c:v>4.2121564864268775E-2</c:v>
                </c:pt>
                <c:pt idx="59">
                  <c:v>4.2760808602244814E-2</c:v>
                </c:pt>
                <c:pt idx="60">
                  <c:v>4.3296095755288339E-2</c:v>
                </c:pt>
                <c:pt idx="61">
                  <c:v>4.4218059342336101E-2</c:v>
                </c:pt>
                <c:pt idx="62">
                  <c:v>4.4266699579322881E-2</c:v>
                </c:pt>
                <c:pt idx="63">
                  <c:v>4.4046705827722799E-2</c:v>
                </c:pt>
                <c:pt idx="64">
                  <c:v>4.4033426969661303E-2</c:v>
                </c:pt>
                <c:pt idx="65">
                  <c:v>4.5242952420323189E-2</c:v>
                </c:pt>
                <c:pt idx="66">
                  <c:v>4.5464853632197509E-2</c:v>
                </c:pt>
                <c:pt idx="67">
                  <c:v>4.4582237526955046E-2</c:v>
                </c:pt>
                <c:pt idx="68">
                  <c:v>4.4482095862570507E-2</c:v>
                </c:pt>
                <c:pt idx="69">
                  <c:v>4.520656394740373E-2</c:v>
                </c:pt>
                <c:pt idx="70">
                  <c:v>4.715430097871913E-2</c:v>
                </c:pt>
                <c:pt idx="71">
                  <c:v>4.7013784738535104E-2</c:v>
                </c:pt>
                <c:pt idx="72">
                  <c:v>4.7874000412867122E-2</c:v>
                </c:pt>
                <c:pt idx="73">
                  <c:v>4.8178925055898103E-2</c:v>
                </c:pt>
                <c:pt idx="74">
                  <c:v>4.7926504479639927E-2</c:v>
                </c:pt>
                <c:pt idx="75">
                  <c:v>4.8178998419754551E-2</c:v>
                </c:pt>
                <c:pt idx="76">
                  <c:v>4.9100424005187063E-2</c:v>
                </c:pt>
                <c:pt idx="77">
                  <c:v>4.8171515306372217E-2</c:v>
                </c:pt>
                <c:pt idx="78">
                  <c:v>4.8562715844872456E-2</c:v>
                </c:pt>
                <c:pt idx="79">
                  <c:v>4.8341425998470577E-2</c:v>
                </c:pt>
                <c:pt idx="80">
                  <c:v>4.8398307442025994E-2</c:v>
                </c:pt>
                <c:pt idx="81">
                  <c:v>4.8036525810058989E-2</c:v>
                </c:pt>
                <c:pt idx="82">
                  <c:v>4.8602210054391637E-2</c:v>
                </c:pt>
                <c:pt idx="83">
                  <c:v>4.7648944555155053E-2</c:v>
                </c:pt>
                <c:pt idx="84">
                  <c:v>4.6745077386091065E-2</c:v>
                </c:pt>
                <c:pt idx="85">
                  <c:v>4.5841210217027077E-2</c:v>
                </c:pt>
                <c:pt idx="86">
                  <c:v>4.4937343047963089E-2</c:v>
                </c:pt>
                <c:pt idx="87">
                  <c:v>4.4033475878899102E-2</c:v>
                </c:pt>
                <c:pt idx="88">
                  <c:v>4.3129608709835364E-2</c:v>
                </c:pt>
                <c:pt idx="89">
                  <c:v>4.2225741540771369E-2</c:v>
                </c:pt>
                <c:pt idx="90">
                  <c:v>4.1321874371707382E-2</c:v>
                </c:pt>
              </c:numCache>
            </c:numRef>
          </c:yVal>
          <c:smooth val="1"/>
        </c:ser>
        <c:dLbls>
          <c:showLegendKey val="0"/>
          <c:showVal val="0"/>
          <c:showCatName val="0"/>
          <c:showSerName val="0"/>
          <c:showPercent val="0"/>
          <c:showBubbleSize val="0"/>
        </c:dLbls>
        <c:axId val="179624192"/>
        <c:axId val="183308672"/>
      </c:scatterChart>
      <c:valAx>
        <c:axId val="179624192"/>
        <c:scaling>
          <c:orientation val="minMax"/>
          <c:max val="49"/>
          <c:min val="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83308672"/>
        <c:crosses val="autoZero"/>
        <c:crossBetween val="midCat"/>
      </c:valAx>
      <c:valAx>
        <c:axId val="183308672"/>
        <c:scaling>
          <c:orientation val="minMax"/>
          <c:max val="4.0000000000000008E-2"/>
        </c:scaling>
        <c:delete val="0"/>
        <c:axPos val="l"/>
        <c:majorGridlines/>
        <c:title>
          <c:tx>
            <c:rich>
              <a:bodyPr/>
              <a:lstStyle/>
              <a:p>
                <a:pPr>
                  <a:defRPr/>
                </a:pPr>
                <a:r>
                  <a:rPr lang="en-US"/>
                  <a:t>Normalized CGH</a:t>
                </a:r>
              </a:p>
            </c:rich>
          </c:tx>
          <c:layout/>
          <c:overlay val="0"/>
        </c:title>
        <c:numFmt formatCode="General" sourceLinked="1"/>
        <c:majorTickMark val="none"/>
        <c:minorTickMark val="none"/>
        <c:tickLblPos val="nextTo"/>
        <c:crossAx val="179624192"/>
        <c:crosses val="autoZero"/>
        <c:crossBetween val="midCat"/>
      </c:valAx>
    </c:plotArea>
    <c:legend>
      <c:legendPos val="r"/>
      <c:layout/>
      <c:overlay val="0"/>
    </c:legend>
    <c:plotVisOnly val="1"/>
    <c:dispBlanksAs val="gap"/>
    <c:showDLblsOverMax val="0"/>
  </c:chart>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 CFH for NTA Africa Countries</a:t>
            </a:r>
          </a:p>
        </c:rich>
      </c:tx>
      <c:layout/>
      <c:overlay val="0"/>
    </c:title>
    <c:autoTitleDeleted val="0"/>
    <c:plotArea>
      <c:layout/>
      <c:scatterChart>
        <c:scatterStyle val="smoothMarker"/>
        <c:varyColors val="0"/>
        <c:ser>
          <c:idx val="0"/>
          <c:order val="0"/>
          <c:tx>
            <c:strRef>
              <c:f>'Health Cross-Country Comparison'!$C$1</c:f>
              <c:strCache>
                <c:ptCount val="1"/>
                <c:pt idx="0">
                  <c:v>Normalized CFH (KEN)</c:v>
                </c:pt>
              </c:strCache>
            </c:strRef>
          </c:tx>
          <c:yVal>
            <c:numRef>
              <c:f>'Health Cross-Country Comparison'!$C$2:$C$112</c:f>
              <c:numCache>
                <c:formatCode>General</c:formatCode>
                <c:ptCount val="111"/>
                <c:pt idx="0">
                  <c:v>2.0232066854406084E-2</c:v>
                </c:pt>
                <c:pt idx="1">
                  <c:v>1.8838187377467008E-2</c:v>
                </c:pt>
                <c:pt idx="2">
                  <c:v>1.7444307900528047E-2</c:v>
                </c:pt>
                <c:pt idx="3">
                  <c:v>1.6050428423588853E-2</c:v>
                </c:pt>
                <c:pt idx="4">
                  <c:v>1.4656548946649894E-2</c:v>
                </c:pt>
                <c:pt idx="5">
                  <c:v>1.3262669469710817E-2</c:v>
                </c:pt>
                <c:pt idx="6">
                  <c:v>1.2468612139500753E-2</c:v>
                </c:pt>
                <c:pt idx="7">
                  <c:v>1.1295428099046644E-2</c:v>
                </c:pt>
                <c:pt idx="8">
                  <c:v>1.0245801482584674E-2</c:v>
                </c:pt>
                <c:pt idx="9">
                  <c:v>9.4198269355138652E-3</c:v>
                </c:pt>
                <c:pt idx="10">
                  <c:v>8.8268433190907009E-3</c:v>
                </c:pt>
                <c:pt idx="11">
                  <c:v>8.4867799295806328E-3</c:v>
                </c:pt>
                <c:pt idx="12">
                  <c:v>8.3050626234359472E-3</c:v>
                </c:pt>
                <c:pt idx="13">
                  <c:v>8.5340905901948715E-3</c:v>
                </c:pt>
                <c:pt idx="14">
                  <c:v>9.2490353286542783E-3</c:v>
                </c:pt>
                <c:pt idx="15">
                  <c:v>9.4866847843137429E-3</c:v>
                </c:pt>
                <c:pt idx="16">
                  <c:v>9.8403670406757744E-3</c:v>
                </c:pt>
                <c:pt idx="17">
                  <c:v>1.0402748713172984E-2</c:v>
                </c:pt>
                <c:pt idx="18">
                  <c:v>1.0868600595858076E-2</c:v>
                </c:pt>
                <c:pt idx="19">
                  <c:v>1.1506951115418719E-2</c:v>
                </c:pt>
                <c:pt idx="20">
                  <c:v>1.2047802682153221E-2</c:v>
                </c:pt>
                <c:pt idx="21">
                  <c:v>1.3080684045796096E-2</c:v>
                </c:pt>
                <c:pt idx="22">
                  <c:v>1.3780054681644265E-2</c:v>
                </c:pt>
                <c:pt idx="23">
                  <c:v>1.4478297855937013E-2</c:v>
                </c:pt>
                <c:pt idx="24">
                  <c:v>1.4910401085285019E-2</c:v>
                </c:pt>
                <c:pt idx="25">
                  <c:v>1.47706738468531E-2</c:v>
                </c:pt>
                <c:pt idx="26">
                  <c:v>1.5194796986808441E-2</c:v>
                </c:pt>
                <c:pt idx="27">
                  <c:v>1.610532124490302E-2</c:v>
                </c:pt>
                <c:pt idx="28">
                  <c:v>1.5798871904866299E-2</c:v>
                </c:pt>
                <c:pt idx="29">
                  <c:v>1.6959611754272796E-2</c:v>
                </c:pt>
                <c:pt idx="30">
                  <c:v>1.7461365465535852E-2</c:v>
                </c:pt>
                <c:pt idx="31">
                  <c:v>1.8060153471476971E-2</c:v>
                </c:pt>
                <c:pt idx="32">
                  <c:v>1.835186216790291E-2</c:v>
                </c:pt>
                <c:pt idx="33">
                  <c:v>1.9451810078045344E-2</c:v>
                </c:pt>
                <c:pt idx="34">
                  <c:v>1.9427653057619013E-2</c:v>
                </c:pt>
                <c:pt idx="35">
                  <c:v>1.9328287990664599E-2</c:v>
                </c:pt>
                <c:pt idx="36">
                  <c:v>1.9982088590118328E-2</c:v>
                </c:pt>
                <c:pt idx="37">
                  <c:v>1.9875152798095107E-2</c:v>
                </c:pt>
                <c:pt idx="38">
                  <c:v>1.9944918564237551E-2</c:v>
                </c:pt>
                <c:pt idx="39">
                  <c:v>1.9855543094093625E-2</c:v>
                </c:pt>
                <c:pt idx="40">
                  <c:v>1.8601533472993613E-2</c:v>
                </c:pt>
                <c:pt idx="41">
                  <c:v>1.8045166511538931E-2</c:v>
                </c:pt>
                <c:pt idx="42">
                  <c:v>1.8059347822723417E-2</c:v>
                </c:pt>
                <c:pt idx="43">
                  <c:v>1.8213259916263543E-2</c:v>
                </c:pt>
                <c:pt idx="44">
                  <c:v>1.692842581309072E-2</c:v>
                </c:pt>
                <c:pt idx="45">
                  <c:v>1.7296459716290059E-2</c:v>
                </c:pt>
                <c:pt idx="46">
                  <c:v>1.7780969958681739E-2</c:v>
                </c:pt>
                <c:pt idx="47">
                  <c:v>1.742015336897906E-2</c:v>
                </c:pt>
                <c:pt idx="48">
                  <c:v>1.7522722191659477E-2</c:v>
                </c:pt>
                <c:pt idx="49">
                  <c:v>1.772451215147694E-2</c:v>
                </c:pt>
                <c:pt idx="50">
                  <c:v>1.9695398629045912E-2</c:v>
                </c:pt>
                <c:pt idx="51">
                  <c:v>2.0264158203146729E-2</c:v>
                </c:pt>
                <c:pt idx="52">
                  <c:v>2.0902639231618066E-2</c:v>
                </c:pt>
                <c:pt idx="53">
                  <c:v>2.069937255886686E-2</c:v>
                </c:pt>
                <c:pt idx="54">
                  <c:v>2.0156248285233432E-2</c:v>
                </c:pt>
                <c:pt idx="55">
                  <c:v>2.0873696269025466E-2</c:v>
                </c:pt>
                <c:pt idx="56">
                  <c:v>2.339677488665735E-2</c:v>
                </c:pt>
                <c:pt idx="57">
                  <c:v>2.4034862191095241E-2</c:v>
                </c:pt>
                <c:pt idx="58">
                  <c:v>2.4166426214395464E-2</c:v>
                </c:pt>
                <c:pt idx="59">
                  <c:v>2.4748049852523105E-2</c:v>
                </c:pt>
                <c:pt idx="60">
                  <c:v>3.0043516938306009E-2</c:v>
                </c:pt>
                <c:pt idx="61">
                  <c:v>2.9618348060311554E-2</c:v>
                </c:pt>
                <c:pt idx="62">
                  <c:v>3.0379276229450823E-2</c:v>
                </c:pt>
                <c:pt idx="63">
                  <c:v>2.9573780574246616E-2</c:v>
                </c:pt>
                <c:pt idx="64">
                  <c:v>3.0115962691015144E-2</c:v>
                </c:pt>
                <c:pt idx="65">
                  <c:v>3.0849122189725464E-2</c:v>
                </c:pt>
                <c:pt idx="66">
                  <c:v>3.1304080044989066E-2</c:v>
                </c:pt>
                <c:pt idx="67">
                  <c:v>3.988746886765588E-2</c:v>
                </c:pt>
                <c:pt idx="68">
                  <c:v>3.9082707740863323E-2</c:v>
                </c:pt>
                <c:pt idx="69">
                  <c:v>4.180060025463192E-2</c:v>
                </c:pt>
                <c:pt idx="70">
                  <c:v>4.20541005611667E-2</c:v>
                </c:pt>
                <c:pt idx="71">
                  <c:v>3.9779217191787751E-2</c:v>
                </c:pt>
                <c:pt idx="72">
                  <c:v>4.0137356851861115E-2</c:v>
                </c:pt>
                <c:pt idx="73">
                  <c:v>4.2093628159260481E-2</c:v>
                </c:pt>
                <c:pt idx="74">
                  <c:v>4.4909015744233872E-2</c:v>
                </c:pt>
                <c:pt idx="75">
                  <c:v>4.6040478130651055E-2</c:v>
                </c:pt>
                <c:pt idx="76">
                  <c:v>4.540719415195197E-2</c:v>
                </c:pt>
                <c:pt idx="77">
                  <c:v>4.765627679294817E-2</c:v>
                </c:pt>
                <c:pt idx="78">
                  <c:v>3.6462275477244711E-2</c:v>
                </c:pt>
                <c:pt idx="79">
                  <c:v>3.6469174772957788E-2</c:v>
                </c:pt>
                <c:pt idx="80">
                  <c:v>3.4051701228748232E-2</c:v>
                </c:pt>
                <c:pt idx="81">
                  <c:v>3.4051701228748232E-2</c:v>
                </c:pt>
                <c:pt idx="82">
                  <c:v>3.4051701228748232E-2</c:v>
                </c:pt>
                <c:pt idx="83">
                  <c:v>3.4051701228748232E-2</c:v>
                </c:pt>
                <c:pt idx="84">
                  <c:v>3.4051701228748232E-2</c:v>
                </c:pt>
                <c:pt idx="85">
                  <c:v>3.4051701228748232E-2</c:v>
                </c:pt>
                <c:pt idx="86">
                  <c:v>3.4051701228748232E-2</c:v>
                </c:pt>
                <c:pt idx="87">
                  <c:v>3.4051701228748232E-2</c:v>
                </c:pt>
                <c:pt idx="88">
                  <c:v>3.4051701228748232E-2</c:v>
                </c:pt>
                <c:pt idx="89">
                  <c:v>3.4051701228748232E-2</c:v>
                </c:pt>
                <c:pt idx="90">
                  <c:v>3.4051701228748232E-2</c:v>
                </c:pt>
              </c:numCache>
            </c:numRef>
          </c:yVal>
          <c:smooth val="1"/>
        </c:ser>
        <c:ser>
          <c:idx val="1"/>
          <c:order val="1"/>
          <c:tx>
            <c:strRef>
              <c:f>'Health Cross-Country Comparison'!$F$1</c:f>
              <c:strCache>
                <c:ptCount val="1"/>
                <c:pt idx="0">
                  <c:v>Normalized CFH (MOZ)</c:v>
                </c:pt>
              </c:strCache>
            </c:strRef>
          </c:tx>
          <c:marker>
            <c:symbol val="diamond"/>
            <c:size val="7"/>
          </c:marker>
          <c:yVal>
            <c:numRef>
              <c:f>'Health Cross-Country Comparison'!$F$2:$F$112</c:f>
              <c:numCache>
                <c:formatCode>General</c:formatCode>
                <c:ptCount val="111"/>
                <c:pt idx="0">
                  <c:v>4.2206783678344776E-3</c:v>
                </c:pt>
                <c:pt idx="1">
                  <c:v>4.2251052251169197E-3</c:v>
                </c:pt>
                <c:pt idx="2">
                  <c:v>4.2295320823993419E-3</c:v>
                </c:pt>
                <c:pt idx="3">
                  <c:v>4.2339589396817841E-3</c:v>
                </c:pt>
                <c:pt idx="4">
                  <c:v>4.2383857969642063E-3</c:v>
                </c:pt>
                <c:pt idx="5">
                  <c:v>4.2428126542466485E-3</c:v>
                </c:pt>
                <c:pt idx="6">
                  <c:v>4.2472395115290707E-3</c:v>
                </c:pt>
                <c:pt idx="7">
                  <c:v>4.2516663688114929E-3</c:v>
                </c:pt>
                <c:pt idx="8">
                  <c:v>4.2560932260939351E-3</c:v>
                </c:pt>
                <c:pt idx="9">
                  <c:v>4.2605200833763573E-3</c:v>
                </c:pt>
                <c:pt idx="10">
                  <c:v>4.2649469406587943E-3</c:v>
                </c:pt>
                <c:pt idx="11">
                  <c:v>4.3119114432040922E-3</c:v>
                </c:pt>
                <c:pt idx="12">
                  <c:v>4.3976493445576298E-3</c:v>
                </c:pt>
                <c:pt idx="13">
                  <c:v>4.4796742227606896E-3</c:v>
                </c:pt>
                <c:pt idx="14">
                  <c:v>4.6340484409490594E-3</c:v>
                </c:pt>
                <c:pt idx="15">
                  <c:v>4.8226042201859635E-3</c:v>
                </c:pt>
                <c:pt idx="16">
                  <c:v>5.0624896038194778E-3</c:v>
                </c:pt>
                <c:pt idx="17">
                  <c:v>5.3087973251199948E-3</c:v>
                </c:pt>
                <c:pt idx="18">
                  <c:v>5.548410928950605E-3</c:v>
                </c:pt>
                <c:pt idx="19">
                  <c:v>5.7998741088831013E-3</c:v>
                </c:pt>
                <c:pt idx="20">
                  <c:v>6.0085803909360408E-3</c:v>
                </c:pt>
                <c:pt idx="21">
                  <c:v>6.2582055674303529E-3</c:v>
                </c:pt>
                <c:pt idx="22">
                  <c:v>6.5207407117103275E-3</c:v>
                </c:pt>
                <c:pt idx="23">
                  <c:v>6.7795961580703985E-3</c:v>
                </c:pt>
                <c:pt idx="24">
                  <c:v>7.0439781107918837E-3</c:v>
                </c:pt>
                <c:pt idx="25">
                  <c:v>7.233595569124166E-3</c:v>
                </c:pt>
                <c:pt idx="26">
                  <c:v>7.4605716184990047E-3</c:v>
                </c:pt>
                <c:pt idx="27">
                  <c:v>7.5830919374698848E-3</c:v>
                </c:pt>
                <c:pt idx="28">
                  <c:v>7.6896448639303394E-3</c:v>
                </c:pt>
                <c:pt idx="29">
                  <c:v>7.7995174087330931E-3</c:v>
                </c:pt>
                <c:pt idx="30">
                  <c:v>7.8495314872283721E-3</c:v>
                </c:pt>
                <c:pt idx="31">
                  <c:v>7.9823799791821914E-3</c:v>
                </c:pt>
                <c:pt idx="32">
                  <c:v>8.0203655587057689E-3</c:v>
                </c:pt>
                <c:pt idx="33">
                  <c:v>8.018518798621815E-3</c:v>
                </c:pt>
                <c:pt idx="34">
                  <c:v>7.9939688255278689E-3</c:v>
                </c:pt>
                <c:pt idx="35">
                  <c:v>7.8887080030944096E-3</c:v>
                </c:pt>
                <c:pt idx="36">
                  <c:v>7.7715909187023825E-3</c:v>
                </c:pt>
                <c:pt idx="37">
                  <c:v>7.5811728082139131E-3</c:v>
                </c:pt>
                <c:pt idx="38">
                  <c:v>7.3871305260081307E-3</c:v>
                </c:pt>
                <c:pt idx="39">
                  <c:v>7.2052132549686992E-3</c:v>
                </c:pt>
                <c:pt idx="40">
                  <c:v>7.0315290824533453E-3</c:v>
                </c:pt>
                <c:pt idx="41">
                  <c:v>6.8965282758269748E-3</c:v>
                </c:pt>
                <c:pt idx="42">
                  <c:v>6.7467615876459488E-3</c:v>
                </c:pt>
                <c:pt idx="43">
                  <c:v>6.5707371814470719E-3</c:v>
                </c:pt>
                <c:pt idx="44">
                  <c:v>6.4083525646500845E-3</c:v>
                </c:pt>
                <c:pt idx="45">
                  <c:v>6.2695995737294579E-3</c:v>
                </c:pt>
                <c:pt idx="46">
                  <c:v>6.1156637303448952E-3</c:v>
                </c:pt>
                <c:pt idx="47">
                  <c:v>6.017639547783016E-3</c:v>
                </c:pt>
                <c:pt idx="48">
                  <c:v>5.9396621776467984E-3</c:v>
                </c:pt>
                <c:pt idx="49">
                  <c:v>5.8823583367057933E-3</c:v>
                </c:pt>
                <c:pt idx="50">
                  <c:v>5.9468097952103645E-3</c:v>
                </c:pt>
                <c:pt idx="51">
                  <c:v>5.9369890326650418E-3</c:v>
                </c:pt>
                <c:pt idx="52">
                  <c:v>5.9888985431906976E-3</c:v>
                </c:pt>
                <c:pt idx="53">
                  <c:v>6.0366157303586221E-3</c:v>
                </c:pt>
                <c:pt idx="54">
                  <c:v>6.1251759662657159E-3</c:v>
                </c:pt>
                <c:pt idx="55">
                  <c:v>6.241249914008434E-3</c:v>
                </c:pt>
                <c:pt idx="56">
                  <c:v>6.3374560642959037E-3</c:v>
                </c:pt>
                <c:pt idx="57">
                  <c:v>6.5010670233834602E-3</c:v>
                </c:pt>
                <c:pt idx="58">
                  <c:v>6.6484888516925968E-3</c:v>
                </c:pt>
                <c:pt idx="59">
                  <c:v>6.8058592281249235E-3</c:v>
                </c:pt>
                <c:pt idx="60">
                  <c:v>6.8897701900292692E-3</c:v>
                </c:pt>
                <c:pt idx="61">
                  <c:v>6.9533978932898831E-3</c:v>
                </c:pt>
                <c:pt idx="62">
                  <c:v>6.9379721173631146E-3</c:v>
                </c:pt>
                <c:pt idx="63">
                  <c:v>6.9386132314159851E-3</c:v>
                </c:pt>
                <c:pt idx="64">
                  <c:v>6.8997684014652574E-3</c:v>
                </c:pt>
                <c:pt idx="65">
                  <c:v>6.7867987256502336E-3</c:v>
                </c:pt>
                <c:pt idx="66">
                  <c:v>6.7397752843335558E-3</c:v>
                </c:pt>
                <c:pt idx="67">
                  <c:v>6.6732230041401377E-3</c:v>
                </c:pt>
                <c:pt idx="68">
                  <c:v>6.6464693774409798E-3</c:v>
                </c:pt>
                <c:pt idx="69">
                  <c:v>6.5710091371009218E-3</c:v>
                </c:pt>
                <c:pt idx="70">
                  <c:v>6.482100564898838E-3</c:v>
                </c:pt>
                <c:pt idx="71">
                  <c:v>6.339120347213568E-3</c:v>
                </c:pt>
                <c:pt idx="72">
                  <c:v>6.1439007422311063E-3</c:v>
                </c:pt>
                <c:pt idx="73">
                  <c:v>5.9408995440648881E-3</c:v>
                </c:pt>
                <c:pt idx="74">
                  <c:v>5.7175154112603507E-3</c:v>
                </c:pt>
                <c:pt idx="75">
                  <c:v>5.6201552498905466E-3</c:v>
                </c:pt>
                <c:pt idx="76">
                  <c:v>5.4532013048916063E-3</c:v>
                </c:pt>
                <c:pt idx="77">
                  <c:v>5.3932573543827092E-3</c:v>
                </c:pt>
                <c:pt idx="78">
                  <c:v>5.2207531507681851E-3</c:v>
                </c:pt>
                <c:pt idx="79">
                  <c:v>5.1295210784661613E-3</c:v>
                </c:pt>
                <c:pt idx="80">
                  <c:v>5.0982324901288935E-3</c:v>
                </c:pt>
                <c:pt idx="81">
                  <c:v>5.0800441962592082E-3</c:v>
                </c:pt>
                <c:pt idx="82">
                  <c:v>5.061855902389523E-3</c:v>
                </c:pt>
                <c:pt idx="83">
                  <c:v>5.0436676085198369E-3</c:v>
                </c:pt>
                <c:pt idx="84">
                  <c:v>5.0254793146502002E-3</c:v>
                </c:pt>
                <c:pt idx="85">
                  <c:v>5.007291020780515E-3</c:v>
                </c:pt>
                <c:pt idx="86">
                  <c:v>4.9891027269108297E-3</c:v>
                </c:pt>
                <c:pt idx="87">
                  <c:v>4.9709144330411436E-3</c:v>
                </c:pt>
                <c:pt idx="88">
                  <c:v>4.9527261391714584E-3</c:v>
                </c:pt>
                <c:pt idx="89">
                  <c:v>4.9345378453018217E-3</c:v>
                </c:pt>
                <c:pt idx="90">
                  <c:v>4.9163495514321365E-3</c:v>
                </c:pt>
              </c:numCache>
            </c:numRef>
          </c:yVal>
          <c:smooth val="1"/>
        </c:ser>
        <c:ser>
          <c:idx val="2"/>
          <c:order val="2"/>
          <c:tx>
            <c:strRef>
              <c:f>'Health Cross-Country Comparison'!$I$1</c:f>
              <c:strCache>
                <c:ptCount val="1"/>
                <c:pt idx="0">
                  <c:v>Normalized CFH (NGA)</c:v>
                </c:pt>
              </c:strCache>
            </c:strRef>
          </c:tx>
          <c:yVal>
            <c:numRef>
              <c:f>'Health Cross-Country Comparison'!$I$2:$I$112</c:f>
              <c:numCache>
                <c:formatCode>General</c:formatCode>
                <c:ptCount val="111"/>
                <c:pt idx="0">
                  <c:v>9.7811614147466378E-2</c:v>
                </c:pt>
                <c:pt idx="1">
                  <c:v>9.1450630260178675E-2</c:v>
                </c:pt>
                <c:pt idx="2">
                  <c:v>8.5071339590107292E-2</c:v>
                </c:pt>
                <c:pt idx="3">
                  <c:v>7.8653080057869904E-2</c:v>
                </c:pt>
                <c:pt idx="4">
                  <c:v>7.1758233466589078E-2</c:v>
                </c:pt>
                <c:pt idx="5">
                  <c:v>6.5315511216598329E-2</c:v>
                </c:pt>
                <c:pt idx="6">
                  <c:v>5.9683614552944665E-2</c:v>
                </c:pt>
                <c:pt idx="7">
                  <c:v>5.3620846527738887E-2</c:v>
                </c:pt>
                <c:pt idx="8">
                  <c:v>4.9068615293161089E-2</c:v>
                </c:pt>
                <c:pt idx="9">
                  <c:v>4.5591789394692314E-2</c:v>
                </c:pt>
                <c:pt idx="10">
                  <c:v>4.2848077416412104E-2</c:v>
                </c:pt>
                <c:pt idx="11">
                  <c:v>4.0856080480437235E-2</c:v>
                </c:pt>
                <c:pt idx="12">
                  <c:v>3.9844247736105523E-2</c:v>
                </c:pt>
                <c:pt idx="13">
                  <c:v>4.0585957372997743E-2</c:v>
                </c:pt>
                <c:pt idx="14">
                  <c:v>4.2280661950993087E-2</c:v>
                </c:pt>
                <c:pt idx="15">
                  <c:v>4.2756428175456863E-2</c:v>
                </c:pt>
                <c:pt idx="16">
                  <c:v>4.4203063696353573E-2</c:v>
                </c:pt>
                <c:pt idx="17">
                  <c:v>4.4780218603620386E-2</c:v>
                </c:pt>
                <c:pt idx="18">
                  <c:v>4.6362686242484921E-2</c:v>
                </c:pt>
                <c:pt idx="19">
                  <c:v>4.6174451325986479E-2</c:v>
                </c:pt>
                <c:pt idx="20">
                  <c:v>4.5695126022878903E-2</c:v>
                </c:pt>
                <c:pt idx="21">
                  <c:v>4.645743252491856E-2</c:v>
                </c:pt>
                <c:pt idx="22">
                  <c:v>4.6612019636968066E-2</c:v>
                </c:pt>
                <c:pt idx="23">
                  <c:v>4.6986566459174761E-2</c:v>
                </c:pt>
                <c:pt idx="24">
                  <c:v>4.749302054696948E-2</c:v>
                </c:pt>
                <c:pt idx="25">
                  <c:v>4.5768576119917186E-2</c:v>
                </c:pt>
                <c:pt idx="26">
                  <c:v>4.5487256121180916E-2</c:v>
                </c:pt>
                <c:pt idx="27">
                  <c:v>4.4777474903442437E-2</c:v>
                </c:pt>
                <c:pt idx="28">
                  <c:v>4.5420566572051971E-2</c:v>
                </c:pt>
                <c:pt idx="29">
                  <c:v>4.5967081247008386E-2</c:v>
                </c:pt>
                <c:pt idx="30">
                  <c:v>4.4602442386148772E-2</c:v>
                </c:pt>
                <c:pt idx="31">
                  <c:v>4.4949968549655529E-2</c:v>
                </c:pt>
                <c:pt idx="32">
                  <c:v>4.5593549224423401E-2</c:v>
                </c:pt>
                <c:pt idx="33">
                  <c:v>4.6627003534566704E-2</c:v>
                </c:pt>
                <c:pt idx="34">
                  <c:v>4.7612677374203813E-2</c:v>
                </c:pt>
                <c:pt idx="35">
                  <c:v>4.6605321033415845E-2</c:v>
                </c:pt>
                <c:pt idx="36">
                  <c:v>4.9024290517685094E-2</c:v>
                </c:pt>
                <c:pt idx="37">
                  <c:v>5.0084711445166526E-2</c:v>
                </c:pt>
                <c:pt idx="38">
                  <c:v>5.0499365341951867E-2</c:v>
                </c:pt>
                <c:pt idx="39">
                  <c:v>5.2188852721421423E-2</c:v>
                </c:pt>
                <c:pt idx="40">
                  <c:v>5.3244268041281628E-2</c:v>
                </c:pt>
                <c:pt idx="41">
                  <c:v>5.8589304240015343E-2</c:v>
                </c:pt>
                <c:pt idx="42">
                  <c:v>5.9789541041297349E-2</c:v>
                </c:pt>
                <c:pt idx="43">
                  <c:v>6.1545913376349973E-2</c:v>
                </c:pt>
                <c:pt idx="44">
                  <c:v>6.4237252805549774E-2</c:v>
                </c:pt>
                <c:pt idx="45">
                  <c:v>6.463246372908886E-2</c:v>
                </c:pt>
                <c:pt idx="46">
                  <c:v>6.9250663968425039E-2</c:v>
                </c:pt>
                <c:pt idx="47">
                  <c:v>7.0124848715996169E-2</c:v>
                </c:pt>
                <c:pt idx="48">
                  <c:v>7.3213027671169328E-2</c:v>
                </c:pt>
                <c:pt idx="49">
                  <c:v>8.0728912548771473E-2</c:v>
                </c:pt>
                <c:pt idx="50">
                  <c:v>8.0826463615333952E-2</c:v>
                </c:pt>
                <c:pt idx="51">
                  <c:v>9.0366664286114867E-2</c:v>
                </c:pt>
                <c:pt idx="52">
                  <c:v>9.2780444615639182E-2</c:v>
                </c:pt>
                <c:pt idx="53">
                  <c:v>9.8099654363868721E-2</c:v>
                </c:pt>
                <c:pt idx="54">
                  <c:v>0.10262774494446054</c:v>
                </c:pt>
                <c:pt idx="55">
                  <c:v>9.84073534530613E-2</c:v>
                </c:pt>
                <c:pt idx="56">
                  <c:v>0.10443166807587362</c:v>
                </c:pt>
                <c:pt idx="57">
                  <c:v>0.10646750184347281</c:v>
                </c:pt>
                <c:pt idx="58">
                  <c:v>0.10975090037299509</c:v>
                </c:pt>
                <c:pt idx="59">
                  <c:v>0.10816355412102255</c:v>
                </c:pt>
                <c:pt idx="60">
                  <c:v>0.10374330481378997</c:v>
                </c:pt>
                <c:pt idx="61">
                  <c:v>0.10528326669419998</c:v>
                </c:pt>
                <c:pt idx="62">
                  <c:v>0.10099475088934173</c:v>
                </c:pt>
                <c:pt idx="63">
                  <c:v>0.1045022572706697</c:v>
                </c:pt>
                <c:pt idx="64">
                  <c:v>0.10783318161258973</c:v>
                </c:pt>
                <c:pt idx="65">
                  <c:v>0.10555949205157329</c:v>
                </c:pt>
                <c:pt idx="66">
                  <c:v>0.11077396042044513</c:v>
                </c:pt>
                <c:pt idx="67">
                  <c:v>0.11729137126231259</c:v>
                </c:pt>
                <c:pt idx="68">
                  <c:v>0.12145503321419596</c:v>
                </c:pt>
                <c:pt idx="69">
                  <c:v>0.12485002796036804</c:v>
                </c:pt>
                <c:pt idx="70">
                  <c:v>0.12730725448165894</c:v>
                </c:pt>
                <c:pt idx="71">
                  <c:v>0.13269782721366122</c:v>
                </c:pt>
                <c:pt idx="72">
                  <c:v>0.13784575318180553</c:v>
                </c:pt>
                <c:pt idx="73">
                  <c:v>0.14564484786140619</c:v>
                </c:pt>
                <c:pt idx="74">
                  <c:v>0.1558530313860195</c:v>
                </c:pt>
                <c:pt idx="75">
                  <c:v>0.15147606762195154</c:v>
                </c:pt>
                <c:pt idx="76">
                  <c:v>0.16479296561152051</c:v>
                </c:pt>
                <c:pt idx="77">
                  <c:v>0.16682064818348741</c:v>
                </c:pt>
                <c:pt idx="78">
                  <c:v>0.16782111625372159</c:v>
                </c:pt>
                <c:pt idx="79">
                  <c:v>0.16854495909268064</c:v>
                </c:pt>
                <c:pt idx="80">
                  <c:v>0.17592925904080972</c:v>
                </c:pt>
                <c:pt idx="81">
                  <c:v>0.1841398446057888</c:v>
                </c:pt>
                <c:pt idx="82">
                  <c:v>0.18635531229290245</c:v>
                </c:pt>
                <c:pt idx="83">
                  <c:v>0.1943846756885832</c:v>
                </c:pt>
                <c:pt idx="84">
                  <c:v>0.20039216319228309</c:v>
                </c:pt>
                <c:pt idx="85">
                  <c:v>0.17758405153936108</c:v>
                </c:pt>
                <c:pt idx="86">
                  <c:v>0.17711045852132293</c:v>
                </c:pt>
                <c:pt idx="87">
                  <c:v>0.17419973515060336</c:v>
                </c:pt>
                <c:pt idx="88">
                  <c:v>0.17104995103401757</c:v>
                </c:pt>
                <c:pt idx="89">
                  <c:v>0.17097050808200123</c:v>
                </c:pt>
                <c:pt idx="90">
                  <c:v>5.2956408179597035E-2</c:v>
                </c:pt>
              </c:numCache>
            </c:numRef>
          </c:yVal>
          <c:smooth val="1"/>
        </c:ser>
        <c:ser>
          <c:idx val="3"/>
          <c:order val="3"/>
          <c:tx>
            <c:strRef>
              <c:f>'Health Cross-Country Comparison'!$L$1</c:f>
              <c:strCache>
                <c:ptCount val="1"/>
                <c:pt idx="0">
                  <c:v>Normalized CGH (SEN)</c:v>
                </c:pt>
              </c:strCache>
            </c:strRef>
          </c:tx>
          <c:yVal>
            <c:numRef>
              <c:f>'Health Cross-Country Comparison'!$L$2:$L$112</c:f>
              <c:numCache>
                <c:formatCode>General</c:formatCode>
                <c:ptCount val="111"/>
                <c:pt idx="0">
                  <c:v>1.4528263347310756E-2</c:v>
                </c:pt>
                <c:pt idx="1">
                  <c:v>1.3490655505259986E-2</c:v>
                </c:pt>
                <c:pt idx="2">
                  <c:v>1.2453047667526069E-2</c:v>
                </c:pt>
                <c:pt idx="3">
                  <c:v>1.1415439829792181E-2</c:v>
                </c:pt>
                <c:pt idx="4">
                  <c:v>1.0377831992058278E-2</c:v>
                </c:pt>
                <c:pt idx="5">
                  <c:v>9.2604609103852653E-3</c:v>
                </c:pt>
                <c:pt idx="6">
                  <c:v>8.776998835024025E-3</c:v>
                </c:pt>
                <c:pt idx="7">
                  <c:v>8.4016897326700864E-3</c:v>
                </c:pt>
                <c:pt idx="8">
                  <c:v>8.1966249484549027E-3</c:v>
                </c:pt>
                <c:pt idx="9">
                  <c:v>8.0479973481498487E-3</c:v>
                </c:pt>
                <c:pt idx="10">
                  <c:v>8.0558556758418848E-3</c:v>
                </c:pt>
                <c:pt idx="11">
                  <c:v>8.1282496619578849E-3</c:v>
                </c:pt>
                <c:pt idx="12">
                  <c:v>8.1409008504786974E-3</c:v>
                </c:pt>
                <c:pt idx="13">
                  <c:v>8.4442407797662052E-3</c:v>
                </c:pt>
                <c:pt idx="14">
                  <c:v>8.6942510413355826E-3</c:v>
                </c:pt>
                <c:pt idx="15">
                  <c:v>9.2905615846516389E-3</c:v>
                </c:pt>
                <c:pt idx="16">
                  <c:v>9.4875486787108203E-3</c:v>
                </c:pt>
                <c:pt idx="17">
                  <c:v>1.0159574490678161E-2</c:v>
                </c:pt>
                <c:pt idx="18">
                  <c:v>1.0694078444925528E-2</c:v>
                </c:pt>
                <c:pt idx="19">
                  <c:v>1.1371713486545891E-2</c:v>
                </c:pt>
                <c:pt idx="20">
                  <c:v>1.2258277404236476E-2</c:v>
                </c:pt>
                <c:pt idx="21">
                  <c:v>1.2693214026113463E-2</c:v>
                </c:pt>
                <c:pt idx="22">
                  <c:v>1.3610770133773587E-2</c:v>
                </c:pt>
                <c:pt idx="23">
                  <c:v>1.4314680930650298E-2</c:v>
                </c:pt>
                <c:pt idx="24">
                  <c:v>1.4315597549034326E-2</c:v>
                </c:pt>
                <c:pt idx="25">
                  <c:v>1.5318896721833274E-2</c:v>
                </c:pt>
                <c:pt idx="26">
                  <c:v>1.5602367000732104E-2</c:v>
                </c:pt>
                <c:pt idx="27">
                  <c:v>1.5932913850120363E-2</c:v>
                </c:pt>
                <c:pt idx="28">
                  <c:v>1.6148530855972423E-2</c:v>
                </c:pt>
                <c:pt idx="29">
                  <c:v>1.6207806465984163E-2</c:v>
                </c:pt>
                <c:pt idx="30">
                  <c:v>1.6387527947657809E-2</c:v>
                </c:pt>
                <c:pt idx="31">
                  <c:v>1.6126148617892098E-2</c:v>
                </c:pt>
                <c:pt idx="32">
                  <c:v>1.6432816853285022E-2</c:v>
                </c:pt>
                <c:pt idx="33">
                  <c:v>1.6976110786437761E-2</c:v>
                </c:pt>
                <c:pt idx="34">
                  <c:v>1.6653059170183511E-2</c:v>
                </c:pt>
                <c:pt idx="35">
                  <c:v>1.6885596922625853E-2</c:v>
                </c:pt>
                <c:pt idx="36">
                  <c:v>1.645225978256144E-2</c:v>
                </c:pt>
                <c:pt idx="37">
                  <c:v>1.6836476854335165E-2</c:v>
                </c:pt>
                <c:pt idx="38">
                  <c:v>1.6955683607593912E-2</c:v>
                </c:pt>
                <c:pt idx="39">
                  <c:v>1.7178843174019152E-2</c:v>
                </c:pt>
                <c:pt idx="40">
                  <c:v>1.7442836621712143E-2</c:v>
                </c:pt>
                <c:pt idx="41">
                  <c:v>1.7442289816396579E-2</c:v>
                </c:pt>
                <c:pt idx="42">
                  <c:v>1.7621702712807424E-2</c:v>
                </c:pt>
                <c:pt idx="43">
                  <c:v>1.7888171188423341E-2</c:v>
                </c:pt>
                <c:pt idx="44">
                  <c:v>1.7700899951369687E-2</c:v>
                </c:pt>
                <c:pt idx="45">
                  <c:v>1.7992325125218426E-2</c:v>
                </c:pt>
                <c:pt idx="46">
                  <c:v>1.7667481196257252E-2</c:v>
                </c:pt>
                <c:pt idx="47">
                  <c:v>1.8382617808410402E-2</c:v>
                </c:pt>
                <c:pt idx="48">
                  <c:v>1.8920244147637554E-2</c:v>
                </c:pt>
                <c:pt idx="49">
                  <c:v>1.9040530121913635E-2</c:v>
                </c:pt>
                <c:pt idx="50">
                  <c:v>1.9365855311500559E-2</c:v>
                </c:pt>
                <c:pt idx="51">
                  <c:v>1.9445453847605775E-2</c:v>
                </c:pt>
                <c:pt idx="52">
                  <c:v>2.0152780108477587E-2</c:v>
                </c:pt>
                <c:pt idx="53">
                  <c:v>2.511839432049431E-2</c:v>
                </c:pt>
                <c:pt idx="54">
                  <c:v>2.5302020179185192E-2</c:v>
                </c:pt>
                <c:pt idx="55">
                  <c:v>2.6105833590745024E-2</c:v>
                </c:pt>
                <c:pt idx="56">
                  <c:v>2.5080955740494928E-2</c:v>
                </c:pt>
                <c:pt idx="57">
                  <c:v>2.5594343581491739E-2</c:v>
                </c:pt>
                <c:pt idx="58">
                  <c:v>2.5702380800130653E-2</c:v>
                </c:pt>
                <c:pt idx="59">
                  <c:v>2.6409069111874572E-2</c:v>
                </c:pt>
                <c:pt idx="60">
                  <c:v>2.9498902871900667E-2</c:v>
                </c:pt>
                <c:pt idx="61">
                  <c:v>2.8570256368178452E-2</c:v>
                </c:pt>
                <c:pt idx="62">
                  <c:v>2.4086320066214979E-2</c:v>
                </c:pt>
                <c:pt idx="63">
                  <c:v>2.4266922508810317E-2</c:v>
                </c:pt>
                <c:pt idx="64">
                  <c:v>2.729743748998386E-2</c:v>
                </c:pt>
                <c:pt idx="65">
                  <c:v>2.8274359535576957E-2</c:v>
                </c:pt>
                <c:pt idx="66">
                  <c:v>2.7403086032771137E-2</c:v>
                </c:pt>
                <c:pt idx="67">
                  <c:v>2.8833639048723849E-2</c:v>
                </c:pt>
                <c:pt idx="68">
                  <c:v>2.8247032062171731E-2</c:v>
                </c:pt>
                <c:pt idx="69">
                  <c:v>2.5340223005950617E-2</c:v>
                </c:pt>
                <c:pt idx="70">
                  <c:v>2.7710616047731059E-2</c:v>
                </c:pt>
                <c:pt idx="71">
                  <c:v>2.731266010388771E-2</c:v>
                </c:pt>
                <c:pt idx="72">
                  <c:v>3.0665238609721125E-2</c:v>
                </c:pt>
                <c:pt idx="73">
                  <c:v>3.0882058098020214E-2</c:v>
                </c:pt>
                <c:pt idx="74">
                  <c:v>3.090063989526241E-2</c:v>
                </c:pt>
                <c:pt idx="75">
                  <c:v>3.2203454714359848E-2</c:v>
                </c:pt>
                <c:pt idx="76">
                  <c:v>3.0662119258071781E-2</c:v>
                </c:pt>
                <c:pt idx="77">
                  <c:v>3.0458221628363438E-2</c:v>
                </c:pt>
                <c:pt idx="78">
                  <c:v>3.0198585039086123E-2</c:v>
                </c:pt>
                <c:pt idx="79">
                  <c:v>2.8732953325369001E-2</c:v>
                </c:pt>
                <c:pt idx="80">
                  <c:v>2.9801124716702411E-2</c:v>
                </c:pt>
                <c:pt idx="81">
                  <c:v>2.7007210165126964E-2</c:v>
                </c:pt>
                <c:pt idx="82">
                  <c:v>2.5055507305997531E-2</c:v>
                </c:pt>
                <c:pt idx="83">
                  <c:v>2.3103804446868537E-2</c:v>
                </c:pt>
                <c:pt idx="84">
                  <c:v>2.1152101587739398E-2</c:v>
                </c:pt>
                <c:pt idx="85">
                  <c:v>1.9200398728609964E-2</c:v>
                </c:pt>
              </c:numCache>
            </c:numRef>
          </c:yVal>
          <c:smooth val="1"/>
        </c:ser>
        <c:ser>
          <c:idx val="4"/>
          <c:order val="4"/>
          <c:tx>
            <c:strRef>
              <c:f>'Health Cross-Country Comparison'!$O$1</c:f>
              <c:strCache>
                <c:ptCount val="1"/>
                <c:pt idx="0">
                  <c:v>Normalized CFH (ZAF)</c:v>
                </c:pt>
              </c:strCache>
            </c:strRef>
          </c:tx>
          <c:yVal>
            <c:numRef>
              <c:f>'Health Cross-Country Comparison'!$O$2:$O$112</c:f>
              <c:numCache>
                <c:formatCode>General</c:formatCode>
                <c:ptCount val="111"/>
                <c:pt idx="0">
                  <c:v>2.3465273053366171E-2</c:v>
                </c:pt>
                <c:pt idx="1">
                  <c:v>2.3784772649259735E-2</c:v>
                </c:pt>
                <c:pt idx="2">
                  <c:v>2.2565078968060589E-2</c:v>
                </c:pt>
                <c:pt idx="3">
                  <c:v>2.2727694847342123E-2</c:v>
                </c:pt>
                <c:pt idx="4">
                  <c:v>2.1970068744746021E-2</c:v>
                </c:pt>
                <c:pt idx="5">
                  <c:v>2.1238225146853369E-2</c:v>
                </c:pt>
                <c:pt idx="6">
                  <c:v>2.0264307721957968E-2</c:v>
                </c:pt>
                <c:pt idx="7">
                  <c:v>1.8159493782541523E-2</c:v>
                </c:pt>
                <c:pt idx="8">
                  <c:v>1.6538123204106272E-2</c:v>
                </c:pt>
                <c:pt idx="9">
                  <c:v>1.5063688203315617E-2</c:v>
                </c:pt>
                <c:pt idx="10">
                  <c:v>1.3450079520918378E-2</c:v>
                </c:pt>
                <c:pt idx="11">
                  <c:v>1.2463790504322848E-2</c:v>
                </c:pt>
                <c:pt idx="12">
                  <c:v>1.2388330886791352E-2</c:v>
                </c:pt>
                <c:pt idx="13">
                  <c:v>1.2018444994121769E-2</c:v>
                </c:pt>
                <c:pt idx="14">
                  <c:v>1.2533906787625256E-2</c:v>
                </c:pt>
                <c:pt idx="15">
                  <c:v>1.2802073692991392E-2</c:v>
                </c:pt>
                <c:pt idx="16">
                  <c:v>1.2540113369901396E-2</c:v>
                </c:pt>
                <c:pt idx="17">
                  <c:v>1.2393348974589082E-2</c:v>
                </c:pt>
                <c:pt idx="18">
                  <c:v>1.1775013935770271E-2</c:v>
                </c:pt>
                <c:pt idx="19">
                  <c:v>1.0979079672671487E-2</c:v>
                </c:pt>
                <c:pt idx="20">
                  <c:v>1.3228425300694898E-2</c:v>
                </c:pt>
                <c:pt idx="21">
                  <c:v>1.5477773374180199E-2</c:v>
                </c:pt>
                <c:pt idx="22">
                  <c:v>1.8445752214967925E-2</c:v>
                </c:pt>
                <c:pt idx="23">
                  <c:v>2.0440581505893684E-2</c:v>
                </c:pt>
                <c:pt idx="24">
                  <c:v>2.2901638106096897E-2</c:v>
                </c:pt>
                <c:pt idx="25">
                  <c:v>2.4995628431189389E-2</c:v>
                </c:pt>
                <c:pt idx="26">
                  <c:v>2.6312436294953587E-2</c:v>
                </c:pt>
                <c:pt idx="27">
                  <c:v>2.5761106911913419E-2</c:v>
                </c:pt>
                <c:pt idx="28">
                  <c:v>2.740179174835378E-2</c:v>
                </c:pt>
                <c:pt idx="29">
                  <c:v>2.9324047066777926E-2</c:v>
                </c:pt>
                <c:pt idx="30">
                  <c:v>3.1746692797079111E-2</c:v>
                </c:pt>
                <c:pt idx="31">
                  <c:v>3.2623610976118246E-2</c:v>
                </c:pt>
                <c:pt idx="32">
                  <c:v>3.4239963466755764E-2</c:v>
                </c:pt>
                <c:pt idx="33">
                  <c:v>3.9212810219526335E-2</c:v>
                </c:pt>
                <c:pt idx="34">
                  <c:v>4.2424264136979847E-2</c:v>
                </c:pt>
                <c:pt idx="35">
                  <c:v>4.7870478947745911E-2</c:v>
                </c:pt>
                <c:pt idx="36">
                  <c:v>4.8735512182001194E-2</c:v>
                </c:pt>
                <c:pt idx="37">
                  <c:v>5.4155951824449725E-2</c:v>
                </c:pt>
                <c:pt idx="38">
                  <c:v>5.6850484007651116E-2</c:v>
                </c:pt>
                <c:pt idx="39">
                  <c:v>5.9242806010519872E-2</c:v>
                </c:pt>
                <c:pt idx="40">
                  <c:v>5.7447396800316138E-2</c:v>
                </c:pt>
                <c:pt idx="41">
                  <c:v>6.0193870594055697E-2</c:v>
                </c:pt>
                <c:pt idx="42">
                  <c:v>6.0188221577090403E-2</c:v>
                </c:pt>
                <c:pt idx="43">
                  <c:v>6.2757766203107815E-2</c:v>
                </c:pt>
                <c:pt idx="44">
                  <c:v>6.2255468330956784E-2</c:v>
                </c:pt>
                <c:pt idx="45">
                  <c:v>6.1455533292206176E-2</c:v>
                </c:pt>
                <c:pt idx="46">
                  <c:v>6.2851623030435497E-2</c:v>
                </c:pt>
                <c:pt idx="47">
                  <c:v>6.7194738891981576E-2</c:v>
                </c:pt>
                <c:pt idx="48">
                  <c:v>6.9184635686275711E-2</c:v>
                </c:pt>
                <c:pt idx="49">
                  <c:v>6.8741053354096915E-2</c:v>
                </c:pt>
                <c:pt idx="50">
                  <c:v>7.0452314220674939E-2</c:v>
                </c:pt>
                <c:pt idx="51">
                  <c:v>6.7247511959561745E-2</c:v>
                </c:pt>
                <c:pt idx="52">
                  <c:v>7.0964467304241843E-2</c:v>
                </c:pt>
                <c:pt idx="53">
                  <c:v>7.2201699838113906E-2</c:v>
                </c:pt>
                <c:pt idx="54">
                  <c:v>7.0772033908138549E-2</c:v>
                </c:pt>
                <c:pt idx="55">
                  <c:v>7.0333024589694051E-2</c:v>
                </c:pt>
                <c:pt idx="56">
                  <c:v>7.5351748207516236E-2</c:v>
                </c:pt>
                <c:pt idx="57">
                  <c:v>7.4711746376354124E-2</c:v>
                </c:pt>
                <c:pt idx="58">
                  <c:v>7.7666231158434559E-2</c:v>
                </c:pt>
                <c:pt idx="59">
                  <c:v>7.2717056476756109E-2</c:v>
                </c:pt>
                <c:pt idx="60">
                  <c:v>7.0381884918250898E-2</c:v>
                </c:pt>
                <c:pt idx="61">
                  <c:v>7.2164357635057685E-2</c:v>
                </c:pt>
                <c:pt idx="62">
                  <c:v>6.4597780638180016E-2</c:v>
                </c:pt>
                <c:pt idx="63">
                  <c:v>6.4440097255530071E-2</c:v>
                </c:pt>
                <c:pt idx="64">
                  <c:v>6.4282462782118174E-2</c:v>
                </c:pt>
                <c:pt idx="65">
                  <c:v>6.4124779399468229E-2</c:v>
                </c:pt>
                <c:pt idx="66">
                  <c:v>6.3967120471437183E-2</c:v>
                </c:pt>
                <c:pt idx="67">
                  <c:v>6.3809461543405888E-2</c:v>
                </c:pt>
                <c:pt idx="68">
                  <c:v>6.3651802615374828E-2</c:v>
                </c:pt>
                <c:pt idx="69">
                  <c:v>6.3494143687344032E-2</c:v>
                </c:pt>
                <c:pt idx="70">
                  <c:v>6.3105657611541147E-2</c:v>
                </c:pt>
                <c:pt idx="71">
                  <c:v>6.2717147081119362E-2</c:v>
                </c:pt>
                <c:pt idx="72">
                  <c:v>6.2328661005316477E-2</c:v>
                </c:pt>
                <c:pt idx="73">
                  <c:v>6.1940150474894443E-2</c:v>
                </c:pt>
                <c:pt idx="74">
                  <c:v>6.1551664399091557E-2</c:v>
                </c:pt>
                <c:pt idx="75">
                  <c:v>6.1163153868670023E-2</c:v>
                </c:pt>
                <c:pt idx="76">
                  <c:v>6.1163153868670023E-2</c:v>
                </c:pt>
                <c:pt idx="77">
                  <c:v>6.1163153868670023E-2</c:v>
                </c:pt>
                <c:pt idx="78">
                  <c:v>6.1163153868670023E-2</c:v>
                </c:pt>
                <c:pt idx="79">
                  <c:v>6.1163153868670023E-2</c:v>
                </c:pt>
                <c:pt idx="80">
                  <c:v>6.1163153868670023E-2</c:v>
                </c:pt>
                <c:pt idx="81">
                  <c:v>6.1163153868670023E-2</c:v>
                </c:pt>
                <c:pt idx="82">
                  <c:v>6.1163153868670023E-2</c:v>
                </c:pt>
                <c:pt idx="83">
                  <c:v>6.1163153868670023E-2</c:v>
                </c:pt>
                <c:pt idx="84">
                  <c:v>6.1163153868670023E-2</c:v>
                </c:pt>
                <c:pt idx="85">
                  <c:v>6.1163153868670023E-2</c:v>
                </c:pt>
                <c:pt idx="86">
                  <c:v>6.1163153868670023E-2</c:v>
                </c:pt>
                <c:pt idx="87">
                  <c:v>6.1163153868670023E-2</c:v>
                </c:pt>
                <c:pt idx="88">
                  <c:v>6.1163153868670023E-2</c:v>
                </c:pt>
                <c:pt idx="89">
                  <c:v>6.1163153868670023E-2</c:v>
                </c:pt>
                <c:pt idx="90">
                  <c:v>6.1163153868670023E-2</c:v>
                </c:pt>
              </c:numCache>
            </c:numRef>
          </c:yVal>
          <c:smooth val="1"/>
        </c:ser>
        <c:dLbls>
          <c:showLegendKey val="0"/>
          <c:showVal val="0"/>
          <c:showCatName val="0"/>
          <c:showSerName val="0"/>
          <c:showPercent val="0"/>
          <c:showBubbleSize val="0"/>
        </c:dLbls>
        <c:axId val="183336960"/>
        <c:axId val="183338880"/>
      </c:scatterChart>
      <c:valAx>
        <c:axId val="183336960"/>
        <c:scaling>
          <c:orientation val="minMax"/>
          <c:max val="49"/>
          <c:min val="0"/>
        </c:scaling>
        <c:delete val="0"/>
        <c:axPos val="b"/>
        <c:title>
          <c:tx>
            <c:rich>
              <a:bodyPr/>
              <a:lstStyle/>
              <a:p>
                <a:pPr>
                  <a:defRPr/>
                </a:pPr>
                <a:r>
                  <a:rPr lang="en-US"/>
                  <a:t>Age</a:t>
                </a:r>
              </a:p>
            </c:rich>
          </c:tx>
          <c:layout/>
          <c:overlay val="0"/>
        </c:title>
        <c:majorTickMark val="none"/>
        <c:minorTickMark val="none"/>
        <c:tickLblPos val="nextTo"/>
        <c:crossAx val="183338880"/>
        <c:crosses val="autoZero"/>
        <c:crossBetween val="midCat"/>
      </c:valAx>
      <c:valAx>
        <c:axId val="183338880"/>
        <c:scaling>
          <c:orientation val="minMax"/>
          <c:max val="0.1"/>
        </c:scaling>
        <c:delete val="0"/>
        <c:axPos val="l"/>
        <c:majorGridlines/>
        <c:title>
          <c:tx>
            <c:rich>
              <a:bodyPr/>
              <a:lstStyle/>
              <a:p>
                <a:pPr>
                  <a:defRPr/>
                </a:pPr>
                <a:r>
                  <a:rPr lang="en-US"/>
                  <a:t>Normalized CFH</a:t>
                </a:r>
              </a:p>
            </c:rich>
          </c:tx>
          <c:layout/>
          <c:overlay val="0"/>
        </c:title>
        <c:numFmt formatCode="General" sourceLinked="1"/>
        <c:majorTickMark val="none"/>
        <c:minorTickMark val="none"/>
        <c:tickLblPos val="nextTo"/>
        <c:crossAx val="183336960"/>
        <c:crosses val="autoZero"/>
        <c:crossBetween val="midCat"/>
      </c:valAx>
    </c:plotArea>
    <c:legend>
      <c:legendPos val="r"/>
      <c:layout/>
      <c:overlay val="0"/>
    </c:legend>
    <c:plotVisOnly val="1"/>
    <c:dispBlanksAs val="gap"/>
    <c:showDLblsOverMax val="0"/>
  </c:chart>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CGH-CFH</a:t>
            </a:r>
            <a:r>
              <a:rPr lang="en-US" baseline="0"/>
              <a:t> imbalance for NTA Afirca Countries</a:t>
            </a:r>
            <a:endParaRPr lang="en-US"/>
          </a:p>
        </c:rich>
      </c:tx>
      <c:layout/>
      <c:overlay val="0"/>
    </c:title>
    <c:autoTitleDeleted val="0"/>
    <c:plotArea>
      <c:layout/>
      <c:scatterChart>
        <c:scatterStyle val="smoothMarker"/>
        <c:varyColors val="0"/>
        <c:ser>
          <c:idx val="0"/>
          <c:order val="0"/>
          <c:tx>
            <c:strRef>
              <c:f>'Health Cross-Country Comparison'!$D$1</c:f>
              <c:strCache>
                <c:ptCount val="1"/>
                <c:pt idx="0">
                  <c:v>Public-Private Difference (KEN)</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Comparison'!$D$2:$D$112</c:f>
              <c:numCache>
                <c:formatCode>General</c:formatCode>
                <c:ptCount val="111"/>
                <c:pt idx="0">
                  <c:v>-1.3784678360175226E-2</c:v>
                </c:pt>
                <c:pt idx="1">
                  <c:v>-1.2022818119476768E-2</c:v>
                </c:pt>
                <c:pt idx="2">
                  <c:v>-1.0457890643117676E-2</c:v>
                </c:pt>
                <c:pt idx="3">
                  <c:v>-9.8250455887670049E-3</c:v>
                </c:pt>
                <c:pt idx="4">
                  <c:v>-9.0765890606228188E-3</c:v>
                </c:pt>
                <c:pt idx="5">
                  <c:v>-8.1969536806805569E-3</c:v>
                </c:pt>
                <c:pt idx="6">
                  <c:v>-6.0212236452699087E-3</c:v>
                </c:pt>
                <c:pt idx="7">
                  <c:v>-4.4800588410564036E-3</c:v>
                </c:pt>
                <c:pt idx="8">
                  <c:v>-3.2593842251743034E-3</c:v>
                </c:pt>
                <c:pt idx="9">
                  <c:v>-3.1944441006920166E-3</c:v>
                </c:pt>
                <c:pt idx="10">
                  <c:v>-3.2468834330636248E-3</c:v>
                </c:pt>
                <c:pt idx="11">
                  <c:v>-3.4210641405503723E-3</c:v>
                </c:pt>
                <c:pt idx="12">
                  <c:v>-3.2856203977170767E-3</c:v>
                </c:pt>
                <c:pt idx="13">
                  <c:v>-3.790866708530234E-3</c:v>
                </c:pt>
                <c:pt idx="14">
                  <c:v>-4.7805011216062836E-3</c:v>
                </c:pt>
                <c:pt idx="15">
                  <c:v>-4.8261343035757437E-3</c:v>
                </c:pt>
                <c:pt idx="16">
                  <c:v>-5.4364863456223171E-3</c:v>
                </c:pt>
                <c:pt idx="17">
                  <c:v>-5.6857717688509925E-3</c:v>
                </c:pt>
                <c:pt idx="18">
                  <c:v>-6.5611199383929031E-3</c:v>
                </c:pt>
                <c:pt idx="19">
                  <c:v>-6.763986790657611E-3</c:v>
                </c:pt>
                <c:pt idx="20">
                  <c:v>-7.5818564988816145E-3</c:v>
                </c:pt>
                <c:pt idx="21">
                  <c:v>-8.7769775267943322E-3</c:v>
                </c:pt>
                <c:pt idx="22">
                  <c:v>-9.4367446081308828E-3</c:v>
                </c:pt>
                <c:pt idx="23">
                  <c:v>-9.8574580723859093E-3</c:v>
                </c:pt>
                <c:pt idx="24">
                  <c:v>-9.6585694149645494E-3</c:v>
                </c:pt>
                <c:pt idx="25">
                  <c:v>-9.6211575220423711E-3</c:v>
                </c:pt>
                <c:pt idx="26">
                  <c:v>-9.9400967488354683E-3</c:v>
                </c:pt>
                <c:pt idx="27">
                  <c:v>-1.0649747957201746E-2</c:v>
                </c:pt>
                <c:pt idx="28">
                  <c:v>-1.0207286179088136E-2</c:v>
                </c:pt>
                <c:pt idx="29">
                  <c:v>-1.1232232857265868E-2</c:v>
                </c:pt>
                <c:pt idx="30">
                  <c:v>-1.1649951851153004E-2</c:v>
                </c:pt>
                <c:pt idx="31">
                  <c:v>-1.22759137780321E-2</c:v>
                </c:pt>
                <c:pt idx="32">
                  <c:v>-1.2485139711594838E-2</c:v>
                </c:pt>
                <c:pt idx="33">
                  <c:v>-1.3408010378393466E-2</c:v>
                </c:pt>
                <c:pt idx="34">
                  <c:v>-1.3443451115935479E-2</c:v>
                </c:pt>
                <c:pt idx="35">
                  <c:v>-1.3118347293593785E-2</c:v>
                </c:pt>
                <c:pt idx="36">
                  <c:v>-1.3674567665790404E-2</c:v>
                </c:pt>
                <c:pt idx="37">
                  <c:v>-1.3451180578267087E-2</c:v>
                </c:pt>
                <c:pt idx="38">
                  <c:v>-1.3464215322294196E-2</c:v>
                </c:pt>
                <c:pt idx="39">
                  <c:v>-1.3160923812002817E-2</c:v>
                </c:pt>
                <c:pt idx="40">
                  <c:v>-1.1911612208057708E-2</c:v>
                </c:pt>
                <c:pt idx="41">
                  <c:v>-1.1374569599561823E-2</c:v>
                </c:pt>
                <c:pt idx="42">
                  <c:v>-1.1261600857556005E-2</c:v>
                </c:pt>
                <c:pt idx="43">
                  <c:v>-1.1436309646074772E-2</c:v>
                </c:pt>
                <c:pt idx="44">
                  <c:v>-1.0137907612735964E-2</c:v>
                </c:pt>
                <c:pt idx="45">
                  <c:v>-1.0523323108720922E-2</c:v>
                </c:pt>
                <c:pt idx="46">
                  <c:v>-1.1251711056573962E-2</c:v>
                </c:pt>
                <c:pt idx="47">
                  <c:v>-1.0999095788193717E-2</c:v>
                </c:pt>
                <c:pt idx="48">
                  <c:v>-1.1098906653061114E-2</c:v>
                </c:pt>
                <c:pt idx="49">
                  <c:v>-1.1270764044911209E-2</c:v>
                </c:pt>
                <c:pt idx="50">
                  <c:v>-1.3491522921948201E-2</c:v>
                </c:pt>
                <c:pt idx="51">
                  <c:v>-1.3988707874663331E-2</c:v>
                </c:pt>
                <c:pt idx="52">
                  <c:v>-1.4532962157024581E-2</c:v>
                </c:pt>
                <c:pt idx="53">
                  <c:v>-1.4399866494533967E-2</c:v>
                </c:pt>
                <c:pt idx="54">
                  <c:v>-1.3836794806856598E-2</c:v>
                </c:pt>
                <c:pt idx="55">
                  <c:v>-1.4514999014877388E-2</c:v>
                </c:pt>
                <c:pt idx="56">
                  <c:v>-1.6654782908300813E-2</c:v>
                </c:pt>
                <c:pt idx="57">
                  <c:v>-1.7182258796720064E-2</c:v>
                </c:pt>
                <c:pt idx="58">
                  <c:v>-1.718965209151534E-2</c:v>
                </c:pt>
                <c:pt idx="59">
                  <c:v>-1.7810806694089527E-2</c:v>
                </c:pt>
                <c:pt idx="60">
                  <c:v>-2.3211899685292445E-2</c:v>
                </c:pt>
                <c:pt idx="61">
                  <c:v>-2.2647202716658953E-2</c:v>
                </c:pt>
                <c:pt idx="62">
                  <c:v>-2.2917446752588083E-2</c:v>
                </c:pt>
                <c:pt idx="63">
                  <c:v>-2.1987856939674144E-2</c:v>
                </c:pt>
                <c:pt idx="64">
                  <c:v>-2.2504452704006556E-2</c:v>
                </c:pt>
                <c:pt idx="65">
                  <c:v>-2.3124499004921632E-2</c:v>
                </c:pt>
                <c:pt idx="66">
                  <c:v>-2.2549603228684462E-2</c:v>
                </c:pt>
                <c:pt idx="67">
                  <c:v>-3.1215678187609057E-2</c:v>
                </c:pt>
                <c:pt idx="68">
                  <c:v>-3.0262933016046739E-2</c:v>
                </c:pt>
                <c:pt idx="69">
                  <c:v>-3.313747698515105E-2</c:v>
                </c:pt>
                <c:pt idx="70">
                  <c:v>-3.328553461536593E-2</c:v>
                </c:pt>
                <c:pt idx="71">
                  <c:v>-3.08680676060578E-2</c:v>
                </c:pt>
                <c:pt idx="72">
                  <c:v>-3.1137727819118634E-2</c:v>
                </c:pt>
                <c:pt idx="73">
                  <c:v>-3.1424715944050705E-2</c:v>
                </c:pt>
                <c:pt idx="74">
                  <c:v>-3.4396612134495949E-2</c:v>
                </c:pt>
                <c:pt idx="75">
                  <c:v>-3.4999503305193913E-2</c:v>
                </c:pt>
                <c:pt idx="76">
                  <c:v>-3.4316919008497898E-2</c:v>
                </c:pt>
                <c:pt idx="77">
                  <c:v>-3.7008417183618643E-2</c:v>
                </c:pt>
                <c:pt idx="78">
                  <c:v>-2.5744765462476699E-2</c:v>
                </c:pt>
                <c:pt idx="79">
                  <c:v>-2.5371212367968167E-2</c:v>
                </c:pt>
                <c:pt idx="80">
                  <c:v>-2.2406206928743844E-2</c:v>
                </c:pt>
                <c:pt idx="81">
                  <c:v>-2.2186162005664881E-2</c:v>
                </c:pt>
                <c:pt idx="82">
                  <c:v>-2.2309322020573754E-2</c:v>
                </c:pt>
                <c:pt idx="83">
                  <c:v>-2.1871924169193785E-2</c:v>
                </c:pt>
                <c:pt idx="84">
                  <c:v>-2.4048914927374813E-2</c:v>
                </c:pt>
                <c:pt idx="85">
                  <c:v>-2.4047573163819325E-2</c:v>
                </c:pt>
                <c:pt idx="86">
                  <c:v>-2.4517719397991064E-2</c:v>
                </c:pt>
                <c:pt idx="87">
                  <c:v>-2.4517719397991074E-2</c:v>
                </c:pt>
                <c:pt idx="88">
                  <c:v>-2.4517719397991074E-2</c:v>
                </c:pt>
                <c:pt idx="89">
                  <c:v>-2.4517719397991074E-2</c:v>
                </c:pt>
                <c:pt idx="90">
                  <c:v>-2.4517719397991074E-2</c:v>
                </c:pt>
              </c:numCache>
            </c:numRef>
          </c:yVal>
          <c:smooth val="1"/>
        </c:ser>
        <c:ser>
          <c:idx val="1"/>
          <c:order val="1"/>
          <c:tx>
            <c:strRef>
              <c:f>'Health Cross-Country Comparison'!$G$1</c:f>
              <c:strCache>
                <c:ptCount val="1"/>
                <c:pt idx="0">
                  <c:v>Public-Private Difference (MOZ)</c:v>
                </c:pt>
              </c:strCache>
            </c:strRef>
          </c:tx>
          <c:marker>
            <c:symbol val="diamond"/>
            <c:size val="7"/>
          </c:marker>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Comparison'!$G$2:$G$112</c:f>
              <c:numCache>
                <c:formatCode>General</c:formatCode>
                <c:ptCount val="111"/>
                <c:pt idx="0">
                  <c:v>6.2533733406044201E-3</c:v>
                </c:pt>
                <c:pt idx="1">
                  <c:v>6.0032911088353305E-3</c:v>
                </c:pt>
                <c:pt idx="2">
                  <c:v>5.7532088770662088E-3</c:v>
                </c:pt>
                <c:pt idx="3">
                  <c:v>5.5031266452970672E-3</c:v>
                </c:pt>
                <c:pt idx="4">
                  <c:v>5.2530444135279958E-3</c:v>
                </c:pt>
                <c:pt idx="5">
                  <c:v>5.0029621817588559E-3</c:v>
                </c:pt>
                <c:pt idx="6">
                  <c:v>4.7720686610486906E-3</c:v>
                </c:pt>
                <c:pt idx="7">
                  <c:v>4.578197005416125E-3</c:v>
                </c:pt>
                <c:pt idx="8">
                  <c:v>4.4386067795627081E-3</c:v>
                </c:pt>
                <c:pt idx="9">
                  <c:v>4.3016901131508667E-3</c:v>
                </c:pt>
                <c:pt idx="10">
                  <c:v>4.2093965258466221E-3</c:v>
                </c:pt>
                <c:pt idx="11">
                  <c:v>4.0613460889948492E-3</c:v>
                </c:pt>
                <c:pt idx="12">
                  <c:v>3.9725317737089516E-3</c:v>
                </c:pt>
                <c:pt idx="13">
                  <c:v>3.9184213534103705E-3</c:v>
                </c:pt>
                <c:pt idx="14">
                  <c:v>3.8404834381966782E-3</c:v>
                </c:pt>
                <c:pt idx="15">
                  <c:v>3.7290299686213177E-3</c:v>
                </c:pt>
                <c:pt idx="16">
                  <c:v>3.5773870041949001E-3</c:v>
                </c:pt>
                <c:pt idx="17">
                  <c:v>3.4608183200555307E-3</c:v>
                </c:pt>
                <c:pt idx="18">
                  <c:v>3.2941333694148619E-3</c:v>
                </c:pt>
                <c:pt idx="19">
                  <c:v>3.1957306401137866E-3</c:v>
                </c:pt>
                <c:pt idx="20">
                  <c:v>3.1176550250291242E-3</c:v>
                </c:pt>
                <c:pt idx="21">
                  <c:v>3.0062979883452206E-3</c:v>
                </c:pt>
                <c:pt idx="22">
                  <c:v>2.8640312593884399E-3</c:v>
                </c:pt>
                <c:pt idx="23">
                  <c:v>2.6746782469915268E-3</c:v>
                </c:pt>
                <c:pt idx="24">
                  <c:v>2.4631369473907174E-3</c:v>
                </c:pt>
                <c:pt idx="25">
                  <c:v>2.2550047513002066E-3</c:v>
                </c:pt>
                <c:pt idx="26">
                  <c:v>2.0969631539235357E-3</c:v>
                </c:pt>
                <c:pt idx="27">
                  <c:v>1.9530957962659058E-3</c:v>
                </c:pt>
                <c:pt idx="28">
                  <c:v>1.839056965445755E-3</c:v>
                </c:pt>
                <c:pt idx="29">
                  <c:v>1.7464339859008873E-3</c:v>
                </c:pt>
                <c:pt idx="30">
                  <c:v>1.6574151278231815E-3</c:v>
                </c:pt>
                <c:pt idx="31">
                  <c:v>1.539473326377272E-3</c:v>
                </c:pt>
                <c:pt idx="32">
                  <c:v>1.4172653997902244E-3</c:v>
                </c:pt>
                <c:pt idx="33">
                  <c:v>1.3743659409995758E-3</c:v>
                </c:pt>
                <c:pt idx="34">
                  <c:v>1.346110625987303E-3</c:v>
                </c:pt>
                <c:pt idx="35">
                  <c:v>1.3982836306219177E-3</c:v>
                </c:pt>
                <c:pt idx="36">
                  <c:v>1.4780002230304181E-3</c:v>
                </c:pt>
                <c:pt idx="37">
                  <c:v>1.5937474788411937E-3</c:v>
                </c:pt>
                <c:pt idx="38">
                  <c:v>1.8070233068040323E-3</c:v>
                </c:pt>
                <c:pt idx="39">
                  <c:v>1.9328969304059692E-3</c:v>
                </c:pt>
                <c:pt idx="40">
                  <c:v>1.9756593665650494E-3</c:v>
                </c:pt>
                <c:pt idx="41">
                  <c:v>2.0565326971421355E-3</c:v>
                </c:pt>
                <c:pt idx="42">
                  <c:v>2.1818977757580944E-3</c:v>
                </c:pt>
                <c:pt idx="43">
                  <c:v>2.3258925717866653E-3</c:v>
                </c:pt>
                <c:pt idx="44">
                  <c:v>2.4522168879325453E-3</c:v>
                </c:pt>
                <c:pt idx="45">
                  <c:v>2.6504693668344811E-3</c:v>
                </c:pt>
                <c:pt idx="46">
                  <c:v>2.7701841160915506E-3</c:v>
                </c:pt>
                <c:pt idx="47">
                  <c:v>2.9293994198086549E-3</c:v>
                </c:pt>
                <c:pt idx="48">
                  <c:v>3.0121677343899061E-3</c:v>
                </c:pt>
                <c:pt idx="49">
                  <c:v>3.1266586181622801E-3</c:v>
                </c:pt>
                <c:pt idx="50">
                  <c:v>3.0559879915998392E-3</c:v>
                </c:pt>
                <c:pt idx="51">
                  <c:v>3.1904809672993672E-3</c:v>
                </c:pt>
                <c:pt idx="52">
                  <c:v>3.0783539180985276E-3</c:v>
                </c:pt>
                <c:pt idx="53">
                  <c:v>3.0828065110676687E-3</c:v>
                </c:pt>
                <c:pt idx="54">
                  <c:v>3.2284405944625035E-3</c:v>
                </c:pt>
                <c:pt idx="55">
                  <c:v>3.2515054999123025E-3</c:v>
                </c:pt>
                <c:pt idx="56">
                  <c:v>3.1867108953876865E-3</c:v>
                </c:pt>
                <c:pt idx="57">
                  <c:v>3.0964045477854659E-3</c:v>
                </c:pt>
                <c:pt idx="58">
                  <c:v>3.0230951518874444E-3</c:v>
                </c:pt>
                <c:pt idx="59">
                  <c:v>2.9584025525216705E-3</c:v>
                </c:pt>
                <c:pt idx="60">
                  <c:v>2.7659135067657379E-3</c:v>
                </c:pt>
                <c:pt idx="61">
                  <c:v>2.7935280199242185E-3</c:v>
                </c:pt>
                <c:pt idx="62">
                  <c:v>3.0831193745277496E-3</c:v>
                </c:pt>
                <c:pt idx="63">
                  <c:v>3.239436760552359E-3</c:v>
                </c:pt>
                <c:pt idx="64">
                  <c:v>3.3348238323872882E-3</c:v>
                </c:pt>
                <c:pt idx="65">
                  <c:v>3.6191902819885649E-3</c:v>
                </c:pt>
                <c:pt idx="66">
                  <c:v>3.7075503674131967E-3</c:v>
                </c:pt>
                <c:pt idx="67">
                  <c:v>4.0493183306074933E-3</c:v>
                </c:pt>
                <c:pt idx="68">
                  <c:v>4.1561808278094726E-3</c:v>
                </c:pt>
                <c:pt idx="69">
                  <c:v>4.4921867953531657E-3</c:v>
                </c:pt>
                <c:pt idx="70">
                  <c:v>4.4739429243527496E-3</c:v>
                </c:pt>
                <c:pt idx="71">
                  <c:v>4.8448707584796214E-3</c:v>
                </c:pt>
                <c:pt idx="72">
                  <c:v>5.1227169689422149E-3</c:v>
                </c:pt>
                <c:pt idx="73">
                  <c:v>5.0677447384462372E-3</c:v>
                </c:pt>
                <c:pt idx="74">
                  <c:v>5.4207461727101619E-3</c:v>
                </c:pt>
                <c:pt idx="75">
                  <c:v>5.530805450466538E-3</c:v>
                </c:pt>
                <c:pt idx="76">
                  <c:v>5.555441308479455E-3</c:v>
                </c:pt>
                <c:pt idx="77">
                  <c:v>5.6514294999224415E-3</c:v>
                </c:pt>
                <c:pt idx="78">
                  <c:v>5.8775919416726484E-3</c:v>
                </c:pt>
                <c:pt idx="79">
                  <c:v>6.1353881111309216E-3</c:v>
                </c:pt>
                <c:pt idx="80">
                  <c:v>5.9205572153668493E-3</c:v>
                </c:pt>
                <c:pt idx="81">
                  <c:v>6.0911548969266203E-3</c:v>
                </c:pt>
                <c:pt idx="82">
                  <c:v>5.8157456578889211E-3</c:v>
                </c:pt>
                <c:pt idx="83">
                  <c:v>5.6933981596660466E-3</c:v>
                </c:pt>
                <c:pt idx="84">
                  <c:v>5.6712521584931256E-3</c:v>
                </c:pt>
                <c:pt idx="85">
                  <c:v>6.0491231617532098E-3</c:v>
                </c:pt>
                <c:pt idx="86">
                  <c:v>5.974625965718283E-3</c:v>
                </c:pt>
                <c:pt idx="87">
                  <c:v>5.9001287696833554E-3</c:v>
                </c:pt>
                <c:pt idx="88">
                  <c:v>5.8256315736483783E-3</c:v>
                </c:pt>
                <c:pt idx="89">
                  <c:v>5.7511343776134012E-3</c:v>
                </c:pt>
                <c:pt idx="90">
                  <c:v>5.6766371815784727E-3</c:v>
                </c:pt>
              </c:numCache>
            </c:numRef>
          </c:yVal>
          <c:smooth val="1"/>
        </c:ser>
        <c:ser>
          <c:idx val="2"/>
          <c:order val="2"/>
          <c:tx>
            <c:strRef>
              <c:f>'Health Cross-Country Comparison'!$J$1</c:f>
              <c:strCache>
                <c:ptCount val="1"/>
                <c:pt idx="0">
                  <c:v>Public-Private Difference (NGA)</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Comparison'!$J$2:$J$112</c:f>
              <c:numCache>
                <c:formatCode>General</c:formatCode>
                <c:ptCount val="111"/>
                <c:pt idx="0">
                  <c:v>-9.3817333580455339E-2</c:v>
                </c:pt>
                <c:pt idx="1">
                  <c:v>-8.7738316262400584E-2</c:v>
                </c:pt>
                <c:pt idx="2">
                  <c:v>-8.1642038651189436E-2</c:v>
                </c:pt>
                <c:pt idx="3">
                  <c:v>-7.5508729294947022E-2</c:v>
                </c:pt>
                <c:pt idx="4">
                  <c:v>-6.8918155542796136E-2</c:v>
                </c:pt>
                <c:pt idx="5">
                  <c:v>-6.2762178928490509E-2</c:v>
                </c:pt>
                <c:pt idx="6">
                  <c:v>-5.7409997771078983E-2</c:v>
                </c:pt>
                <c:pt idx="7">
                  <c:v>-5.1610261125228138E-2</c:v>
                </c:pt>
                <c:pt idx="8">
                  <c:v>-4.7253686304711065E-2</c:v>
                </c:pt>
                <c:pt idx="9">
                  <c:v>-4.4033368922365812E-2</c:v>
                </c:pt>
                <c:pt idx="10">
                  <c:v>-4.1380836843692467E-2</c:v>
                </c:pt>
                <c:pt idx="11">
                  <c:v>-3.9477312722067996E-2</c:v>
                </c:pt>
                <c:pt idx="12">
                  <c:v>-3.8577836710458141E-2</c:v>
                </c:pt>
                <c:pt idx="13">
                  <c:v>-3.9315534765551184E-2</c:v>
                </c:pt>
                <c:pt idx="14">
                  <c:v>-4.102826908651102E-2</c:v>
                </c:pt>
                <c:pt idx="15">
                  <c:v>-4.1502161253612023E-2</c:v>
                </c:pt>
                <c:pt idx="16">
                  <c:v>-4.3026230904633242E-2</c:v>
                </c:pt>
                <c:pt idx="17">
                  <c:v>-4.3569194356712318E-2</c:v>
                </c:pt>
                <c:pt idx="18">
                  <c:v>-4.514131179642504E-2</c:v>
                </c:pt>
                <c:pt idx="19">
                  <c:v>-4.4934291791584396E-2</c:v>
                </c:pt>
                <c:pt idx="20">
                  <c:v>-4.4422589824416311E-2</c:v>
                </c:pt>
                <c:pt idx="21">
                  <c:v>-4.5170047313376052E-2</c:v>
                </c:pt>
                <c:pt idx="22">
                  <c:v>-4.5295833274187403E-2</c:v>
                </c:pt>
                <c:pt idx="23">
                  <c:v>-4.5644404095830732E-2</c:v>
                </c:pt>
                <c:pt idx="24">
                  <c:v>-4.6152374753887483E-2</c:v>
                </c:pt>
                <c:pt idx="25">
                  <c:v>-4.4350248508870135E-2</c:v>
                </c:pt>
                <c:pt idx="26">
                  <c:v>-4.40299724563065E-2</c:v>
                </c:pt>
                <c:pt idx="27">
                  <c:v>-4.3296761386103805E-2</c:v>
                </c:pt>
                <c:pt idx="28">
                  <c:v>-4.3922787594816728E-2</c:v>
                </c:pt>
                <c:pt idx="29">
                  <c:v>-4.4472040514244783E-2</c:v>
                </c:pt>
                <c:pt idx="30">
                  <c:v>-4.3143670018914046E-2</c:v>
                </c:pt>
                <c:pt idx="31">
                  <c:v>-4.3473021072946046E-2</c:v>
                </c:pt>
                <c:pt idx="32">
                  <c:v>-4.4126425753526682E-2</c:v>
                </c:pt>
                <c:pt idx="33">
                  <c:v>-4.5165583462160715E-2</c:v>
                </c:pt>
                <c:pt idx="34">
                  <c:v>-4.6111515567342762E-2</c:v>
                </c:pt>
                <c:pt idx="35">
                  <c:v>-4.5071670048465268E-2</c:v>
                </c:pt>
                <c:pt idx="36">
                  <c:v>-4.7555013131403E-2</c:v>
                </c:pt>
                <c:pt idx="37">
                  <c:v>-4.855801221218211E-2</c:v>
                </c:pt>
                <c:pt idx="38">
                  <c:v>-4.8915166132840235E-2</c:v>
                </c:pt>
                <c:pt idx="39">
                  <c:v>-5.0574337661817396E-2</c:v>
                </c:pt>
                <c:pt idx="40">
                  <c:v>-5.1544344202792254E-2</c:v>
                </c:pt>
                <c:pt idx="41">
                  <c:v>-5.6821788743333698E-2</c:v>
                </c:pt>
                <c:pt idx="42">
                  <c:v>-5.7981803557635894E-2</c:v>
                </c:pt>
                <c:pt idx="43">
                  <c:v>-5.9695755307972317E-2</c:v>
                </c:pt>
                <c:pt idx="44">
                  <c:v>-6.2335094972503197E-2</c:v>
                </c:pt>
                <c:pt idx="45">
                  <c:v>-6.2768336435060759E-2</c:v>
                </c:pt>
                <c:pt idx="46">
                  <c:v>-6.7309011034977412E-2</c:v>
                </c:pt>
                <c:pt idx="47">
                  <c:v>-6.7965849785894747E-2</c:v>
                </c:pt>
                <c:pt idx="48">
                  <c:v>-7.1010515290526002E-2</c:v>
                </c:pt>
                <c:pt idx="49">
                  <c:v>-7.8480379946210696E-2</c:v>
                </c:pt>
                <c:pt idx="50">
                  <c:v>-7.8581348391900188E-2</c:v>
                </c:pt>
                <c:pt idx="51">
                  <c:v>-8.8106908723427024E-2</c:v>
                </c:pt>
                <c:pt idx="52">
                  <c:v>-9.04736546193151E-2</c:v>
                </c:pt>
                <c:pt idx="53">
                  <c:v>-9.5807005844307694E-2</c:v>
                </c:pt>
                <c:pt idx="54">
                  <c:v>-0.10035388976314986</c:v>
                </c:pt>
                <c:pt idx="55">
                  <c:v>-9.5794840358720823E-2</c:v>
                </c:pt>
                <c:pt idx="56">
                  <c:v>-0.10159723159407884</c:v>
                </c:pt>
                <c:pt idx="57">
                  <c:v>-0.10358154925016208</c:v>
                </c:pt>
                <c:pt idx="58">
                  <c:v>-0.1071671465537534</c:v>
                </c:pt>
                <c:pt idx="59">
                  <c:v>-0.10548614927717165</c:v>
                </c:pt>
                <c:pt idx="60">
                  <c:v>-0.10103557604680001</c:v>
                </c:pt>
                <c:pt idx="61">
                  <c:v>-0.10254801642500869</c:v>
                </c:pt>
                <c:pt idx="62">
                  <c:v>-9.8188352086277908E-2</c:v>
                </c:pt>
                <c:pt idx="63">
                  <c:v>-0.10161187492074009</c:v>
                </c:pt>
                <c:pt idx="64">
                  <c:v>-0.10479298539227434</c:v>
                </c:pt>
                <c:pt idx="65">
                  <c:v>-0.10233004112420449</c:v>
                </c:pt>
                <c:pt idx="66">
                  <c:v>-0.10759214962281856</c:v>
                </c:pt>
                <c:pt idx="67">
                  <c:v>-0.11396171242747825</c:v>
                </c:pt>
                <c:pt idx="68">
                  <c:v>-0.11802669725329308</c:v>
                </c:pt>
                <c:pt idx="69">
                  <c:v>-0.12130418172550396</c:v>
                </c:pt>
                <c:pt idx="70">
                  <c:v>-0.12372060421947623</c:v>
                </c:pt>
                <c:pt idx="71">
                  <c:v>-0.12897983483577405</c:v>
                </c:pt>
                <c:pt idx="72">
                  <c:v>-0.13400986359530251</c:v>
                </c:pt>
                <c:pt idx="73">
                  <c:v>-0.14170807390492415</c:v>
                </c:pt>
                <c:pt idx="74">
                  <c:v>-0.15184927722967767</c:v>
                </c:pt>
                <c:pt idx="75">
                  <c:v>-0.14722890736482311</c:v>
                </c:pt>
                <c:pt idx="76">
                  <c:v>-0.16050559717576571</c:v>
                </c:pt>
                <c:pt idx="77">
                  <c:v>-0.16247785783317428</c:v>
                </c:pt>
                <c:pt idx="78">
                  <c:v>-0.16332241167485378</c:v>
                </c:pt>
                <c:pt idx="79">
                  <c:v>-0.16381309316197962</c:v>
                </c:pt>
                <c:pt idx="80">
                  <c:v>-0.17118430677420832</c:v>
                </c:pt>
                <c:pt idx="81">
                  <c:v>-0.17927324806750583</c:v>
                </c:pt>
                <c:pt idx="82">
                  <c:v>-0.18150372229827691</c:v>
                </c:pt>
                <c:pt idx="83">
                  <c:v>-0.18945336694779338</c:v>
                </c:pt>
                <c:pt idx="84">
                  <c:v>-0.19555461648111383</c:v>
                </c:pt>
                <c:pt idx="85">
                  <c:v>-0.17251893486407446</c:v>
                </c:pt>
                <c:pt idx="86">
                  <c:v>-0.17207928481626522</c:v>
                </c:pt>
                <c:pt idx="87">
                  <c:v>-0.16927074424068905</c:v>
                </c:pt>
                <c:pt idx="88">
                  <c:v>-0.16622866456770216</c:v>
                </c:pt>
                <c:pt idx="89">
                  <c:v>-0.16616949391837665</c:v>
                </c:pt>
                <c:pt idx="90">
                  <c:v>-5.1474767634813602E-2</c:v>
                </c:pt>
              </c:numCache>
            </c:numRef>
          </c:yVal>
          <c:smooth val="1"/>
        </c:ser>
        <c:ser>
          <c:idx val="3"/>
          <c:order val="3"/>
          <c:tx>
            <c:strRef>
              <c:f>'Health Cross-Country Comparison'!$M$1</c:f>
              <c:strCache>
                <c:ptCount val="1"/>
                <c:pt idx="0">
                  <c:v>Public-Private Difference (SEN)</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Comparison'!$M$2:$M$112</c:f>
              <c:numCache>
                <c:formatCode>General</c:formatCode>
                <c:ptCount val="111"/>
                <c:pt idx="0">
                  <c:v>-7.390795639961545E-3</c:v>
                </c:pt>
                <c:pt idx="1">
                  <c:v>-6.5639750535885239E-3</c:v>
                </c:pt>
                <c:pt idx="2">
                  <c:v>-5.737154470655371E-3</c:v>
                </c:pt>
                <c:pt idx="3">
                  <c:v>-4.9103338877222284E-3</c:v>
                </c:pt>
                <c:pt idx="4">
                  <c:v>-4.0835133047890894E-3</c:v>
                </c:pt>
                <c:pt idx="5">
                  <c:v>-3.1931331674154278E-3</c:v>
                </c:pt>
                <c:pt idx="6">
                  <c:v>-2.8078851185482836E-3</c:v>
                </c:pt>
                <c:pt idx="7">
                  <c:v>-2.5088190557223562E-3</c:v>
                </c:pt>
                <c:pt idx="8">
                  <c:v>-2.3454126335097723E-3</c:v>
                </c:pt>
                <c:pt idx="9">
                  <c:v>-2.2269783323651546E-3</c:v>
                </c:pt>
                <c:pt idx="10">
                  <c:v>-2.2332402618214665E-3</c:v>
                </c:pt>
                <c:pt idx="11">
                  <c:v>-2.2909276034398709E-3</c:v>
                </c:pt>
                <c:pt idx="12">
                  <c:v>-2.3010087368769807E-3</c:v>
                </c:pt>
                <c:pt idx="13">
                  <c:v>-2.5427259715001625E-3</c:v>
                </c:pt>
                <c:pt idx="14">
                  <c:v>-2.7419473176510624E-3</c:v>
                </c:pt>
                <c:pt idx="15">
                  <c:v>-3.2171189702771075E-3</c:v>
                </c:pt>
                <c:pt idx="16">
                  <c:v>-3.3740886634668014E-3</c:v>
                </c:pt>
                <c:pt idx="17">
                  <c:v>-3.9095942305897987E-3</c:v>
                </c:pt>
                <c:pt idx="18">
                  <c:v>-4.3355151372745926E-3</c:v>
                </c:pt>
                <c:pt idx="19">
                  <c:v>-4.8754904340611834E-3</c:v>
                </c:pt>
                <c:pt idx="20">
                  <c:v>-5.5819512649983409E-3</c:v>
                </c:pt>
                <c:pt idx="21">
                  <c:v>-5.9285316763652077E-3</c:v>
                </c:pt>
                <c:pt idx="22">
                  <c:v>-6.6596887168384883E-3</c:v>
                </c:pt>
                <c:pt idx="23">
                  <c:v>-7.2206019195352128E-3</c:v>
                </c:pt>
                <c:pt idx="24">
                  <c:v>-7.2213323293480848E-3</c:v>
                </c:pt>
                <c:pt idx="25">
                  <c:v>-8.0208139607915001E-3</c:v>
                </c:pt>
                <c:pt idx="26">
                  <c:v>-8.2466980113160282E-3</c:v>
                </c:pt>
                <c:pt idx="27">
                  <c:v>-8.5100951530481181E-3</c:v>
                </c:pt>
                <c:pt idx="28">
                  <c:v>-8.6819101413178786E-3</c:v>
                </c:pt>
                <c:pt idx="29">
                  <c:v>-8.7291440698227772E-3</c:v>
                </c:pt>
                <c:pt idx="30">
                  <c:v>-8.8723556135670203E-3</c:v>
                </c:pt>
                <c:pt idx="31">
                  <c:v>-8.664074794991556E-3</c:v>
                </c:pt>
                <c:pt idx="32">
                  <c:v>-8.9084441992439006E-3</c:v>
                </c:pt>
                <c:pt idx="33">
                  <c:v>-9.3413694241481961E-3</c:v>
                </c:pt>
                <c:pt idx="34">
                  <c:v>-9.0839448790019251E-3</c:v>
                </c:pt>
                <c:pt idx="35">
                  <c:v>-9.269243209485141E-3</c:v>
                </c:pt>
                <c:pt idx="36">
                  <c:v>-8.9239373494820751E-3</c:v>
                </c:pt>
                <c:pt idx="37">
                  <c:v>-9.2301017515847104E-3</c:v>
                </c:pt>
                <c:pt idx="38">
                  <c:v>-9.3250919720076868E-3</c:v>
                </c:pt>
                <c:pt idx="39">
                  <c:v>-9.5029172698599257E-3</c:v>
                </c:pt>
                <c:pt idx="40">
                  <c:v>-9.7132811553031148E-3</c:v>
                </c:pt>
                <c:pt idx="41">
                  <c:v>-9.7128454320237131E-3</c:v>
                </c:pt>
                <c:pt idx="42">
                  <c:v>-9.8558110787753204E-3</c:v>
                </c:pt>
                <c:pt idx="43">
                  <c:v>-1.006814719684402E-2</c:v>
                </c:pt>
                <c:pt idx="44">
                  <c:v>-9.918919610316216E-3</c:v>
                </c:pt>
                <c:pt idx="45">
                  <c:v>-1.0151142540175044E-2</c:v>
                </c:pt>
                <c:pt idx="46">
                  <c:v>-9.892289785850706E-3</c:v>
                </c:pt>
                <c:pt idx="47">
                  <c:v>-1.0462148309499325E-2</c:v>
                </c:pt>
                <c:pt idx="48">
                  <c:v>-1.0890557297013182E-2</c:v>
                </c:pt>
                <c:pt idx="49">
                  <c:v>-1.0986407497592648E-2</c:v>
                </c:pt>
                <c:pt idx="50">
                  <c:v>-1.1245643745734843E-2</c:v>
                </c:pt>
                <c:pt idx="51">
                  <c:v>-1.1309072052297038E-2</c:v>
                </c:pt>
                <c:pt idx="52">
                  <c:v>-1.1872706876620657E-2</c:v>
                </c:pt>
                <c:pt idx="53">
                  <c:v>-1.5829569853260613E-2</c:v>
                </c:pt>
                <c:pt idx="54">
                  <c:v>-1.5975892610282171E-2</c:v>
                </c:pt>
                <c:pt idx="55">
                  <c:v>-1.6616413478905162E-2</c:v>
                </c:pt>
                <c:pt idx="56">
                  <c:v>-1.5799736820573746E-2</c:v>
                </c:pt>
                <c:pt idx="57">
                  <c:v>-1.6208831295891922E-2</c:v>
                </c:pt>
                <c:pt idx="58">
                  <c:v>-1.6294921042754849E-2</c:v>
                </c:pt>
                <c:pt idx="59">
                  <c:v>-1.6858047515608258E-2</c:v>
                </c:pt>
                <c:pt idx="60">
                  <c:v>-1.9320189818051444E-2</c:v>
                </c:pt>
                <c:pt idx="61">
                  <c:v>-1.8580195365789698E-2</c:v>
                </c:pt>
                <c:pt idx="62">
                  <c:v>-1.5007158721115396E-2</c:v>
                </c:pt>
                <c:pt idx="63">
                  <c:v>-1.5151072260928237E-2</c:v>
                </c:pt>
                <c:pt idx="64">
                  <c:v>-1.756594623566015E-2</c:v>
                </c:pt>
                <c:pt idx="65">
                  <c:v>-1.8344409182684169E-2</c:v>
                </c:pt>
                <c:pt idx="66">
                  <c:v>-1.7650132559776772E-2</c:v>
                </c:pt>
                <c:pt idx="67">
                  <c:v>-1.8790072559796464E-2</c:v>
                </c:pt>
                <c:pt idx="68">
                  <c:v>-1.8322633212351919E-2</c:v>
                </c:pt>
                <c:pt idx="69">
                  <c:v>-1.600633463505028E-2</c:v>
                </c:pt>
                <c:pt idx="70">
                  <c:v>-1.7895188675383922E-2</c:v>
                </c:pt>
                <c:pt idx="71">
                  <c:v>-1.7578076416296891E-2</c:v>
                </c:pt>
                <c:pt idx="72">
                  <c:v>-2.024958757274321E-2</c:v>
                </c:pt>
                <c:pt idx="73">
                  <c:v>-2.0422360762369675E-2</c:v>
                </c:pt>
                <c:pt idx="74">
                  <c:v>-2.0437167717241269E-2</c:v>
                </c:pt>
                <c:pt idx="75">
                  <c:v>-2.1475319193171388E-2</c:v>
                </c:pt>
                <c:pt idx="76">
                  <c:v>-2.0247101909031638E-2</c:v>
                </c:pt>
                <c:pt idx="77">
                  <c:v>-2.0084625537011999E-2</c:v>
                </c:pt>
                <c:pt idx="78">
                  <c:v>-1.9877733425859627E-2</c:v>
                </c:pt>
                <c:pt idx="79">
                  <c:v>-1.8709840871628896E-2</c:v>
                </c:pt>
                <c:pt idx="80">
                  <c:v>-1.9561016104059296E-2</c:v>
                </c:pt>
                <c:pt idx="81">
                  <c:v>-1.733467781497694E-2</c:v>
                </c:pt>
                <c:pt idx="82">
                  <c:v>-1.5779458167424924E-2</c:v>
                </c:pt>
                <c:pt idx="83">
                  <c:v>-1.4224238519873355E-2</c:v>
                </c:pt>
                <c:pt idx="84">
                  <c:v>-1.2669018872321637E-2</c:v>
                </c:pt>
                <c:pt idx="85">
                  <c:v>-1.1113799224769653E-2</c:v>
                </c:pt>
              </c:numCache>
            </c:numRef>
          </c:yVal>
          <c:smooth val="1"/>
        </c:ser>
        <c:ser>
          <c:idx val="4"/>
          <c:order val="4"/>
          <c:tx>
            <c:strRef>
              <c:f>'Health Cross-Country Comparison'!$P$1</c:f>
              <c:strCache>
                <c:ptCount val="1"/>
                <c:pt idx="0">
                  <c:v>Public-Private Difference (ZAF)</c:v>
                </c:pt>
              </c:strCache>
            </c:strRef>
          </c:tx>
          <c:xVal>
            <c:numRef>
              <c:f>'Health Cross-Country Comparison'!$A$2:$A$112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numCache>
            </c:numRef>
          </c:xVal>
          <c:yVal>
            <c:numRef>
              <c:f>'Health Cross-Country Comparison'!$P$2:$P$112</c:f>
              <c:numCache>
                <c:formatCode>General</c:formatCode>
                <c:ptCount val="111"/>
                <c:pt idx="0">
                  <c:v>-4.0690040383255244E-5</c:v>
                </c:pt>
                <c:pt idx="1">
                  <c:v>3.6594478628808984E-3</c:v>
                </c:pt>
                <c:pt idx="2">
                  <c:v>1.4389464578468576E-3</c:v>
                </c:pt>
                <c:pt idx="3">
                  <c:v>-2.163866953129704E-3</c:v>
                </c:pt>
                <c:pt idx="4">
                  <c:v>-3.8591051534062372E-3</c:v>
                </c:pt>
                <c:pt idx="5">
                  <c:v>-5.1989150317052583E-3</c:v>
                </c:pt>
                <c:pt idx="6">
                  <c:v>-5.7777338518478823E-3</c:v>
                </c:pt>
                <c:pt idx="7">
                  <c:v>-4.7242924517603042E-3</c:v>
                </c:pt>
                <c:pt idx="8">
                  <c:v>-4.3633593950690303E-3</c:v>
                </c:pt>
                <c:pt idx="9">
                  <c:v>-4.8454895430154396E-3</c:v>
                </c:pt>
                <c:pt idx="10">
                  <c:v>-3.3672763036051503E-3</c:v>
                </c:pt>
                <c:pt idx="11">
                  <c:v>-3.5617858968525484E-3</c:v>
                </c:pt>
                <c:pt idx="12">
                  <c:v>-4.206649306251177E-3</c:v>
                </c:pt>
                <c:pt idx="13">
                  <c:v>-3.6522092956872698E-3</c:v>
                </c:pt>
                <c:pt idx="14">
                  <c:v>-4.2117163032867264E-3</c:v>
                </c:pt>
                <c:pt idx="15">
                  <c:v>-4.5931349942282852E-3</c:v>
                </c:pt>
                <c:pt idx="16">
                  <c:v>-3.7597582641358592E-3</c:v>
                </c:pt>
                <c:pt idx="17">
                  <c:v>-3.598712371387482E-3</c:v>
                </c:pt>
                <c:pt idx="18">
                  <c:v>-3.317000052614115E-3</c:v>
                </c:pt>
                <c:pt idx="19">
                  <c:v>-1.8994954046163796E-3</c:v>
                </c:pt>
                <c:pt idx="20">
                  <c:v>-3.5272706477408409E-3</c:v>
                </c:pt>
                <c:pt idx="21">
                  <c:v>-5.155048336327215E-3</c:v>
                </c:pt>
                <c:pt idx="22">
                  <c:v>-7.5014567922159908E-3</c:v>
                </c:pt>
                <c:pt idx="23">
                  <c:v>-8.8747156982427744E-3</c:v>
                </c:pt>
                <c:pt idx="24">
                  <c:v>-1.0714201913547038E-2</c:v>
                </c:pt>
                <c:pt idx="25">
                  <c:v>-1.2186621853740604E-2</c:v>
                </c:pt>
                <c:pt idx="26">
                  <c:v>-1.2994470407166114E-2</c:v>
                </c:pt>
                <c:pt idx="27">
                  <c:v>-1.2080457016721623E-2</c:v>
                </c:pt>
                <c:pt idx="28">
                  <c:v>-1.3161194662422427E-2</c:v>
                </c:pt>
                <c:pt idx="29">
                  <c:v>-1.4707797689040975E-2</c:v>
                </c:pt>
                <c:pt idx="30">
                  <c:v>-1.6490916007786929E-2</c:v>
                </c:pt>
                <c:pt idx="31">
                  <c:v>-1.6996583726422008E-2</c:v>
                </c:pt>
                <c:pt idx="32">
                  <c:v>-1.7922819535391356E-2</c:v>
                </c:pt>
                <c:pt idx="33">
                  <c:v>-2.2205322178538031E-2</c:v>
                </c:pt>
                <c:pt idx="34">
                  <c:v>-2.5074844278183493E-2</c:v>
                </c:pt>
                <c:pt idx="35">
                  <c:v>-2.9957052431473015E-2</c:v>
                </c:pt>
                <c:pt idx="36">
                  <c:v>-3.0271127992895368E-2</c:v>
                </c:pt>
                <c:pt idx="37">
                  <c:v>-3.4766796658046481E-2</c:v>
                </c:pt>
                <c:pt idx="38">
                  <c:v>-3.7055582695427247E-2</c:v>
                </c:pt>
                <c:pt idx="39">
                  <c:v>-3.905476735397885E-2</c:v>
                </c:pt>
                <c:pt idx="40">
                  <c:v>-3.6792392305006937E-2</c:v>
                </c:pt>
                <c:pt idx="41">
                  <c:v>-3.8372701132851697E-2</c:v>
                </c:pt>
                <c:pt idx="42">
                  <c:v>-3.7405582092009795E-2</c:v>
                </c:pt>
                <c:pt idx="43">
                  <c:v>-3.9485215110347673E-2</c:v>
                </c:pt>
                <c:pt idx="44">
                  <c:v>-3.7941380346588255E-2</c:v>
                </c:pt>
                <c:pt idx="45">
                  <c:v>-3.5739056059780616E-2</c:v>
                </c:pt>
                <c:pt idx="46">
                  <c:v>-3.5746612537019634E-2</c:v>
                </c:pt>
                <c:pt idx="47">
                  <c:v>-3.9262355277412564E-2</c:v>
                </c:pt>
                <c:pt idx="48">
                  <c:v>-3.9467700712293635E-2</c:v>
                </c:pt>
                <c:pt idx="49">
                  <c:v>-3.7498614798680621E-2</c:v>
                </c:pt>
                <c:pt idx="50">
                  <c:v>-3.7853108954216223E-2</c:v>
                </c:pt>
                <c:pt idx="51">
                  <c:v>-3.3762511487404161E-2</c:v>
                </c:pt>
                <c:pt idx="52">
                  <c:v>-3.5267840008248078E-2</c:v>
                </c:pt>
                <c:pt idx="53">
                  <c:v>-3.4824575586114945E-2</c:v>
                </c:pt>
                <c:pt idx="54">
                  <c:v>-3.2060739012958535E-2</c:v>
                </c:pt>
                <c:pt idx="55">
                  <c:v>-3.1366399018607077E-2</c:v>
                </c:pt>
                <c:pt idx="56">
                  <c:v>-3.5772754524621128E-2</c:v>
                </c:pt>
                <c:pt idx="57">
                  <c:v>-3.3975071034859701E-2</c:v>
                </c:pt>
                <c:pt idx="58">
                  <c:v>-3.5544666294165785E-2</c:v>
                </c:pt>
                <c:pt idx="59">
                  <c:v>-2.9956247874511295E-2</c:v>
                </c:pt>
                <c:pt idx="60">
                  <c:v>-2.7085789162962559E-2</c:v>
                </c:pt>
                <c:pt idx="61">
                  <c:v>-2.7946298292721584E-2</c:v>
                </c:pt>
                <c:pt idx="62">
                  <c:v>-2.0331081058857135E-2</c:v>
                </c:pt>
                <c:pt idx="63">
                  <c:v>-2.0393391427807273E-2</c:v>
                </c:pt>
                <c:pt idx="64">
                  <c:v>-2.0249035812456871E-2</c:v>
                </c:pt>
                <c:pt idx="65">
                  <c:v>-1.888182697914504E-2</c:v>
                </c:pt>
                <c:pt idx="66">
                  <c:v>-1.8502266839239674E-2</c:v>
                </c:pt>
                <c:pt idx="67">
                  <c:v>-1.9227224016450842E-2</c:v>
                </c:pt>
                <c:pt idx="68">
                  <c:v>-1.9169706752804321E-2</c:v>
                </c:pt>
                <c:pt idx="69">
                  <c:v>-1.8287579739940302E-2</c:v>
                </c:pt>
                <c:pt idx="70">
                  <c:v>-1.5951356632822017E-2</c:v>
                </c:pt>
                <c:pt idx="71">
                  <c:v>-1.5703362342584258E-2</c:v>
                </c:pt>
                <c:pt idx="72">
                  <c:v>-1.4454660592449355E-2</c:v>
                </c:pt>
                <c:pt idx="73">
                  <c:v>-1.376122541899634E-2</c:v>
                </c:pt>
                <c:pt idx="74">
                  <c:v>-1.3625159919451631E-2</c:v>
                </c:pt>
                <c:pt idx="75">
                  <c:v>-1.2984155448915471E-2</c:v>
                </c:pt>
                <c:pt idx="76">
                  <c:v>-1.206272986348296E-2</c:v>
                </c:pt>
                <c:pt idx="77">
                  <c:v>-1.2991638562297805E-2</c:v>
                </c:pt>
                <c:pt idx="78">
                  <c:v>-1.2600438023797567E-2</c:v>
                </c:pt>
                <c:pt idx="79">
                  <c:v>-1.2821727870199445E-2</c:v>
                </c:pt>
                <c:pt idx="80">
                  <c:v>-1.2764846426644029E-2</c:v>
                </c:pt>
                <c:pt idx="81">
                  <c:v>-1.3126628058611034E-2</c:v>
                </c:pt>
                <c:pt idx="82">
                  <c:v>-1.2560943814278386E-2</c:v>
                </c:pt>
                <c:pt idx="83">
                  <c:v>-1.351420931351497E-2</c:v>
                </c:pt>
                <c:pt idx="84">
                  <c:v>-1.4418076482578958E-2</c:v>
                </c:pt>
                <c:pt idx="85">
                  <c:v>-1.5321943651642946E-2</c:v>
                </c:pt>
                <c:pt idx="86">
                  <c:v>-1.6225810820706933E-2</c:v>
                </c:pt>
                <c:pt idx="87">
                  <c:v>-1.7129677989770921E-2</c:v>
                </c:pt>
                <c:pt idx="88">
                  <c:v>-1.8033545158834659E-2</c:v>
                </c:pt>
                <c:pt idx="89">
                  <c:v>-1.8937412327898653E-2</c:v>
                </c:pt>
                <c:pt idx="90">
                  <c:v>-1.9841279496962641E-2</c:v>
                </c:pt>
              </c:numCache>
            </c:numRef>
          </c:yVal>
          <c:smooth val="1"/>
        </c:ser>
        <c:dLbls>
          <c:showLegendKey val="0"/>
          <c:showVal val="0"/>
          <c:showCatName val="0"/>
          <c:showSerName val="0"/>
          <c:showPercent val="0"/>
          <c:showBubbleSize val="0"/>
        </c:dLbls>
        <c:axId val="183634944"/>
        <c:axId val="183645312"/>
      </c:scatterChart>
      <c:valAx>
        <c:axId val="183634944"/>
        <c:scaling>
          <c:orientation val="minMax"/>
          <c:max val="49"/>
          <c:min val="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83645312"/>
        <c:crosses val="autoZero"/>
        <c:crossBetween val="midCat"/>
      </c:valAx>
      <c:valAx>
        <c:axId val="183645312"/>
        <c:scaling>
          <c:orientation val="minMax"/>
          <c:max val="1.0000000000000002E-2"/>
          <c:min val="-0.1"/>
        </c:scaling>
        <c:delete val="0"/>
        <c:axPos val="l"/>
        <c:majorGridlines/>
        <c:title>
          <c:tx>
            <c:rich>
              <a:bodyPr/>
              <a:lstStyle/>
              <a:p>
                <a:pPr>
                  <a:defRPr/>
                </a:pPr>
                <a:r>
                  <a:rPr lang="en-US"/>
                  <a:t>Public-Private</a:t>
                </a:r>
                <a:r>
                  <a:rPr lang="en-US" baseline="0"/>
                  <a:t> Difference in Health Expenditure</a:t>
                </a:r>
                <a:endParaRPr lang="en-US"/>
              </a:p>
            </c:rich>
          </c:tx>
          <c:layout/>
          <c:overlay val="0"/>
        </c:title>
        <c:numFmt formatCode="General" sourceLinked="1"/>
        <c:majorTickMark val="none"/>
        <c:minorTickMark val="none"/>
        <c:tickLblPos val="nextTo"/>
        <c:crossAx val="18363494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Normalized CGH</a:t>
            </a:r>
            <a:r>
              <a:rPr lang="en-US" baseline="0"/>
              <a:t> for NTA High-Income non-EUR Countries</a:t>
            </a:r>
            <a:endParaRPr lang="en-US"/>
          </a:p>
        </c:rich>
      </c:tx>
      <c:layout/>
      <c:overlay val="0"/>
    </c:title>
    <c:autoTitleDeleted val="0"/>
    <c:plotArea>
      <c:layout/>
      <c:scatterChart>
        <c:scatterStyle val="smoothMarker"/>
        <c:varyColors val="0"/>
        <c:ser>
          <c:idx val="0"/>
          <c:order val="0"/>
          <c:tx>
            <c:strRef>
              <c:f>'Health Cross-Country Comparison'!$B$1</c:f>
              <c:strCache>
                <c:ptCount val="1"/>
                <c:pt idx="0">
                  <c:v>Normalized CGH (AUS)</c:v>
                </c:pt>
              </c:strCache>
            </c:strRef>
          </c:tx>
          <c:xVal>
            <c:numRef>
              <c:f>'Health Cross-Country Comparison'!$A$2:$A$92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'Health Cross-Country Comparison'!$B$2:$B$92</c:f>
              <c:numCache>
                <c:formatCode>General</c:formatCode>
                <c:ptCount val="91"/>
                <c:pt idx="0">
                  <c:v>4.9319401839683107E-2</c:v>
                </c:pt>
                <c:pt idx="1">
                  <c:v>4.405187357706785E-2</c:v>
                </c:pt>
                <c:pt idx="2">
                  <c:v>3.8784345314452365E-2</c:v>
                </c:pt>
                <c:pt idx="3">
                  <c:v>3.361300754982971E-2</c:v>
                </c:pt>
                <c:pt idx="4">
                  <c:v>2.883035311448659E-2</c:v>
                </c:pt>
                <c:pt idx="5">
                  <c:v>2.5175636598904441E-2</c:v>
                </c:pt>
                <c:pt idx="6">
                  <c:v>2.1969432476893598E-2</c:v>
                </c:pt>
                <c:pt idx="7">
                  <c:v>1.9694079486343944E-2</c:v>
                </c:pt>
                <c:pt idx="8">
                  <c:v>1.8860348181234093E-2</c:v>
                </c:pt>
                <c:pt idx="9">
                  <c:v>1.8550237802389662E-2</c:v>
                </c:pt>
                <c:pt idx="10">
                  <c:v>1.8454372449227895E-2</c:v>
                </c:pt>
                <c:pt idx="11">
                  <c:v>1.8558099576992511E-2</c:v>
                </c:pt>
                <c:pt idx="12">
                  <c:v>1.8958951255767603E-2</c:v>
                </c:pt>
                <c:pt idx="13">
                  <c:v>1.9520726243861336E-2</c:v>
                </c:pt>
                <c:pt idx="14">
                  <c:v>2.0287929863524398E-2</c:v>
                </c:pt>
                <c:pt idx="15">
                  <c:v>2.1212778313194691E-2</c:v>
                </c:pt>
                <c:pt idx="16">
                  <c:v>2.2072638213327812E-2</c:v>
                </c:pt>
                <c:pt idx="17">
                  <c:v>2.2830489163886466E-2</c:v>
                </c:pt>
                <c:pt idx="18">
                  <c:v>2.3482855352215549E-2</c:v>
                </c:pt>
                <c:pt idx="19">
                  <c:v>2.406785088902701E-2</c:v>
                </c:pt>
                <c:pt idx="20">
                  <c:v>2.4647927542072737E-2</c:v>
                </c:pt>
                <c:pt idx="21">
                  <c:v>2.5245784419030387E-2</c:v>
                </c:pt>
                <c:pt idx="22">
                  <c:v>2.5892694786554555E-2</c:v>
                </c:pt>
                <c:pt idx="23">
                  <c:v>2.6570210791280267E-2</c:v>
                </c:pt>
                <c:pt idx="24">
                  <c:v>2.7286787400883802E-2</c:v>
                </c:pt>
                <c:pt idx="25">
                  <c:v>2.7962138914180767E-2</c:v>
                </c:pt>
                <c:pt idx="26">
                  <c:v>2.8520201736094181E-2</c:v>
                </c:pt>
                <c:pt idx="27">
                  <c:v>2.8955062419010268E-2</c:v>
                </c:pt>
                <c:pt idx="28">
                  <c:v>2.931403087117633E-2</c:v>
                </c:pt>
                <c:pt idx="29">
                  <c:v>2.9521771231018925E-2</c:v>
                </c:pt>
                <c:pt idx="30">
                  <c:v>2.9638983843329469E-2</c:v>
                </c:pt>
                <c:pt idx="31">
                  <c:v>2.9679974646820859E-2</c:v>
                </c:pt>
                <c:pt idx="32">
                  <c:v>2.9662684700226271E-2</c:v>
                </c:pt>
                <c:pt idx="33">
                  <c:v>2.9544886547940165E-2</c:v>
                </c:pt>
                <c:pt idx="34">
                  <c:v>2.9398104257245906E-2</c:v>
                </c:pt>
                <c:pt idx="35">
                  <c:v>2.9179965603123515E-2</c:v>
                </c:pt>
                <c:pt idx="36">
                  <c:v>2.8987843190124041E-2</c:v>
                </c:pt>
                <c:pt idx="37">
                  <c:v>2.8786241984417649E-2</c:v>
                </c:pt>
                <c:pt idx="38">
                  <c:v>2.8633757943417271E-2</c:v>
                </c:pt>
                <c:pt idx="39">
                  <c:v>2.8499696403622696E-2</c:v>
                </c:pt>
                <c:pt idx="40">
                  <c:v>2.8408387619786365E-2</c:v>
                </c:pt>
                <c:pt idx="41">
                  <c:v>2.8533860449096417E-2</c:v>
                </c:pt>
                <c:pt idx="42">
                  <c:v>2.8901471886155477E-2</c:v>
                </c:pt>
                <c:pt idx="43">
                  <c:v>2.9487295209376239E-2</c:v>
                </c:pt>
                <c:pt idx="44">
                  <c:v>3.0303703718542768E-2</c:v>
                </c:pt>
                <c:pt idx="45">
                  <c:v>3.1331085733496591E-2</c:v>
                </c:pt>
                <c:pt idx="46">
                  <c:v>3.2338328372815466E-2</c:v>
                </c:pt>
                <c:pt idx="47">
                  <c:v>3.3296356234836656E-2</c:v>
                </c:pt>
                <c:pt idx="48">
                  <c:v>3.4202840829939823E-2</c:v>
                </c:pt>
                <c:pt idx="49">
                  <c:v>3.5055067805027568E-2</c:v>
                </c:pt>
                <c:pt idx="50">
                  <c:v>3.5853734457453525E-2</c:v>
                </c:pt>
                <c:pt idx="51">
                  <c:v>3.694714608056858E-2</c:v>
                </c:pt>
                <c:pt idx="52">
                  <c:v>3.8327386925880738E-2</c:v>
                </c:pt>
                <c:pt idx="53">
                  <c:v>3.9994441289513349E-2</c:v>
                </c:pt>
                <c:pt idx="54">
                  <c:v>4.1987087196929784E-2</c:v>
                </c:pt>
                <c:pt idx="55">
                  <c:v>4.4297899945203313E-2</c:v>
                </c:pt>
                <c:pt idx="56">
                  <c:v>4.6619926324041432E-2</c:v>
                </c:pt>
                <c:pt idx="57">
                  <c:v>4.9051329916322661E-2</c:v>
                </c:pt>
                <c:pt idx="58">
                  <c:v>5.153566341661267E-2</c:v>
                </c:pt>
                <c:pt idx="59">
                  <c:v>5.4047623133109818E-2</c:v>
                </c:pt>
                <c:pt idx="60">
                  <c:v>5.6658144859065299E-2</c:v>
                </c:pt>
                <c:pt idx="61">
                  <c:v>5.9879091331676348E-2</c:v>
                </c:pt>
                <c:pt idx="62">
                  <c:v>6.3649502674154271E-2</c:v>
                </c:pt>
                <c:pt idx="63">
                  <c:v>6.792563050470328E-2</c:v>
                </c:pt>
                <c:pt idx="64">
                  <c:v>7.2880996456565039E-2</c:v>
                </c:pt>
                <c:pt idx="65">
                  <c:v>7.8298774877949298E-2</c:v>
                </c:pt>
                <c:pt idx="66">
                  <c:v>8.3557838050100808E-2</c:v>
                </c:pt>
                <c:pt idx="67">
                  <c:v>8.8652969325658693E-2</c:v>
                </c:pt>
                <c:pt idx="68">
                  <c:v>9.3522193634288084E-2</c:v>
                </c:pt>
                <c:pt idx="69">
                  <c:v>9.8397227134860696E-2</c:v>
                </c:pt>
                <c:pt idx="70">
                  <c:v>0.10322892518653366</c:v>
                </c:pt>
                <c:pt idx="71">
                  <c:v>0.108307088750026</c:v>
                </c:pt>
                <c:pt idx="72">
                  <c:v>0.11356509031745891</c:v>
                </c:pt>
                <c:pt idx="73">
                  <c:v>0.11894557279789239</c:v>
                </c:pt>
                <c:pt idx="74">
                  <c:v>0.12495709424520179</c:v>
                </c:pt>
                <c:pt idx="75">
                  <c:v>0.13116209071776749</c:v>
                </c:pt>
                <c:pt idx="76">
                  <c:v>0.13745006885187297</c:v>
                </c:pt>
                <c:pt idx="77">
                  <c:v>0.14392489463597305</c:v>
                </c:pt>
                <c:pt idx="78">
                  <c:v>0.15066296854156197</c:v>
                </c:pt>
                <c:pt idx="79">
                  <c:v>0.15706445866358279</c:v>
                </c:pt>
                <c:pt idx="80">
                  <c:v>0.16338078817151064</c:v>
                </c:pt>
                <c:pt idx="81">
                  <c:v>0.16956727011136941</c:v>
                </c:pt>
                <c:pt idx="82">
                  <c:v>0.17558398337357697</c:v>
                </c:pt>
                <c:pt idx="83">
                  <c:v>0.18142939930427951</c:v>
                </c:pt>
                <c:pt idx="84">
                  <c:v>0.18713491571656873</c:v>
                </c:pt>
                <c:pt idx="85">
                  <c:v>0.19284043215145297</c:v>
                </c:pt>
              </c:numCache>
            </c:numRef>
          </c:yVal>
          <c:smooth val="1"/>
        </c:ser>
        <c:ser>
          <c:idx val="1"/>
          <c:order val="1"/>
          <c:tx>
            <c:strRef>
              <c:f>'Health Cross-Country Comparison'!$E$1</c:f>
              <c:strCache>
                <c:ptCount val="1"/>
                <c:pt idx="0">
                  <c:v>Normalized CGH (CAN)</c:v>
                </c:pt>
              </c:strCache>
            </c:strRef>
          </c:tx>
          <c:xVal>
            <c:numRef>
              <c:f>'Health Cross-Country Comparison'!$A$2:$A$92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'Health Cross-Country Comparison'!$E$2:$E$92</c:f>
              <c:numCache>
                <c:formatCode>General</c:formatCode>
                <c:ptCount val="91"/>
                <c:pt idx="0">
                  <c:v>0.16390956937927031</c:v>
                </c:pt>
                <c:pt idx="1">
                  <c:v>1.8529012437238843E-2</c:v>
                </c:pt>
                <c:pt idx="2">
                  <c:v>2.2084730210414776E-2</c:v>
                </c:pt>
                <c:pt idx="3">
                  <c:v>3.269170014970519E-2</c:v>
                </c:pt>
                <c:pt idx="4">
                  <c:v>2.6836518083097189E-2</c:v>
                </c:pt>
                <c:pt idx="5">
                  <c:v>1.9495587540464085E-2</c:v>
                </c:pt>
                <c:pt idx="6">
                  <c:v>2.2597036156253074E-2</c:v>
                </c:pt>
                <c:pt idx="7">
                  <c:v>2.0474249856758976E-2</c:v>
                </c:pt>
                <c:pt idx="8">
                  <c:v>2.090148267424918E-2</c:v>
                </c:pt>
                <c:pt idx="9">
                  <c:v>1.9402730766973266E-2</c:v>
                </c:pt>
                <c:pt idx="10">
                  <c:v>1.8182542734900293E-2</c:v>
                </c:pt>
                <c:pt idx="11">
                  <c:v>2.2049615004606501E-2</c:v>
                </c:pt>
                <c:pt idx="12">
                  <c:v>1.9045143563304435E-2</c:v>
                </c:pt>
                <c:pt idx="13">
                  <c:v>1.8623425410353538E-2</c:v>
                </c:pt>
                <c:pt idx="14">
                  <c:v>2.1937289969758772E-2</c:v>
                </c:pt>
                <c:pt idx="15">
                  <c:v>2.5456450786095267E-2</c:v>
                </c:pt>
                <c:pt idx="16">
                  <c:v>2.0741210270022705E-2</c:v>
                </c:pt>
                <c:pt idx="17">
                  <c:v>2.4049136731038995E-2</c:v>
                </c:pt>
                <c:pt idx="18">
                  <c:v>2.9478557298301976E-2</c:v>
                </c:pt>
                <c:pt idx="19">
                  <c:v>2.6353645038365642E-2</c:v>
                </c:pt>
                <c:pt idx="20">
                  <c:v>2.8039389960406287E-2</c:v>
                </c:pt>
                <c:pt idx="21">
                  <c:v>2.6520131680559222E-2</c:v>
                </c:pt>
                <c:pt idx="22">
                  <c:v>2.7834240546469283E-2</c:v>
                </c:pt>
                <c:pt idx="23">
                  <c:v>3.4530633419119716E-2</c:v>
                </c:pt>
                <c:pt idx="24">
                  <c:v>3.0210057688880038E-2</c:v>
                </c:pt>
                <c:pt idx="25">
                  <c:v>2.6706192795153537E-2</c:v>
                </c:pt>
                <c:pt idx="26">
                  <c:v>3.6109381389773126E-2</c:v>
                </c:pt>
                <c:pt idx="27">
                  <c:v>3.7386090321929438E-2</c:v>
                </c:pt>
                <c:pt idx="28">
                  <c:v>3.5887272294916131E-2</c:v>
                </c:pt>
                <c:pt idx="29">
                  <c:v>3.4666175885888557E-2</c:v>
                </c:pt>
                <c:pt idx="30">
                  <c:v>3.8445540011802101E-2</c:v>
                </c:pt>
                <c:pt idx="31">
                  <c:v>3.2731731604412374E-2</c:v>
                </c:pt>
                <c:pt idx="32">
                  <c:v>3.8488368294610817E-2</c:v>
                </c:pt>
                <c:pt idx="33">
                  <c:v>3.2119902091302256E-2</c:v>
                </c:pt>
                <c:pt idx="34">
                  <c:v>3.9753813366032224E-2</c:v>
                </c:pt>
                <c:pt idx="35">
                  <c:v>3.4967113936616029E-2</c:v>
                </c:pt>
                <c:pt idx="36">
                  <c:v>3.3672939727424182E-2</c:v>
                </c:pt>
                <c:pt idx="37">
                  <c:v>3.4293865695602277E-2</c:v>
                </c:pt>
                <c:pt idx="38">
                  <c:v>3.7976484712376739E-2</c:v>
                </c:pt>
                <c:pt idx="39">
                  <c:v>3.5272164939637633E-2</c:v>
                </c:pt>
                <c:pt idx="40">
                  <c:v>3.6406418178558331E-2</c:v>
                </c:pt>
                <c:pt idx="41">
                  <c:v>3.8026017437685855E-2</c:v>
                </c:pt>
                <c:pt idx="42">
                  <c:v>3.1117547842390098E-2</c:v>
                </c:pt>
                <c:pt idx="43">
                  <c:v>3.7076751219087996E-2</c:v>
                </c:pt>
                <c:pt idx="44">
                  <c:v>3.4374193642725578E-2</c:v>
                </c:pt>
                <c:pt idx="45">
                  <c:v>3.566939432022629E-2</c:v>
                </c:pt>
                <c:pt idx="46">
                  <c:v>4.6364456965706825E-2</c:v>
                </c:pt>
                <c:pt idx="47">
                  <c:v>3.8501060802949891E-2</c:v>
                </c:pt>
                <c:pt idx="48">
                  <c:v>3.3009120537948765E-2</c:v>
                </c:pt>
                <c:pt idx="49">
                  <c:v>4.5600758442828376E-2</c:v>
                </c:pt>
                <c:pt idx="50">
                  <c:v>4.2119066297742348E-2</c:v>
                </c:pt>
                <c:pt idx="51">
                  <c:v>4.1253988724630875E-2</c:v>
                </c:pt>
                <c:pt idx="52">
                  <c:v>5.1397952152240051E-2</c:v>
                </c:pt>
                <c:pt idx="53">
                  <c:v>4.7008185017706025E-2</c:v>
                </c:pt>
                <c:pt idx="54">
                  <c:v>5.8253089837544444E-2</c:v>
                </c:pt>
                <c:pt idx="55">
                  <c:v>5.5252333991796777E-2</c:v>
                </c:pt>
                <c:pt idx="56">
                  <c:v>5.9334379230381318E-2</c:v>
                </c:pt>
                <c:pt idx="57">
                  <c:v>5.9287534740742595E-2</c:v>
                </c:pt>
                <c:pt idx="58">
                  <c:v>6.1716348333756964E-2</c:v>
                </c:pt>
                <c:pt idx="59">
                  <c:v>5.4978222872825659E-2</c:v>
                </c:pt>
                <c:pt idx="60">
                  <c:v>6.0025655503461194E-2</c:v>
                </c:pt>
                <c:pt idx="61">
                  <c:v>7.0145896939448157E-2</c:v>
                </c:pt>
                <c:pt idx="62">
                  <c:v>5.9954289455616344E-2</c:v>
                </c:pt>
                <c:pt idx="63">
                  <c:v>8.6748213293006776E-2</c:v>
                </c:pt>
                <c:pt idx="64">
                  <c:v>9.5848283809201476E-2</c:v>
                </c:pt>
                <c:pt idx="65">
                  <c:v>9.1805828042803281E-2</c:v>
                </c:pt>
                <c:pt idx="66">
                  <c:v>0.11654685384486237</c:v>
                </c:pt>
                <c:pt idx="67">
                  <c:v>0.10753790929667251</c:v>
                </c:pt>
                <c:pt idx="68">
                  <c:v>0.11662421986449174</c:v>
                </c:pt>
                <c:pt idx="69">
                  <c:v>0.10747820348903139</c:v>
                </c:pt>
                <c:pt idx="70">
                  <c:v>9.7290613210442231E-2</c:v>
                </c:pt>
                <c:pt idx="71">
                  <c:v>0.12736656457191417</c:v>
                </c:pt>
                <c:pt idx="72">
                  <c:v>0.19023700253100492</c:v>
                </c:pt>
                <c:pt idx="73">
                  <c:v>0.16977858402266352</c:v>
                </c:pt>
                <c:pt idx="74">
                  <c:v>0.1613938750500169</c:v>
                </c:pt>
                <c:pt idx="75">
                  <c:v>0.16062258918826477</c:v>
                </c:pt>
                <c:pt idx="76">
                  <c:v>0.11148130942319494</c:v>
                </c:pt>
                <c:pt idx="77">
                  <c:v>0.13845743822966874</c:v>
                </c:pt>
                <c:pt idx="78">
                  <c:v>0.14082614098588189</c:v>
                </c:pt>
                <c:pt idx="79">
                  <c:v>0.18080726978177283</c:v>
                </c:pt>
                <c:pt idx="80">
                  <c:v>0.1834209683348976</c:v>
                </c:pt>
                <c:pt idx="81">
                  <c:v>0.26572387985013612</c:v>
                </c:pt>
                <c:pt idx="82">
                  <c:v>0.281670509058773</c:v>
                </c:pt>
                <c:pt idx="83">
                  <c:v>0.33722463867066133</c:v>
                </c:pt>
                <c:pt idx="84">
                  <c:v>0.29647192233376107</c:v>
                </c:pt>
                <c:pt idx="85">
                  <c:v>0.30282188458074882</c:v>
                </c:pt>
                <c:pt idx="86">
                  <c:v>0.29405751596875673</c:v>
                </c:pt>
                <c:pt idx="87">
                  <c:v>0.4461277837004109</c:v>
                </c:pt>
                <c:pt idx="88">
                  <c:v>0.51066510803782661</c:v>
                </c:pt>
                <c:pt idx="89">
                  <c:v>0.80421819226148472</c:v>
                </c:pt>
                <c:pt idx="90">
                  <c:v>0.42076984573495152</c:v>
                </c:pt>
              </c:numCache>
            </c:numRef>
          </c:yVal>
          <c:smooth val="1"/>
        </c:ser>
        <c:ser>
          <c:idx val="2"/>
          <c:order val="2"/>
          <c:tx>
            <c:strRef>
              <c:f>'Health Cross-Country Comparison'!$H$1</c:f>
              <c:strCache>
                <c:ptCount val="1"/>
                <c:pt idx="0">
                  <c:v>Normalized CGH (USA)</c:v>
                </c:pt>
              </c:strCache>
            </c:strRef>
          </c:tx>
          <c:xVal>
            <c:numRef>
              <c:f>'Health Cross-Country Comparison'!$A$2:$A$92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'Health Cross-Country Comparison'!$H$2:$H$92</c:f>
              <c:numCache>
                <c:formatCode>General</c:formatCode>
                <c:ptCount val="91"/>
                <c:pt idx="0">
                  <c:v>4.8156172769852582E-2</c:v>
                </c:pt>
                <c:pt idx="1">
                  <c:v>3.3972098637124838E-2</c:v>
                </c:pt>
                <c:pt idx="2">
                  <c:v>1.8410418629535883E-2</c:v>
                </c:pt>
                <c:pt idx="3">
                  <c:v>1.3091039037472526E-2</c:v>
                </c:pt>
                <c:pt idx="4">
                  <c:v>1.0631944070735148E-2</c:v>
                </c:pt>
                <c:pt idx="5">
                  <c:v>1.0034593333046878E-2</c:v>
                </c:pt>
                <c:pt idx="6">
                  <c:v>9.3216191346820187E-3</c:v>
                </c:pt>
                <c:pt idx="7">
                  <c:v>9.4422133196074582E-3</c:v>
                </c:pt>
                <c:pt idx="8">
                  <c:v>1.0710325303233018E-2</c:v>
                </c:pt>
                <c:pt idx="9">
                  <c:v>1.1154899494003834E-2</c:v>
                </c:pt>
                <c:pt idx="10">
                  <c:v>1.139116595542897E-2</c:v>
                </c:pt>
                <c:pt idx="11">
                  <c:v>1.1869132291634093E-2</c:v>
                </c:pt>
                <c:pt idx="12">
                  <c:v>1.1580006783489229E-2</c:v>
                </c:pt>
                <c:pt idx="13">
                  <c:v>1.047839283792921E-2</c:v>
                </c:pt>
                <c:pt idx="14">
                  <c:v>1.007909213945225E-2</c:v>
                </c:pt>
                <c:pt idx="15">
                  <c:v>1.0085047669871665E-2</c:v>
                </c:pt>
                <c:pt idx="16">
                  <c:v>9.9754285554376002E-3</c:v>
                </c:pt>
                <c:pt idx="17">
                  <c:v>1.0448545145738104E-2</c:v>
                </c:pt>
                <c:pt idx="18">
                  <c:v>1.139864114364607E-2</c:v>
                </c:pt>
                <c:pt idx="19">
                  <c:v>1.3719235008085017E-2</c:v>
                </c:pt>
                <c:pt idx="20">
                  <c:v>1.5427793061787964E-2</c:v>
                </c:pt>
                <c:pt idx="21">
                  <c:v>1.7126694072223503E-2</c:v>
                </c:pt>
                <c:pt idx="22">
                  <c:v>1.7634019942388633E-2</c:v>
                </c:pt>
                <c:pt idx="23">
                  <c:v>1.7987474093256968E-2</c:v>
                </c:pt>
                <c:pt idx="24">
                  <c:v>1.6829053386586589E-2</c:v>
                </c:pt>
                <c:pt idx="25">
                  <c:v>1.6009210739298559E-2</c:v>
                </c:pt>
                <c:pt idx="26">
                  <c:v>1.7114681134884267E-2</c:v>
                </c:pt>
                <c:pt idx="27">
                  <c:v>1.7740291989299023E-2</c:v>
                </c:pt>
                <c:pt idx="28">
                  <c:v>1.6650274985368255E-2</c:v>
                </c:pt>
                <c:pt idx="29">
                  <c:v>1.7903404756153242E-2</c:v>
                </c:pt>
                <c:pt idx="30">
                  <c:v>2.0119475453605387E-2</c:v>
                </c:pt>
                <c:pt idx="31">
                  <c:v>2.079768854106177E-2</c:v>
                </c:pt>
                <c:pt idx="32">
                  <c:v>2.0368813943488537E-2</c:v>
                </c:pt>
                <c:pt idx="33">
                  <c:v>2.2241040839943733E-2</c:v>
                </c:pt>
                <c:pt idx="34">
                  <c:v>2.1663804343803859E-2</c:v>
                </c:pt>
                <c:pt idx="35">
                  <c:v>1.9012990537869829E-2</c:v>
                </c:pt>
                <c:pt idx="36">
                  <c:v>1.803317419339626E-2</c:v>
                </c:pt>
                <c:pt idx="37">
                  <c:v>2.0301670962441416E-2</c:v>
                </c:pt>
                <c:pt idx="38">
                  <c:v>2.6370626008066649E-2</c:v>
                </c:pt>
                <c:pt idx="39">
                  <c:v>2.8242458133082782E-2</c:v>
                </c:pt>
                <c:pt idx="40">
                  <c:v>3.0094339443436587E-2</c:v>
                </c:pt>
                <c:pt idx="41">
                  <c:v>3.3085115131216779E-2</c:v>
                </c:pt>
                <c:pt idx="42">
                  <c:v>3.1811213166484963E-2</c:v>
                </c:pt>
                <c:pt idx="43">
                  <c:v>2.8684750714729982E-2</c:v>
                </c:pt>
                <c:pt idx="44">
                  <c:v>2.8726477631353543E-2</c:v>
                </c:pt>
                <c:pt idx="45">
                  <c:v>3.0368217435354408E-2</c:v>
                </c:pt>
                <c:pt idx="46">
                  <c:v>3.1022773950446277E-2</c:v>
                </c:pt>
                <c:pt idx="47">
                  <c:v>3.3731415404921798E-2</c:v>
                </c:pt>
                <c:pt idx="48">
                  <c:v>3.397288393514878E-2</c:v>
                </c:pt>
                <c:pt idx="49">
                  <c:v>3.8203199493045563E-2</c:v>
                </c:pt>
                <c:pt idx="50">
                  <c:v>3.9373909052577101E-2</c:v>
                </c:pt>
                <c:pt idx="51">
                  <c:v>3.8793849728405216E-2</c:v>
                </c:pt>
                <c:pt idx="52">
                  <c:v>3.8718524790919452E-2</c:v>
                </c:pt>
                <c:pt idx="53">
                  <c:v>4.0938159043458627E-2</c:v>
                </c:pt>
                <c:pt idx="54">
                  <c:v>4.4763027354020775E-2</c:v>
                </c:pt>
                <c:pt idx="55">
                  <c:v>4.7735062010580927E-2</c:v>
                </c:pt>
                <c:pt idx="56">
                  <c:v>5.4979096693119581E-2</c:v>
                </c:pt>
                <c:pt idx="57">
                  <c:v>6.0212810882906226E-2</c:v>
                </c:pt>
                <c:pt idx="58">
                  <c:v>5.9967564432455954E-2</c:v>
                </c:pt>
                <c:pt idx="59">
                  <c:v>5.8927405363337196E-2</c:v>
                </c:pt>
                <c:pt idx="60">
                  <c:v>5.8232204369438545E-2</c:v>
                </c:pt>
                <c:pt idx="61">
                  <c:v>5.9404590646372553E-2</c:v>
                </c:pt>
                <c:pt idx="62">
                  <c:v>5.8322301399482801E-2</c:v>
                </c:pt>
                <c:pt idx="63">
                  <c:v>6.410525727206931E-2</c:v>
                </c:pt>
                <c:pt idx="64">
                  <c:v>6.7966079497565487E-2</c:v>
                </c:pt>
                <c:pt idx="65">
                  <c:v>7.554978741186584E-2</c:v>
                </c:pt>
                <c:pt idx="66">
                  <c:v>0.13141158030816816</c:v>
                </c:pt>
                <c:pt idx="67">
                  <c:v>0.10756462623353211</c:v>
                </c:pt>
                <c:pt idx="68">
                  <c:v>0.126120199774299</c:v>
                </c:pt>
                <c:pt idx="69">
                  <c:v>0.13196167096180469</c:v>
                </c:pt>
                <c:pt idx="70">
                  <c:v>0.14386256537486666</c:v>
                </c:pt>
                <c:pt idx="71">
                  <c:v>0.1535529519718839</c:v>
                </c:pt>
                <c:pt idx="72">
                  <c:v>0.16028123687113033</c:v>
                </c:pt>
                <c:pt idx="73">
                  <c:v>0.16874948750018323</c:v>
                </c:pt>
                <c:pt idx="74">
                  <c:v>0.172091524871646</c:v>
                </c:pt>
                <c:pt idx="75">
                  <c:v>0.17784873570360971</c:v>
                </c:pt>
                <c:pt idx="76">
                  <c:v>0.18438099323666327</c:v>
                </c:pt>
                <c:pt idx="77">
                  <c:v>0.19155664331830613</c:v>
                </c:pt>
                <c:pt idx="78">
                  <c:v>0.1973390685841197</c:v>
                </c:pt>
                <c:pt idx="79">
                  <c:v>0.20286631444069364</c:v>
                </c:pt>
                <c:pt idx="80">
                  <c:v>0.21193875638995149</c:v>
                </c:pt>
                <c:pt idx="81">
                  <c:v>0.22543253233536251</c:v>
                </c:pt>
                <c:pt idx="82">
                  <c:v>0.23798223148609771</c:v>
                </c:pt>
                <c:pt idx="83">
                  <c:v>0.23963623891868882</c:v>
                </c:pt>
                <c:pt idx="84">
                  <c:v>0.25655389302421999</c:v>
                </c:pt>
                <c:pt idx="85">
                  <c:v>0.26612179435377303</c:v>
                </c:pt>
                <c:pt idx="86">
                  <c:v>0.29484396345813035</c:v>
                </c:pt>
                <c:pt idx="87">
                  <c:v>0.32387919055851899</c:v>
                </c:pt>
                <c:pt idx="88">
                  <c:v>0.37343998557768354</c:v>
                </c:pt>
                <c:pt idx="89">
                  <c:v>0.41485066056457565</c:v>
                </c:pt>
                <c:pt idx="90">
                  <c:v>0.56925914167286806</c:v>
                </c:pt>
              </c:numCache>
            </c:numRef>
          </c:yVal>
          <c:smooth val="1"/>
        </c:ser>
        <c:dLbls>
          <c:showLegendKey val="0"/>
          <c:showVal val="0"/>
          <c:showCatName val="0"/>
          <c:showSerName val="0"/>
          <c:showPercent val="0"/>
          <c:showBubbleSize val="0"/>
        </c:dLbls>
        <c:axId val="168098816"/>
        <c:axId val="167253120"/>
      </c:scatterChart>
      <c:valAx>
        <c:axId val="168098816"/>
        <c:scaling>
          <c:orientation val="minMax"/>
          <c:max val="49"/>
          <c:min val="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67253120"/>
        <c:crosses val="autoZero"/>
        <c:crossBetween val="midCat"/>
      </c:valAx>
      <c:valAx>
        <c:axId val="167253120"/>
        <c:scaling>
          <c:orientation val="minMax"/>
          <c:max val="0.2"/>
        </c:scaling>
        <c:delete val="0"/>
        <c:axPos val="l"/>
        <c:majorGridlines/>
        <c:title>
          <c:tx>
            <c:rich>
              <a:bodyPr/>
              <a:lstStyle/>
              <a:p>
                <a:pPr>
                  <a:defRPr/>
                </a:pPr>
                <a:r>
                  <a:rPr lang="en-US"/>
                  <a:t>Normalized</a:t>
                </a:r>
                <a:r>
                  <a:rPr lang="en-US" baseline="0"/>
                  <a:t> CGH</a:t>
                </a:r>
                <a:endParaRPr lang="en-US"/>
              </a:p>
            </c:rich>
          </c:tx>
          <c:layout/>
          <c:overlay val="0"/>
        </c:title>
        <c:numFmt formatCode="General" sourceLinked="1"/>
        <c:majorTickMark val="none"/>
        <c:minorTickMark val="none"/>
        <c:tickLblPos val="nextTo"/>
        <c:crossAx val="168098816"/>
        <c:crosses val="autoZero"/>
        <c:crossBetween val="midCat"/>
      </c:valAx>
    </c:plotArea>
    <c:legend>
      <c:legendPos val="r"/>
      <c:layout>
        <c:manualLayout>
          <c:xMode val="edge"/>
          <c:yMode val="edge"/>
          <c:x val="0.79680326562379289"/>
          <c:y val="0.32868541125894463"/>
          <c:w val="0.19524602924882864"/>
          <c:h val="0.1483726386295324"/>
        </c:manualLayout>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Normalized CFH for NTA High</a:t>
            </a:r>
            <a:r>
              <a:rPr lang="en-US" sz="1600" baseline="0" dirty="0"/>
              <a:t> Income non-EUR </a:t>
            </a:r>
            <a:r>
              <a:rPr lang="en-US" sz="1600" baseline="0" dirty="0" smtClean="0"/>
              <a:t>Western Countries</a:t>
            </a:r>
            <a:endParaRPr lang="en-US" sz="1600" dirty="0"/>
          </a:p>
        </c:rich>
      </c:tx>
      <c:layout>
        <c:manualLayout>
          <c:xMode val="edge"/>
          <c:yMode val="edge"/>
          <c:x val="4.6017491541155912E-2"/>
          <c:y val="1.4587892049598834E-2"/>
        </c:manualLayout>
      </c:layout>
      <c:overlay val="0"/>
    </c:title>
    <c:autoTitleDeleted val="0"/>
    <c:plotArea>
      <c:layout/>
      <c:scatterChart>
        <c:scatterStyle val="smoothMarker"/>
        <c:varyColors val="0"/>
        <c:ser>
          <c:idx val="0"/>
          <c:order val="0"/>
          <c:tx>
            <c:strRef>
              <c:f>'Health Cross-Country Comparison'!$C$1</c:f>
              <c:strCache>
                <c:ptCount val="1"/>
                <c:pt idx="0">
                  <c:v>Normalized CFH (AUS)</c:v>
                </c:pt>
              </c:strCache>
            </c:strRef>
          </c:tx>
          <c:xVal>
            <c:numRef>
              <c:f>'Health Cross-Country Comparison'!$A$2:$A$92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'Health Cross-Country Comparison'!$C$2:$C$92</c:f>
              <c:numCache>
                <c:formatCode>General</c:formatCode>
                <c:ptCount val="91"/>
                <c:pt idx="0">
                  <c:v>2.3896884581703862E-2</c:v>
                </c:pt>
                <c:pt idx="1">
                  <c:v>8.5229027753092653E-3</c:v>
                </c:pt>
                <c:pt idx="2">
                  <c:v>7.9680835678395488E-3</c:v>
                </c:pt>
                <c:pt idx="3">
                  <c:v>7.4132643626293607E-3</c:v>
                </c:pt>
                <c:pt idx="4">
                  <c:v>6.9223929081810584E-3</c:v>
                </c:pt>
                <c:pt idx="5">
                  <c:v>6.8322914542681915E-3</c:v>
                </c:pt>
                <c:pt idx="6">
                  <c:v>6.8694983802180289E-3</c:v>
                </c:pt>
                <c:pt idx="7">
                  <c:v>7.2652238230360103E-3</c:v>
                </c:pt>
                <c:pt idx="8">
                  <c:v>7.9365605440045832E-3</c:v>
                </c:pt>
                <c:pt idx="9">
                  <c:v>8.7040081047641982E-3</c:v>
                </c:pt>
                <c:pt idx="10">
                  <c:v>9.4494324075456455E-3</c:v>
                </c:pt>
                <c:pt idx="11">
                  <c:v>1.0224137828266033E-2</c:v>
                </c:pt>
                <c:pt idx="12">
                  <c:v>1.0795913673743206E-2</c:v>
                </c:pt>
                <c:pt idx="13">
                  <c:v>1.134877581880077E-2</c:v>
                </c:pt>
                <c:pt idx="14">
                  <c:v>1.1993700671650022E-2</c:v>
                </c:pt>
                <c:pt idx="15">
                  <c:v>1.2698928357829577E-2</c:v>
                </c:pt>
                <c:pt idx="16">
                  <c:v>1.3410472466678381E-2</c:v>
                </c:pt>
                <c:pt idx="17">
                  <c:v>1.4154335842442998E-2</c:v>
                </c:pt>
                <c:pt idx="18">
                  <c:v>1.4956516765077692E-2</c:v>
                </c:pt>
                <c:pt idx="19">
                  <c:v>1.5729641894431511E-2</c:v>
                </c:pt>
                <c:pt idx="20">
                  <c:v>1.6508583197740314E-2</c:v>
                </c:pt>
                <c:pt idx="21">
                  <c:v>1.7229463505828272E-2</c:v>
                </c:pt>
                <c:pt idx="22">
                  <c:v>1.7987171047221324E-2</c:v>
                </c:pt>
                <c:pt idx="23">
                  <c:v>1.8811617517199161E-2</c:v>
                </c:pt>
                <c:pt idx="24">
                  <c:v>1.959017972212506E-2</c:v>
                </c:pt>
                <c:pt idx="25">
                  <c:v>2.0291713698134668E-2</c:v>
                </c:pt>
                <c:pt idx="26">
                  <c:v>2.0964813677589976E-2</c:v>
                </c:pt>
                <c:pt idx="27">
                  <c:v>2.1634006527789993E-2</c:v>
                </c:pt>
                <c:pt idx="28">
                  <c:v>2.2192438709422654E-2</c:v>
                </c:pt>
                <c:pt idx="29">
                  <c:v>2.2774850303106289E-2</c:v>
                </c:pt>
                <c:pt idx="30">
                  <c:v>2.3318004451149996E-2</c:v>
                </c:pt>
                <c:pt idx="31">
                  <c:v>2.4112077527328926E-2</c:v>
                </c:pt>
                <c:pt idx="32">
                  <c:v>2.4957707902235896E-2</c:v>
                </c:pt>
                <c:pt idx="33">
                  <c:v>2.5744465163237442E-2</c:v>
                </c:pt>
                <c:pt idx="34">
                  <c:v>2.6562717352820186E-2</c:v>
                </c:pt>
                <c:pt idx="35">
                  <c:v>2.7494273900201913E-2</c:v>
                </c:pt>
                <c:pt idx="36">
                  <c:v>2.8263896310170591E-2</c:v>
                </c:pt>
                <c:pt idx="37">
                  <c:v>2.8907438433211592E-2</c:v>
                </c:pt>
                <c:pt idx="38">
                  <c:v>2.9647895353230713E-2</c:v>
                </c:pt>
                <c:pt idx="39">
                  <c:v>3.036528183100581E-2</c:v>
                </c:pt>
                <c:pt idx="40">
                  <c:v>3.1013321250837562E-2</c:v>
                </c:pt>
                <c:pt idx="41">
                  <c:v>3.1600274304231124E-2</c:v>
                </c:pt>
                <c:pt idx="42">
                  <c:v>3.2309805973598497E-2</c:v>
                </c:pt>
                <c:pt idx="43">
                  <c:v>3.3124084359102843E-2</c:v>
                </c:pt>
                <c:pt idx="44">
                  <c:v>3.3934596728814159E-2</c:v>
                </c:pt>
                <c:pt idx="45">
                  <c:v>3.4733454652209443E-2</c:v>
                </c:pt>
                <c:pt idx="46">
                  <c:v>3.5561819325500899E-2</c:v>
                </c:pt>
                <c:pt idx="47">
                  <c:v>3.6235284565850207E-2</c:v>
                </c:pt>
                <c:pt idx="48">
                  <c:v>3.672304481100834E-2</c:v>
                </c:pt>
                <c:pt idx="49">
                  <c:v>3.7049373375048732E-2</c:v>
                </c:pt>
                <c:pt idx="50">
                  <c:v>3.7574961030084522E-2</c:v>
                </c:pt>
                <c:pt idx="51">
                  <c:v>3.8038975408095137E-2</c:v>
                </c:pt>
                <c:pt idx="52">
                  <c:v>3.844693647853157E-2</c:v>
                </c:pt>
                <c:pt idx="53">
                  <c:v>3.8858685821335698E-2</c:v>
                </c:pt>
                <c:pt idx="54">
                  <c:v>3.9337696973098892E-2</c:v>
                </c:pt>
                <c:pt idx="55">
                  <c:v>4.01720306563563E-2</c:v>
                </c:pt>
                <c:pt idx="56">
                  <c:v>4.0968258078580989E-2</c:v>
                </c:pt>
                <c:pt idx="57">
                  <c:v>4.1819178717010831E-2</c:v>
                </c:pt>
                <c:pt idx="58">
                  <c:v>4.2731171215563427E-2</c:v>
                </c:pt>
                <c:pt idx="59">
                  <c:v>4.3664950957501579E-2</c:v>
                </c:pt>
                <c:pt idx="60">
                  <c:v>4.4057678905179087E-2</c:v>
                </c:pt>
                <c:pt idx="61">
                  <c:v>4.4455059290400764E-2</c:v>
                </c:pt>
                <c:pt idx="62">
                  <c:v>4.4686527644343936E-2</c:v>
                </c:pt>
                <c:pt idx="63">
                  <c:v>4.4852632550872316E-2</c:v>
                </c:pt>
                <c:pt idx="64">
                  <c:v>4.5002722281539662E-2</c:v>
                </c:pt>
                <c:pt idx="65">
                  <c:v>4.5164943472277154E-2</c:v>
                </c:pt>
                <c:pt idx="66">
                  <c:v>4.534219896790459E-2</c:v>
                </c:pt>
                <c:pt idx="67">
                  <c:v>4.567768869960611E-2</c:v>
                </c:pt>
                <c:pt idx="68">
                  <c:v>4.6013178453902924E-2</c:v>
                </c:pt>
                <c:pt idx="69">
                  <c:v>4.6348668185604437E-2</c:v>
                </c:pt>
                <c:pt idx="70">
                  <c:v>4.6684157917306193E-2</c:v>
                </c:pt>
                <c:pt idx="71">
                  <c:v>4.7019647671603229E-2</c:v>
                </c:pt>
                <c:pt idx="72">
                  <c:v>4.735513740330452E-2</c:v>
                </c:pt>
                <c:pt idx="73">
                  <c:v>4.7690627135006276E-2</c:v>
                </c:pt>
                <c:pt idx="74">
                  <c:v>4.8026116889303312E-2</c:v>
                </c:pt>
                <c:pt idx="75">
                  <c:v>4.8361606621004832E-2</c:v>
                </c:pt>
                <c:pt idx="76">
                  <c:v>4.8697096352706359E-2</c:v>
                </c:pt>
                <c:pt idx="77">
                  <c:v>4.9032586107003159E-2</c:v>
                </c:pt>
                <c:pt idx="78">
                  <c:v>4.9368075838704915E-2</c:v>
                </c:pt>
                <c:pt idx="79">
                  <c:v>4.9703565593001944E-2</c:v>
                </c:pt>
                <c:pt idx="80">
                  <c:v>5.0039055324703242E-2</c:v>
                </c:pt>
                <c:pt idx="81">
                  <c:v>5.0374545056404992E-2</c:v>
                </c:pt>
                <c:pt idx="82">
                  <c:v>5.0710034810702027E-2</c:v>
                </c:pt>
                <c:pt idx="83">
                  <c:v>5.1045524542403319E-2</c:v>
                </c:pt>
                <c:pt idx="84">
                  <c:v>5.1381014274105075E-2</c:v>
                </c:pt>
                <c:pt idx="85">
                  <c:v>5.1716504028401881E-2</c:v>
                </c:pt>
              </c:numCache>
            </c:numRef>
          </c:yVal>
          <c:smooth val="1"/>
        </c:ser>
        <c:ser>
          <c:idx val="1"/>
          <c:order val="1"/>
          <c:tx>
            <c:strRef>
              <c:f>'Health Cross-Country Comparison'!$F$1</c:f>
              <c:strCache>
                <c:ptCount val="1"/>
                <c:pt idx="0">
                  <c:v>Normalized CFH (CAN)</c:v>
                </c:pt>
              </c:strCache>
            </c:strRef>
          </c:tx>
          <c:xVal>
            <c:numRef>
              <c:f>'Health Cross-Country Comparison'!$A$2:$A$92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'Health Cross-Country Comparison'!$F$2:$F$92</c:f>
              <c:numCache>
                <c:formatCode>General</c:formatCode>
                <c:ptCount val="91"/>
                <c:pt idx="0">
                  <c:v>1.1136989278563767E-2</c:v>
                </c:pt>
                <c:pt idx="1">
                  <c:v>1.2893127618310145E-2</c:v>
                </c:pt>
                <c:pt idx="2">
                  <c:v>8.4424308326733546E-3</c:v>
                </c:pt>
                <c:pt idx="3">
                  <c:v>8.1525619803101169E-3</c:v>
                </c:pt>
                <c:pt idx="4">
                  <c:v>8.217347260707452E-3</c:v>
                </c:pt>
                <c:pt idx="5">
                  <c:v>9.9854851305763211E-3</c:v>
                </c:pt>
                <c:pt idx="6">
                  <c:v>7.7426328546469263E-3</c:v>
                </c:pt>
                <c:pt idx="7">
                  <c:v>7.8254153998506479E-3</c:v>
                </c:pt>
                <c:pt idx="8">
                  <c:v>8.5293106793638933E-3</c:v>
                </c:pt>
                <c:pt idx="9">
                  <c:v>6.032588141438735E-3</c:v>
                </c:pt>
                <c:pt idx="10">
                  <c:v>9.8136908424674048E-3</c:v>
                </c:pt>
                <c:pt idx="11">
                  <c:v>6.7359230368041366E-3</c:v>
                </c:pt>
                <c:pt idx="12">
                  <c:v>1.1024429219184688E-2</c:v>
                </c:pt>
                <c:pt idx="13">
                  <c:v>1.0915069034504956E-2</c:v>
                </c:pt>
                <c:pt idx="14">
                  <c:v>1.0285903823636072E-2</c:v>
                </c:pt>
                <c:pt idx="15">
                  <c:v>1.1050174403948338E-2</c:v>
                </c:pt>
                <c:pt idx="16">
                  <c:v>1.3636720835717632E-2</c:v>
                </c:pt>
                <c:pt idx="17">
                  <c:v>1.2190730757279195E-2</c:v>
                </c:pt>
                <c:pt idx="18">
                  <c:v>1.4392471952680654E-2</c:v>
                </c:pt>
                <c:pt idx="19">
                  <c:v>1.3100664669240761E-2</c:v>
                </c:pt>
                <c:pt idx="20">
                  <c:v>1.3289282664049327E-2</c:v>
                </c:pt>
                <c:pt idx="21">
                  <c:v>1.4633169126447214E-2</c:v>
                </c:pt>
                <c:pt idx="22">
                  <c:v>1.4121246025120243E-2</c:v>
                </c:pt>
                <c:pt idx="23">
                  <c:v>1.5266797106725436E-2</c:v>
                </c:pt>
                <c:pt idx="24">
                  <c:v>1.2625735043181421E-2</c:v>
                </c:pt>
                <c:pt idx="25">
                  <c:v>1.7261606303645784E-2</c:v>
                </c:pt>
                <c:pt idx="26">
                  <c:v>1.3176251557125681E-2</c:v>
                </c:pt>
                <c:pt idx="27">
                  <c:v>1.4988854690900199E-2</c:v>
                </c:pt>
                <c:pt idx="28">
                  <c:v>1.4181406105920448E-2</c:v>
                </c:pt>
                <c:pt idx="29">
                  <c:v>1.3334893060778862E-2</c:v>
                </c:pt>
                <c:pt idx="30">
                  <c:v>1.3817570606795442E-2</c:v>
                </c:pt>
                <c:pt idx="31">
                  <c:v>1.3801550929525326E-2</c:v>
                </c:pt>
                <c:pt idx="32">
                  <c:v>1.4888631204283258E-2</c:v>
                </c:pt>
                <c:pt idx="33">
                  <c:v>1.7537173177974701E-2</c:v>
                </c:pt>
                <c:pt idx="34">
                  <c:v>1.4396885993033673E-2</c:v>
                </c:pt>
                <c:pt idx="35">
                  <c:v>1.5170922688386407E-2</c:v>
                </c:pt>
                <c:pt idx="36">
                  <c:v>1.4207378692946996E-2</c:v>
                </c:pt>
                <c:pt idx="37">
                  <c:v>1.8186621858543011E-2</c:v>
                </c:pt>
                <c:pt idx="38">
                  <c:v>1.6420794558095381E-2</c:v>
                </c:pt>
                <c:pt idx="39">
                  <c:v>1.5677773907099853E-2</c:v>
                </c:pt>
                <c:pt idx="40">
                  <c:v>1.5949133839565175E-2</c:v>
                </c:pt>
                <c:pt idx="41">
                  <c:v>1.8515888152953075E-2</c:v>
                </c:pt>
                <c:pt idx="42">
                  <c:v>2.0237225824966888E-2</c:v>
                </c:pt>
                <c:pt idx="43">
                  <c:v>1.9516713937243423E-2</c:v>
                </c:pt>
                <c:pt idx="44">
                  <c:v>1.8855777381644144E-2</c:v>
                </c:pt>
                <c:pt idx="45">
                  <c:v>2.1656090062045507E-2</c:v>
                </c:pt>
                <c:pt idx="46">
                  <c:v>2.0859918192852628E-2</c:v>
                </c:pt>
                <c:pt idx="47">
                  <c:v>2.016301147216875E-2</c:v>
                </c:pt>
                <c:pt idx="48">
                  <c:v>2.206574711714418E-2</c:v>
                </c:pt>
                <c:pt idx="49">
                  <c:v>2.1008403749014647E-2</c:v>
                </c:pt>
                <c:pt idx="50">
                  <c:v>2.5277706622444458E-2</c:v>
                </c:pt>
                <c:pt idx="51">
                  <c:v>2.1762831059947252E-2</c:v>
                </c:pt>
                <c:pt idx="52">
                  <c:v>2.3575641292211062E-2</c:v>
                </c:pt>
                <c:pt idx="53">
                  <c:v>2.5168979915496992E-2</c:v>
                </c:pt>
                <c:pt idx="54">
                  <c:v>2.6566281545147424E-2</c:v>
                </c:pt>
                <c:pt idx="55">
                  <c:v>3.3073831798682986E-2</c:v>
                </c:pt>
                <c:pt idx="56">
                  <c:v>3.1643410653743612E-2</c:v>
                </c:pt>
                <c:pt idx="57">
                  <c:v>2.8726538070589062E-2</c:v>
                </c:pt>
                <c:pt idx="58">
                  <c:v>2.9635655770857073E-2</c:v>
                </c:pt>
                <c:pt idx="59">
                  <c:v>3.276102780380491E-2</c:v>
                </c:pt>
                <c:pt idx="60">
                  <c:v>3.0366144932865123E-2</c:v>
                </c:pt>
                <c:pt idx="61">
                  <c:v>3.3865496230165014E-2</c:v>
                </c:pt>
                <c:pt idx="62">
                  <c:v>3.9181450504613607E-2</c:v>
                </c:pt>
                <c:pt idx="63">
                  <c:v>3.360946564667177E-2</c:v>
                </c:pt>
                <c:pt idx="64">
                  <c:v>3.7393000739762372E-2</c:v>
                </c:pt>
                <c:pt idx="65">
                  <c:v>3.2705886815807189E-2</c:v>
                </c:pt>
                <c:pt idx="66">
                  <c:v>3.2943083619026967E-2</c:v>
                </c:pt>
                <c:pt idx="67">
                  <c:v>3.5186110507408261E-2</c:v>
                </c:pt>
                <c:pt idx="68">
                  <c:v>3.6217391951907922E-2</c:v>
                </c:pt>
                <c:pt idx="69">
                  <c:v>3.1942018250209682E-2</c:v>
                </c:pt>
                <c:pt idx="70">
                  <c:v>3.4373208328873722E-2</c:v>
                </c:pt>
                <c:pt idx="71">
                  <c:v>3.7479896829471858E-2</c:v>
                </c:pt>
                <c:pt idx="72">
                  <c:v>4.5627939189806864E-2</c:v>
                </c:pt>
                <c:pt idx="73">
                  <c:v>3.6914079391838328E-2</c:v>
                </c:pt>
                <c:pt idx="74">
                  <c:v>3.7716512944770277E-2</c:v>
                </c:pt>
                <c:pt idx="75">
                  <c:v>4.1815986935363349E-2</c:v>
                </c:pt>
                <c:pt idx="76">
                  <c:v>4.863976033923012E-2</c:v>
                </c:pt>
                <c:pt idx="77">
                  <c:v>3.9056358956246956E-2</c:v>
                </c:pt>
                <c:pt idx="78">
                  <c:v>4.5177032988520605E-2</c:v>
                </c:pt>
                <c:pt idx="79">
                  <c:v>3.8587682892417305E-2</c:v>
                </c:pt>
                <c:pt idx="80">
                  <c:v>4.2209230419986699E-2</c:v>
                </c:pt>
                <c:pt idx="81">
                  <c:v>4.6298775865351506E-2</c:v>
                </c:pt>
                <c:pt idx="82">
                  <c:v>4.6751184545874611E-2</c:v>
                </c:pt>
                <c:pt idx="83">
                  <c:v>5.4319700360727495E-2</c:v>
                </c:pt>
                <c:pt idx="84">
                  <c:v>4.7888439505638931E-2</c:v>
                </c:pt>
                <c:pt idx="85">
                  <c:v>4.7928478546927521E-2</c:v>
                </c:pt>
                <c:pt idx="86">
                  <c:v>5.6981890530947391E-2</c:v>
                </c:pt>
                <c:pt idx="87">
                  <c:v>5.1204045713763607E-2</c:v>
                </c:pt>
                <c:pt idx="88">
                  <c:v>7.6227228292706589E-2</c:v>
                </c:pt>
                <c:pt idx="89">
                  <c:v>5.7027411591073572E-2</c:v>
                </c:pt>
                <c:pt idx="90">
                  <c:v>3.4056059326472321E-2</c:v>
                </c:pt>
              </c:numCache>
            </c:numRef>
          </c:yVal>
          <c:smooth val="1"/>
        </c:ser>
        <c:ser>
          <c:idx val="2"/>
          <c:order val="2"/>
          <c:tx>
            <c:strRef>
              <c:f>'Health Cross-Country Comparison'!$I$1</c:f>
              <c:strCache>
                <c:ptCount val="1"/>
                <c:pt idx="0">
                  <c:v>Normalized CFH (USA)</c:v>
                </c:pt>
              </c:strCache>
            </c:strRef>
          </c:tx>
          <c:xVal>
            <c:numRef>
              <c:f>'Health Cross-Country Comparison'!$A$2:$A$92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'Health Cross-Country Comparison'!$I$2:$I$92</c:f>
              <c:numCache>
                <c:formatCode>General</c:formatCode>
                <c:ptCount val="91"/>
                <c:pt idx="0">
                  <c:v>5.8122283870357457E-2</c:v>
                </c:pt>
                <c:pt idx="1">
                  <c:v>3.7640586519567761E-2</c:v>
                </c:pt>
                <c:pt idx="2">
                  <c:v>2.3283173766257811E-2</c:v>
                </c:pt>
                <c:pt idx="3">
                  <c:v>1.8696723432075828E-2</c:v>
                </c:pt>
                <c:pt idx="4">
                  <c:v>1.5838374460257508E-2</c:v>
                </c:pt>
                <c:pt idx="5">
                  <c:v>1.5850230337991954E-2</c:v>
                </c:pt>
                <c:pt idx="6">
                  <c:v>1.604982550412605E-2</c:v>
                </c:pt>
                <c:pt idx="7">
                  <c:v>1.7147510837139265E-2</c:v>
                </c:pt>
                <c:pt idx="8">
                  <c:v>1.8188877567273221E-2</c:v>
                </c:pt>
                <c:pt idx="9">
                  <c:v>1.9832251640134725E-2</c:v>
                </c:pt>
                <c:pt idx="10">
                  <c:v>2.168233313231473E-2</c:v>
                </c:pt>
                <c:pt idx="11">
                  <c:v>2.4577748170863153E-2</c:v>
                </c:pt>
                <c:pt idx="12">
                  <c:v>2.7217389520586284E-2</c:v>
                </c:pt>
                <c:pt idx="13">
                  <c:v>2.9567404469370895E-2</c:v>
                </c:pt>
                <c:pt idx="14">
                  <c:v>3.2195542264256805E-2</c:v>
                </c:pt>
                <c:pt idx="15">
                  <c:v>3.3038867444887821E-2</c:v>
                </c:pt>
                <c:pt idx="16">
                  <c:v>3.3370199538178977E-2</c:v>
                </c:pt>
                <c:pt idx="17">
                  <c:v>3.434874454882459E-2</c:v>
                </c:pt>
                <c:pt idx="18">
                  <c:v>3.5393615406087008E-2</c:v>
                </c:pt>
                <c:pt idx="19">
                  <c:v>3.3780422246470015E-2</c:v>
                </c:pt>
                <c:pt idx="20">
                  <c:v>3.2104426469208504E-2</c:v>
                </c:pt>
                <c:pt idx="21">
                  <c:v>3.1112234252363022E-2</c:v>
                </c:pt>
                <c:pt idx="22">
                  <c:v>3.0317130615256281E-2</c:v>
                </c:pt>
                <c:pt idx="23">
                  <c:v>3.03242407460136E-2</c:v>
                </c:pt>
                <c:pt idx="24">
                  <c:v>3.1965195251990521E-2</c:v>
                </c:pt>
                <c:pt idx="25">
                  <c:v>3.3335901116376493E-2</c:v>
                </c:pt>
                <c:pt idx="26">
                  <c:v>3.5525630371193086E-2</c:v>
                </c:pt>
                <c:pt idx="27">
                  <c:v>3.8394302828385615E-2</c:v>
                </c:pt>
                <c:pt idx="28">
                  <c:v>3.8924633685798092E-2</c:v>
                </c:pt>
                <c:pt idx="29">
                  <c:v>4.1300775712081995E-2</c:v>
                </c:pt>
                <c:pt idx="30">
                  <c:v>4.351185658344147E-2</c:v>
                </c:pt>
                <c:pt idx="31">
                  <c:v>4.5272537201663299E-2</c:v>
                </c:pt>
                <c:pt idx="32">
                  <c:v>4.6183652703604416E-2</c:v>
                </c:pt>
                <c:pt idx="33">
                  <c:v>4.7593432450749276E-2</c:v>
                </c:pt>
                <c:pt idx="34">
                  <c:v>4.6767256481019502E-2</c:v>
                </c:pt>
                <c:pt idx="35">
                  <c:v>4.820844814912207E-2</c:v>
                </c:pt>
                <c:pt idx="36">
                  <c:v>4.9781633558059819E-2</c:v>
                </c:pt>
                <c:pt idx="37">
                  <c:v>5.092602502165381E-2</c:v>
                </c:pt>
                <c:pt idx="38">
                  <c:v>5.4422575085395067E-2</c:v>
                </c:pt>
                <c:pt idx="39">
                  <c:v>5.6346682589680695E-2</c:v>
                </c:pt>
                <c:pt idx="40">
                  <c:v>5.7122005206292445E-2</c:v>
                </c:pt>
                <c:pt idx="41">
                  <c:v>5.6827942932732203E-2</c:v>
                </c:pt>
                <c:pt idx="42">
                  <c:v>5.7001302777585333E-2</c:v>
                </c:pt>
                <c:pt idx="43">
                  <c:v>5.6228527073483664E-2</c:v>
                </c:pt>
                <c:pt idx="44">
                  <c:v>5.740923326461729E-2</c:v>
                </c:pt>
                <c:pt idx="45">
                  <c:v>6.0233207407257829E-2</c:v>
                </c:pt>
                <c:pt idx="46">
                  <c:v>6.4227127035676887E-2</c:v>
                </c:pt>
                <c:pt idx="47">
                  <c:v>6.8868408151346816E-2</c:v>
                </c:pt>
                <c:pt idx="48">
                  <c:v>7.2802390438695186E-2</c:v>
                </c:pt>
                <c:pt idx="49">
                  <c:v>7.8383736961837536E-2</c:v>
                </c:pt>
                <c:pt idx="50">
                  <c:v>8.2193514815777441E-2</c:v>
                </c:pt>
                <c:pt idx="51">
                  <c:v>8.6124186116862692E-2</c:v>
                </c:pt>
                <c:pt idx="52">
                  <c:v>8.9524271869284494E-2</c:v>
                </c:pt>
                <c:pt idx="53">
                  <c:v>9.5058627856615771E-2</c:v>
                </c:pt>
                <c:pt idx="54">
                  <c:v>0.10161005090630769</c:v>
                </c:pt>
                <c:pt idx="55">
                  <c:v>0.10360740336952919</c:v>
                </c:pt>
                <c:pt idx="56">
                  <c:v>0.1073602789531396</c:v>
                </c:pt>
                <c:pt idx="57">
                  <c:v>0.11557264977201261</c:v>
                </c:pt>
                <c:pt idx="58">
                  <c:v>0.1169663415218021</c:v>
                </c:pt>
                <c:pt idx="59">
                  <c:v>0.11878175953471987</c:v>
                </c:pt>
                <c:pt idx="60">
                  <c:v>0.12618813866550552</c:v>
                </c:pt>
                <c:pt idx="61">
                  <c:v>0.13062095499222498</c:v>
                </c:pt>
                <c:pt idx="62">
                  <c:v>0.13081002079755699</c:v>
                </c:pt>
                <c:pt idx="63">
                  <c:v>0.13410935493593398</c:v>
                </c:pt>
                <c:pt idx="64">
                  <c:v>0.14733935564238385</c:v>
                </c:pt>
                <c:pt idx="65">
                  <c:v>0.12320848449568604</c:v>
                </c:pt>
                <c:pt idx="66">
                  <c:v>7.4770984014823641E-2</c:v>
                </c:pt>
                <c:pt idx="67">
                  <c:v>8.2217519466184982E-2</c:v>
                </c:pt>
                <c:pt idx="68">
                  <c:v>7.496811504310423E-2</c:v>
                </c:pt>
                <c:pt idx="69">
                  <c:v>7.5024698949369945E-2</c:v>
                </c:pt>
                <c:pt idx="70">
                  <c:v>7.4698566802453556E-2</c:v>
                </c:pt>
                <c:pt idx="71">
                  <c:v>7.7889593486339184E-2</c:v>
                </c:pt>
                <c:pt idx="72">
                  <c:v>7.6350685274933022E-2</c:v>
                </c:pt>
                <c:pt idx="73">
                  <c:v>8.219935149027971E-2</c:v>
                </c:pt>
                <c:pt idx="74">
                  <c:v>8.5694904013287859E-2</c:v>
                </c:pt>
                <c:pt idx="75">
                  <c:v>9.0520751388855292E-2</c:v>
                </c:pt>
                <c:pt idx="76">
                  <c:v>9.2435244298415362E-2</c:v>
                </c:pt>
                <c:pt idx="77">
                  <c:v>9.5920927535446912E-2</c:v>
                </c:pt>
                <c:pt idx="78">
                  <c:v>0.1004142330342809</c:v>
                </c:pt>
                <c:pt idx="79">
                  <c:v>0.10383813241867199</c:v>
                </c:pt>
                <c:pt idx="80">
                  <c:v>0.1067255883556264</c:v>
                </c:pt>
                <c:pt idx="81">
                  <c:v>0.11152295275962271</c:v>
                </c:pt>
                <c:pt idx="82">
                  <c:v>0.12078951189069087</c:v>
                </c:pt>
                <c:pt idx="83">
                  <c:v>0.12153688214250442</c:v>
                </c:pt>
                <c:pt idx="84">
                  <c:v>0.13063275568685506</c:v>
                </c:pt>
                <c:pt idx="85">
                  <c:v>0.13574035525885064</c:v>
                </c:pt>
                <c:pt idx="86">
                  <c:v>0.15210068123436246</c:v>
                </c:pt>
                <c:pt idx="87">
                  <c:v>0.15280963555581556</c:v>
                </c:pt>
                <c:pt idx="88">
                  <c:v>0.17948013928767381</c:v>
                </c:pt>
                <c:pt idx="89">
                  <c:v>0.18990488565843225</c:v>
                </c:pt>
                <c:pt idx="90">
                  <c:v>0.27801693698941637</c:v>
                </c:pt>
              </c:numCache>
            </c:numRef>
          </c:yVal>
          <c:smooth val="1"/>
        </c:ser>
        <c:dLbls>
          <c:showLegendKey val="0"/>
          <c:showVal val="0"/>
          <c:showCatName val="0"/>
          <c:showSerName val="0"/>
          <c:showPercent val="0"/>
          <c:showBubbleSize val="0"/>
        </c:dLbls>
        <c:axId val="167283328"/>
        <c:axId val="167293696"/>
      </c:scatterChart>
      <c:valAx>
        <c:axId val="167283328"/>
        <c:scaling>
          <c:orientation val="minMax"/>
          <c:max val="49"/>
          <c:min val="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67293696"/>
        <c:crosses val="autoZero"/>
        <c:crossBetween val="midCat"/>
      </c:valAx>
      <c:valAx>
        <c:axId val="167293696"/>
        <c:scaling>
          <c:orientation val="minMax"/>
          <c:max val="9.0000000000000024E-2"/>
        </c:scaling>
        <c:delete val="0"/>
        <c:axPos val="l"/>
        <c:majorGridlines/>
        <c:title>
          <c:tx>
            <c:rich>
              <a:bodyPr/>
              <a:lstStyle/>
              <a:p>
                <a:pPr>
                  <a:defRPr/>
                </a:pPr>
                <a:r>
                  <a:rPr lang="en-US"/>
                  <a:t>Normalized</a:t>
                </a:r>
                <a:r>
                  <a:rPr lang="en-US" baseline="0"/>
                  <a:t> CFH</a:t>
                </a:r>
                <a:endParaRPr lang="en-US"/>
              </a:p>
            </c:rich>
          </c:tx>
          <c:layout/>
          <c:overlay val="0"/>
        </c:title>
        <c:numFmt formatCode="General" sourceLinked="1"/>
        <c:majorTickMark val="none"/>
        <c:minorTickMark val="none"/>
        <c:tickLblPos val="nextTo"/>
        <c:crossAx val="167283328"/>
        <c:crosses val="autoZero"/>
        <c:crossBetween val="midCat"/>
      </c:valAx>
    </c:plotArea>
    <c:legend>
      <c:legendPos val="r"/>
      <c:layout/>
      <c:overlay val="0"/>
    </c:legend>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smtClean="0"/>
              <a:t>CGH-CFH</a:t>
            </a:r>
            <a:r>
              <a:rPr lang="en-US" sz="1600" baseline="0" dirty="0" smtClean="0"/>
              <a:t> </a:t>
            </a:r>
            <a:r>
              <a:rPr lang="en-US" sz="1600" baseline="0" dirty="0"/>
              <a:t>Imbalance: NTA High Income Non-EUR Western Countries</a:t>
            </a:r>
            <a:endParaRPr lang="en-US" sz="1600" dirty="0"/>
          </a:p>
        </c:rich>
      </c:tx>
      <c:layout/>
      <c:overlay val="0"/>
    </c:title>
    <c:autoTitleDeleted val="0"/>
    <c:plotArea>
      <c:layout>
        <c:manualLayout>
          <c:layoutTarget val="inner"/>
          <c:xMode val="edge"/>
          <c:yMode val="edge"/>
          <c:x val="0.10811864562371262"/>
          <c:y val="8.2826582413875388E-2"/>
          <c:w val="0.66534429872676348"/>
          <c:h val="0.86031858086704682"/>
        </c:manualLayout>
      </c:layout>
      <c:scatterChart>
        <c:scatterStyle val="smoothMarker"/>
        <c:varyColors val="0"/>
        <c:ser>
          <c:idx val="0"/>
          <c:order val="0"/>
          <c:tx>
            <c:strRef>
              <c:f>'Health Cross-Country Comparison'!$D$1</c:f>
              <c:strCache>
                <c:ptCount val="1"/>
                <c:pt idx="0">
                  <c:v>Health Public-Private Difference (AUS)</c:v>
                </c:pt>
              </c:strCache>
            </c:strRef>
          </c:tx>
          <c:xVal>
            <c:numRef>
              <c:f>'Health Cross-Country Comparison'!$A$2:$A$92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'Health Cross-Country Comparison'!$D$2:$D$92</c:f>
              <c:numCache>
                <c:formatCode>General</c:formatCode>
                <c:ptCount val="91"/>
                <c:pt idx="0">
                  <c:v>2.5422517257979244E-2</c:v>
                </c:pt>
                <c:pt idx="1">
                  <c:v>3.5528970801758583E-2</c:v>
                </c:pt>
                <c:pt idx="2">
                  <c:v>3.0816261746612818E-2</c:v>
                </c:pt>
                <c:pt idx="3">
                  <c:v>2.619974318720035E-2</c:v>
                </c:pt>
                <c:pt idx="4">
                  <c:v>2.1907960206305532E-2</c:v>
                </c:pt>
                <c:pt idx="5">
                  <c:v>1.8343345144636251E-2</c:v>
                </c:pt>
                <c:pt idx="6">
                  <c:v>1.5099934096675569E-2</c:v>
                </c:pt>
                <c:pt idx="7">
                  <c:v>1.2428855663307934E-2</c:v>
                </c:pt>
                <c:pt idx="8">
                  <c:v>1.092378763722951E-2</c:v>
                </c:pt>
                <c:pt idx="9">
                  <c:v>9.8462296976254641E-3</c:v>
                </c:pt>
                <c:pt idx="10">
                  <c:v>9.0049400416822491E-3</c:v>
                </c:pt>
                <c:pt idx="11">
                  <c:v>8.3339617487264775E-3</c:v>
                </c:pt>
                <c:pt idx="12">
                  <c:v>8.1630375820243972E-3</c:v>
                </c:pt>
                <c:pt idx="13">
                  <c:v>8.1719504250605656E-3</c:v>
                </c:pt>
                <c:pt idx="14">
                  <c:v>8.2942291918743759E-3</c:v>
                </c:pt>
                <c:pt idx="15">
                  <c:v>8.5138499553651138E-3</c:v>
                </c:pt>
                <c:pt idx="16">
                  <c:v>8.662165746649431E-3</c:v>
                </c:pt>
                <c:pt idx="17">
                  <c:v>8.676153321443468E-3</c:v>
                </c:pt>
                <c:pt idx="18">
                  <c:v>8.5263385871378571E-3</c:v>
                </c:pt>
                <c:pt idx="19">
                  <c:v>8.3382089945954994E-3</c:v>
                </c:pt>
                <c:pt idx="20">
                  <c:v>8.1393443443324234E-3</c:v>
                </c:pt>
                <c:pt idx="21">
                  <c:v>8.016320913202115E-3</c:v>
                </c:pt>
                <c:pt idx="22">
                  <c:v>7.9055237393332312E-3</c:v>
                </c:pt>
                <c:pt idx="23">
                  <c:v>7.7585932740811062E-3</c:v>
                </c:pt>
                <c:pt idx="24">
                  <c:v>7.6966076787587413E-3</c:v>
                </c:pt>
                <c:pt idx="25">
                  <c:v>7.6704252160460992E-3</c:v>
                </c:pt>
                <c:pt idx="26">
                  <c:v>7.5553880585042046E-3</c:v>
                </c:pt>
                <c:pt idx="27">
                  <c:v>7.3210558912202746E-3</c:v>
                </c:pt>
                <c:pt idx="28">
                  <c:v>7.1215921617536759E-3</c:v>
                </c:pt>
                <c:pt idx="29">
                  <c:v>6.7469209279126356E-3</c:v>
                </c:pt>
                <c:pt idx="30">
                  <c:v>6.3209793921794738E-3</c:v>
                </c:pt>
                <c:pt idx="31">
                  <c:v>5.5678971194919324E-3</c:v>
                </c:pt>
                <c:pt idx="32">
                  <c:v>4.7049767979903748E-3</c:v>
                </c:pt>
                <c:pt idx="33">
                  <c:v>3.8004213847027228E-3</c:v>
                </c:pt>
                <c:pt idx="34">
                  <c:v>2.8353869044257206E-3</c:v>
                </c:pt>
                <c:pt idx="35">
                  <c:v>1.6856917029216024E-3</c:v>
                </c:pt>
                <c:pt idx="36">
                  <c:v>7.2394687995345E-4</c:v>
                </c:pt>
                <c:pt idx="37">
                  <c:v>-1.2119644879394348E-4</c:v>
                </c:pt>
                <c:pt idx="38">
                  <c:v>-1.0141374098134419E-3</c:v>
                </c:pt>
                <c:pt idx="39">
                  <c:v>-1.8655854273831145E-3</c:v>
                </c:pt>
                <c:pt idx="40">
                  <c:v>-2.6049336310511977E-3</c:v>
                </c:pt>
                <c:pt idx="41">
                  <c:v>-3.0664138551347066E-3</c:v>
                </c:pt>
                <c:pt idx="42">
                  <c:v>-3.4083340874430205E-3</c:v>
                </c:pt>
                <c:pt idx="43">
                  <c:v>-3.636789149726604E-3</c:v>
                </c:pt>
                <c:pt idx="44">
                  <c:v>-3.630893010271391E-3</c:v>
                </c:pt>
                <c:pt idx="45">
                  <c:v>-3.4023689187128517E-3</c:v>
                </c:pt>
                <c:pt idx="46">
                  <c:v>-3.223490952685433E-3</c:v>
                </c:pt>
                <c:pt idx="47">
                  <c:v>-2.9389283310135503E-3</c:v>
                </c:pt>
                <c:pt idx="48">
                  <c:v>-2.5202039810685167E-3</c:v>
                </c:pt>
                <c:pt idx="49">
                  <c:v>-1.994305570021164E-3</c:v>
                </c:pt>
                <c:pt idx="50">
                  <c:v>-1.7212265726309975E-3</c:v>
                </c:pt>
                <c:pt idx="51">
                  <c:v>-1.091829327526557E-3</c:v>
                </c:pt>
                <c:pt idx="52">
                  <c:v>-1.1954955265083139E-4</c:v>
                </c:pt>
                <c:pt idx="53">
                  <c:v>1.1357554681776516E-3</c:v>
                </c:pt>
                <c:pt idx="54">
                  <c:v>2.6493902238308928E-3</c:v>
                </c:pt>
                <c:pt idx="55">
                  <c:v>4.125869288847013E-3</c:v>
                </c:pt>
                <c:pt idx="56">
                  <c:v>5.6516682454604422E-3</c:v>
                </c:pt>
                <c:pt idx="57">
                  <c:v>7.2321511993118301E-3</c:v>
                </c:pt>
                <c:pt idx="58">
                  <c:v>8.8044922010492438E-3</c:v>
                </c:pt>
                <c:pt idx="59">
                  <c:v>1.0382672175608239E-2</c:v>
                </c:pt>
                <c:pt idx="60">
                  <c:v>1.2600465953886211E-2</c:v>
                </c:pt>
                <c:pt idx="61">
                  <c:v>1.5424032041275584E-2</c:v>
                </c:pt>
                <c:pt idx="62">
                  <c:v>1.8962975029810335E-2</c:v>
                </c:pt>
                <c:pt idx="63">
                  <c:v>2.3072997953830963E-2</c:v>
                </c:pt>
                <c:pt idx="64">
                  <c:v>2.7878274175025378E-2</c:v>
                </c:pt>
                <c:pt idx="65">
                  <c:v>3.3133831405672144E-2</c:v>
                </c:pt>
                <c:pt idx="66">
                  <c:v>3.8215639082196218E-2</c:v>
                </c:pt>
                <c:pt idx="67">
                  <c:v>4.2975280626052582E-2</c:v>
                </c:pt>
                <c:pt idx="68">
                  <c:v>4.750901518038516E-2</c:v>
                </c:pt>
                <c:pt idx="69">
                  <c:v>5.2048558949256259E-2</c:v>
                </c:pt>
                <c:pt idx="70">
                  <c:v>5.6544767269227469E-2</c:v>
                </c:pt>
                <c:pt idx="71">
                  <c:v>6.1287441078422766E-2</c:v>
                </c:pt>
                <c:pt idx="72">
                  <c:v>6.6209952914154394E-2</c:v>
                </c:pt>
                <c:pt idx="73">
                  <c:v>7.1254945662886121E-2</c:v>
                </c:pt>
                <c:pt idx="74">
                  <c:v>7.6930977355898489E-2</c:v>
                </c:pt>
                <c:pt idx="75">
                  <c:v>8.2800484096762661E-2</c:v>
                </c:pt>
                <c:pt idx="76">
                  <c:v>8.875297249916661E-2</c:v>
                </c:pt>
                <c:pt idx="77">
                  <c:v>9.489230852896989E-2</c:v>
                </c:pt>
                <c:pt idx="78">
                  <c:v>0.10129489270285705</c:v>
                </c:pt>
                <c:pt idx="79">
                  <c:v>0.10736089307058085</c:v>
                </c:pt>
                <c:pt idx="80">
                  <c:v>0.1133417328468074</c:v>
                </c:pt>
                <c:pt idx="81">
                  <c:v>0.11919272505496442</c:v>
                </c:pt>
                <c:pt idx="82">
                  <c:v>0.12487394856287495</c:v>
                </c:pt>
                <c:pt idx="83">
                  <c:v>0.13038387476187618</c:v>
                </c:pt>
                <c:pt idx="84">
                  <c:v>0.13575390144246366</c:v>
                </c:pt>
                <c:pt idx="85">
                  <c:v>0.14112392812305108</c:v>
                </c:pt>
              </c:numCache>
            </c:numRef>
          </c:yVal>
          <c:smooth val="1"/>
        </c:ser>
        <c:ser>
          <c:idx val="1"/>
          <c:order val="1"/>
          <c:tx>
            <c:strRef>
              <c:f>'Health Cross-Country Comparison'!$G$1</c:f>
              <c:strCache>
                <c:ptCount val="1"/>
                <c:pt idx="0">
                  <c:v>Health Public-Private Difference (CAN)</c:v>
                </c:pt>
              </c:strCache>
            </c:strRef>
          </c:tx>
          <c:xVal>
            <c:numRef>
              <c:f>'Health Cross-Country Comparison'!$A$2:$A$92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'Health Cross-Country Comparison'!$G$2:$G$92</c:f>
              <c:numCache>
                <c:formatCode>General</c:formatCode>
                <c:ptCount val="91"/>
                <c:pt idx="0">
                  <c:v>0.15277258010070655</c:v>
                </c:pt>
                <c:pt idx="1">
                  <c:v>5.6358848189286982E-3</c:v>
                </c:pt>
                <c:pt idx="2">
                  <c:v>1.3642299377741422E-2</c:v>
                </c:pt>
                <c:pt idx="3">
                  <c:v>2.4539138169395073E-2</c:v>
                </c:pt>
                <c:pt idx="4">
                  <c:v>1.8619170822389737E-2</c:v>
                </c:pt>
                <c:pt idx="5">
                  <c:v>9.5101024098877638E-3</c:v>
                </c:pt>
                <c:pt idx="6">
                  <c:v>1.4854403301606148E-2</c:v>
                </c:pt>
                <c:pt idx="7">
                  <c:v>1.2648834456908328E-2</c:v>
                </c:pt>
                <c:pt idx="8">
                  <c:v>1.2372171994885287E-2</c:v>
                </c:pt>
                <c:pt idx="9">
                  <c:v>1.3370142625534532E-2</c:v>
                </c:pt>
                <c:pt idx="10">
                  <c:v>8.3688518924328881E-3</c:v>
                </c:pt>
                <c:pt idx="11">
                  <c:v>1.5313691967802363E-2</c:v>
                </c:pt>
                <c:pt idx="12">
                  <c:v>8.0207143441197466E-3</c:v>
                </c:pt>
                <c:pt idx="13">
                  <c:v>7.7083563758485827E-3</c:v>
                </c:pt>
                <c:pt idx="14">
                  <c:v>1.16513861461227E-2</c:v>
                </c:pt>
                <c:pt idx="15">
                  <c:v>1.440627638214693E-2</c:v>
                </c:pt>
                <c:pt idx="16">
                  <c:v>7.1044894343050731E-3</c:v>
                </c:pt>
                <c:pt idx="17">
                  <c:v>1.1858405973759801E-2</c:v>
                </c:pt>
                <c:pt idx="18">
                  <c:v>1.5086085345621322E-2</c:v>
                </c:pt>
                <c:pt idx="19">
                  <c:v>1.3252980369124881E-2</c:v>
                </c:pt>
                <c:pt idx="20">
                  <c:v>1.475010729635696E-2</c:v>
                </c:pt>
                <c:pt idx="21">
                  <c:v>1.1886962554112009E-2</c:v>
                </c:pt>
                <c:pt idx="22">
                  <c:v>1.371299452134904E-2</c:v>
                </c:pt>
                <c:pt idx="23">
                  <c:v>1.926383631239428E-2</c:v>
                </c:pt>
                <c:pt idx="24">
                  <c:v>1.7584322645698619E-2</c:v>
                </c:pt>
                <c:pt idx="25">
                  <c:v>9.4445864915077525E-3</c:v>
                </c:pt>
                <c:pt idx="26">
                  <c:v>2.2933129832647448E-2</c:v>
                </c:pt>
                <c:pt idx="27">
                  <c:v>2.2397235631029237E-2</c:v>
                </c:pt>
                <c:pt idx="28">
                  <c:v>2.1705866188995684E-2</c:v>
                </c:pt>
                <c:pt idx="29">
                  <c:v>2.1331282825109696E-2</c:v>
                </c:pt>
                <c:pt idx="30">
                  <c:v>2.462796940500666E-2</c:v>
                </c:pt>
                <c:pt idx="31">
                  <c:v>1.8930180674887047E-2</c:v>
                </c:pt>
                <c:pt idx="32">
                  <c:v>2.3599737090327561E-2</c:v>
                </c:pt>
                <c:pt idx="33">
                  <c:v>1.4582728913327556E-2</c:v>
                </c:pt>
                <c:pt idx="34">
                  <c:v>2.535692737299855E-2</c:v>
                </c:pt>
                <c:pt idx="35">
                  <c:v>1.9796191248229622E-2</c:v>
                </c:pt>
                <c:pt idx="36">
                  <c:v>1.9465561034477184E-2</c:v>
                </c:pt>
                <c:pt idx="37">
                  <c:v>1.6107243837059266E-2</c:v>
                </c:pt>
                <c:pt idx="38">
                  <c:v>2.1555690154281357E-2</c:v>
                </c:pt>
                <c:pt idx="39">
                  <c:v>1.9594391032537781E-2</c:v>
                </c:pt>
                <c:pt idx="40">
                  <c:v>2.0457284338993156E-2</c:v>
                </c:pt>
                <c:pt idx="41">
                  <c:v>1.951012928473278E-2</c:v>
                </c:pt>
                <c:pt idx="42">
                  <c:v>1.088032201742321E-2</c:v>
                </c:pt>
                <c:pt idx="43">
                  <c:v>1.7560037281844573E-2</c:v>
                </c:pt>
                <c:pt idx="44">
                  <c:v>1.5518416261081434E-2</c:v>
                </c:pt>
                <c:pt idx="45">
                  <c:v>1.4013304258180783E-2</c:v>
                </c:pt>
                <c:pt idx="46">
                  <c:v>2.5504538772854198E-2</c:v>
                </c:pt>
                <c:pt idx="47">
                  <c:v>1.8338049330781141E-2</c:v>
                </c:pt>
                <c:pt idx="48">
                  <c:v>1.0943373420804585E-2</c:v>
                </c:pt>
                <c:pt idx="49">
                  <c:v>2.4592354693813729E-2</c:v>
                </c:pt>
                <c:pt idx="50">
                  <c:v>1.6841359675297891E-2</c:v>
                </c:pt>
                <c:pt idx="51">
                  <c:v>1.9491157664683623E-2</c:v>
                </c:pt>
                <c:pt idx="52">
                  <c:v>2.7822310860028988E-2</c:v>
                </c:pt>
                <c:pt idx="53">
                  <c:v>2.1839205102209033E-2</c:v>
                </c:pt>
                <c:pt idx="54">
                  <c:v>3.168680829239702E-2</c:v>
                </c:pt>
                <c:pt idx="55">
                  <c:v>2.2178502193113792E-2</c:v>
                </c:pt>
                <c:pt idx="56">
                  <c:v>2.7690968576637706E-2</c:v>
                </c:pt>
                <c:pt idx="57">
                  <c:v>3.0560996670153533E-2</c:v>
                </c:pt>
                <c:pt idx="58">
                  <c:v>3.2080692562899887E-2</c:v>
                </c:pt>
                <c:pt idx="59">
                  <c:v>2.221719506902075E-2</c:v>
                </c:pt>
                <c:pt idx="60">
                  <c:v>2.965951057059607E-2</c:v>
                </c:pt>
                <c:pt idx="61">
                  <c:v>3.6280400709283143E-2</c:v>
                </c:pt>
                <c:pt idx="62">
                  <c:v>2.0772838951002737E-2</c:v>
                </c:pt>
                <c:pt idx="63">
                  <c:v>5.3138747646335006E-2</c:v>
                </c:pt>
                <c:pt idx="64">
                  <c:v>5.8455283069439104E-2</c:v>
                </c:pt>
                <c:pt idx="65">
                  <c:v>5.9099941226996092E-2</c:v>
                </c:pt>
                <c:pt idx="66">
                  <c:v>8.36037702258354E-2</c:v>
                </c:pt>
                <c:pt idx="67">
                  <c:v>7.2351798789264246E-2</c:v>
                </c:pt>
                <c:pt idx="68">
                  <c:v>8.0406827912583828E-2</c:v>
                </c:pt>
                <c:pt idx="69">
                  <c:v>7.5536185238821718E-2</c:v>
                </c:pt>
                <c:pt idx="70">
                  <c:v>6.2917404881568509E-2</c:v>
                </c:pt>
                <c:pt idx="71">
                  <c:v>8.9886667742442306E-2</c:v>
                </c:pt>
                <c:pt idx="72">
                  <c:v>0.14460906334119805</c:v>
                </c:pt>
                <c:pt idx="73">
                  <c:v>0.13286450463082519</c:v>
                </c:pt>
                <c:pt idx="74">
                  <c:v>0.12367736210524663</c:v>
                </c:pt>
                <c:pt idx="75">
                  <c:v>0.11880660225290143</c:v>
                </c:pt>
                <c:pt idx="76">
                  <c:v>6.2841549083964818E-2</c:v>
                </c:pt>
                <c:pt idx="77">
                  <c:v>9.9401079273421789E-2</c:v>
                </c:pt>
                <c:pt idx="78">
                  <c:v>9.5649107997361288E-2</c:v>
                </c:pt>
                <c:pt idx="79">
                  <c:v>0.14221958688935554</c:v>
                </c:pt>
                <c:pt idx="80">
                  <c:v>0.1412117379149109</c:v>
                </c:pt>
                <c:pt idx="81">
                  <c:v>0.21942510398478463</c:v>
                </c:pt>
                <c:pt idx="82">
                  <c:v>0.23491932451289838</c:v>
                </c:pt>
                <c:pt idx="83">
                  <c:v>0.28290493830993385</c:v>
                </c:pt>
                <c:pt idx="84">
                  <c:v>0.24858348282812215</c:v>
                </c:pt>
                <c:pt idx="85">
                  <c:v>0.25489340603382132</c:v>
                </c:pt>
                <c:pt idx="86">
                  <c:v>0.23707562543780936</c:v>
                </c:pt>
                <c:pt idx="87">
                  <c:v>0.39492373798664726</c:v>
                </c:pt>
                <c:pt idx="88">
                  <c:v>0.43443787974512005</c:v>
                </c:pt>
                <c:pt idx="89">
                  <c:v>0.74719078067041111</c:v>
                </c:pt>
                <c:pt idx="90">
                  <c:v>0.3867137864084792</c:v>
                </c:pt>
              </c:numCache>
            </c:numRef>
          </c:yVal>
          <c:smooth val="1"/>
        </c:ser>
        <c:ser>
          <c:idx val="2"/>
          <c:order val="2"/>
          <c:tx>
            <c:strRef>
              <c:f>'Health Cross-Country Comparison'!$J$1</c:f>
              <c:strCache>
                <c:ptCount val="1"/>
                <c:pt idx="0">
                  <c:v>Health Public-Private Difference (USA)</c:v>
                </c:pt>
              </c:strCache>
            </c:strRef>
          </c:tx>
          <c:xVal>
            <c:numRef>
              <c:f>'Health Cross-Country Comparison'!$A$2:$A$92</c:f>
              <c:numCache>
                <c:formatCode>General</c:formatCod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numCache>
            </c:numRef>
          </c:xVal>
          <c:yVal>
            <c:numRef>
              <c:f>'Health Cross-Country Comparison'!$J$2:$J$92</c:f>
              <c:numCache>
                <c:formatCode>General</c:formatCode>
                <c:ptCount val="91"/>
                <c:pt idx="0">
                  <c:v>-9.966111100504875E-3</c:v>
                </c:pt>
                <c:pt idx="1">
                  <c:v>-3.6684878824429223E-3</c:v>
                </c:pt>
                <c:pt idx="2">
                  <c:v>-4.8727551367219284E-3</c:v>
                </c:pt>
                <c:pt idx="3">
                  <c:v>-5.6056843946033028E-3</c:v>
                </c:pt>
                <c:pt idx="4">
                  <c:v>-5.2064303895223603E-3</c:v>
                </c:pt>
                <c:pt idx="5">
                  <c:v>-5.8156370049450758E-3</c:v>
                </c:pt>
                <c:pt idx="6">
                  <c:v>-6.7282063694440314E-3</c:v>
                </c:pt>
                <c:pt idx="7">
                  <c:v>-7.7052975175318072E-3</c:v>
                </c:pt>
                <c:pt idx="8">
                  <c:v>-7.4785522640402023E-3</c:v>
                </c:pt>
                <c:pt idx="9">
                  <c:v>-8.6773521461308914E-3</c:v>
                </c:pt>
                <c:pt idx="10">
                  <c:v>-1.029116717688576E-2</c:v>
                </c:pt>
                <c:pt idx="11">
                  <c:v>-1.2708615879229061E-2</c:v>
                </c:pt>
                <c:pt idx="12">
                  <c:v>-1.5637382737097055E-2</c:v>
                </c:pt>
                <c:pt idx="13">
                  <c:v>-1.9089011631441687E-2</c:v>
                </c:pt>
                <c:pt idx="14">
                  <c:v>-2.2116450124804555E-2</c:v>
                </c:pt>
                <c:pt idx="15">
                  <c:v>-2.2953819775016156E-2</c:v>
                </c:pt>
                <c:pt idx="16">
                  <c:v>-2.3394770982741377E-2</c:v>
                </c:pt>
                <c:pt idx="17">
                  <c:v>-2.3900199403086485E-2</c:v>
                </c:pt>
                <c:pt idx="18">
                  <c:v>-2.3994974262440939E-2</c:v>
                </c:pt>
                <c:pt idx="19">
                  <c:v>-2.0061187238385E-2</c:v>
                </c:pt>
                <c:pt idx="20">
                  <c:v>-1.6676633407420538E-2</c:v>
                </c:pt>
                <c:pt idx="21">
                  <c:v>-1.3985540180139519E-2</c:v>
                </c:pt>
                <c:pt idx="22">
                  <c:v>-1.2683110672867648E-2</c:v>
                </c:pt>
                <c:pt idx="23">
                  <c:v>-1.2336766652756632E-2</c:v>
                </c:pt>
                <c:pt idx="24">
                  <c:v>-1.5136141865403931E-2</c:v>
                </c:pt>
                <c:pt idx="25">
                  <c:v>-1.7326690377077934E-2</c:v>
                </c:pt>
                <c:pt idx="26">
                  <c:v>-1.8410949236308819E-2</c:v>
                </c:pt>
                <c:pt idx="27">
                  <c:v>-2.0654010839086592E-2</c:v>
                </c:pt>
                <c:pt idx="28">
                  <c:v>-2.2274358700429837E-2</c:v>
                </c:pt>
                <c:pt idx="29">
                  <c:v>-2.3397370955928753E-2</c:v>
                </c:pt>
                <c:pt idx="30">
                  <c:v>-2.3392381129836083E-2</c:v>
                </c:pt>
                <c:pt idx="31">
                  <c:v>-2.4474848660601529E-2</c:v>
                </c:pt>
                <c:pt idx="32">
                  <c:v>-2.581483876011588E-2</c:v>
                </c:pt>
                <c:pt idx="33">
                  <c:v>-2.5352391610805543E-2</c:v>
                </c:pt>
                <c:pt idx="34">
                  <c:v>-2.5103452137215643E-2</c:v>
                </c:pt>
                <c:pt idx="35">
                  <c:v>-2.9195457611252241E-2</c:v>
                </c:pt>
                <c:pt idx="36">
                  <c:v>-3.1748459364663556E-2</c:v>
                </c:pt>
                <c:pt idx="37">
                  <c:v>-3.0624354059212395E-2</c:v>
                </c:pt>
                <c:pt idx="38">
                  <c:v>-2.8051949077328418E-2</c:v>
                </c:pt>
                <c:pt idx="39">
                  <c:v>-2.8104224456597913E-2</c:v>
                </c:pt>
                <c:pt idx="40">
                  <c:v>-2.7027665762855858E-2</c:v>
                </c:pt>
                <c:pt idx="41">
                  <c:v>-2.3742827801515425E-2</c:v>
                </c:pt>
                <c:pt idx="42">
                  <c:v>-2.5190089611100371E-2</c:v>
                </c:pt>
                <c:pt idx="43">
                  <c:v>-2.7543776358753682E-2</c:v>
                </c:pt>
                <c:pt idx="44">
                  <c:v>-2.8682755633263748E-2</c:v>
                </c:pt>
                <c:pt idx="45">
                  <c:v>-2.986498997190342E-2</c:v>
                </c:pt>
                <c:pt idx="46">
                  <c:v>-3.3204353085230606E-2</c:v>
                </c:pt>
                <c:pt idx="47">
                  <c:v>-3.5136992746425018E-2</c:v>
                </c:pt>
                <c:pt idx="48">
                  <c:v>-3.8829506503546406E-2</c:v>
                </c:pt>
                <c:pt idx="49">
                  <c:v>-4.0180537468791973E-2</c:v>
                </c:pt>
                <c:pt idx="50">
                  <c:v>-4.281960576320034E-2</c:v>
                </c:pt>
                <c:pt idx="51">
                  <c:v>-4.7330336388457475E-2</c:v>
                </c:pt>
                <c:pt idx="52">
                  <c:v>-5.0805747078365042E-2</c:v>
                </c:pt>
                <c:pt idx="53">
                  <c:v>-5.4120468813157144E-2</c:v>
                </c:pt>
                <c:pt idx="54">
                  <c:v>-5.6847023552286914E-2</c:v>
                </c:pt>
                <c:pt idx="55">
                  <c:v>-5.5872341358948259E-2</c:v>
                </c:pt>
                <c:pt idx="56">
                  <c:v>-5.2381182260020018E-2</c:v>
                </c:pt>
                <c:pt idx="57">
                  <c:v>-5.535983888910638E-2</c:v>
                </c:pt>
                <c:pt idx="58">
                  <c:v>-5.6998777089346149E-2</c:v>
                </c:pt>
                <c:pt idx="59">
                  <c:v>-5.985435417138267E-2</c:v>
                </c:pt>
                <c:pt idx="60">
                  <c:v>-6.7955934296066972E-2</c:v>
                </c:pt>
                <c:pt idx="61">
                  <c:v>-7.1216364345852434E-2</c:v>
                </c:pt>
                <c:pt idx="62">
                  <c:v>-7.2487719398074191E-2</c:v>
                </c:pt>
                <c:pt idx="63">
                  <c:v>-7.0004097663864673E-2</c:v>
                </c:pt>
                <c:pt idx="64">
                  <c:v>-7.9373276144818358E-2</c:v>
                </c:pt>
                <c:pt idx="65">
                  <c:v>-4.7658697083820201E-2</c:v>
                </c:pt>
                <c:pt idx="66">
                  <c:v>5.6640596293344517E-2</c:v>
                </c:pt>
                <c:pt idx="67">
                  <c:v>2.5347106767347125E-2</c:v>
                </c:pt>
                <c:pt idx="68">
                  <c:v>5.1152084731194772E-2</c:v>
                </c:pt>
                <c:pt idx="69">
                  <c:v>5.693697201243475E-2</c:v>
                </c:pt>
                <c:pt idx="70">
                  <c:v>6.9163998572413107E-2</c:v>
                </c:pt>
                <c:pt idx="71">
                  <c:v>7.5663358485544716E-2</c:v>
                </c:pt>
                <c:pt idx="72">
                  <c:v>8.3930551596197306E-2</c:v>
                </c:pt>
                <c:pt idx="73">
                  <c:v>8.6550136009903522E-2</c:v>
                </c:pt>
                <c:pt idx="74">
                  <c:v>8.6396620858358142E-2</c:v>
                </c:pt>
                <c:pt idx="75">
                  <c:v>8.7327984314754414E-2</c:v>
                </c:pt>
                <c:pt idx="76">
                  <c:v>9.1945748938247904E-2</c:v>
                </c:pt>
                <c:pt idx="77">
                  <c:v>9.5635715782859218E-2</c:v>
                </c:pt>
                <c:pt idx="78">
                  <c:v>9.69248355498388E-2</c:v>
                </c:pt>
                <c:pt idx="79">
                  <c:v>9.9028182022021655E-2</c:v>
                </c:pt>
                <c:pt idx="80">
                  <c:v>0.10521316803432509</c:v>
                </c:pt>
                <c:pt idx="81">
                  <c:v>0.1139095795757398</c:v>
                </c:pt>
                <c:pt idx="82">
                  <c:v>0.11719271959540684</c:v>
                </c:pt>
                <c:pt idx="83">
                  <c:v>0.1180993567761844</c:v>
                </c:pt>
                <c:pt idx="84">
                  <c:v>0.12592113733736493</c:v>
                </c:pt>
                <c:pt idx="85">
                  <c:v>0.13038143909492239</c:v>
                </c:pt>
                <c:pt idx="86">
                  <c:v>0.14274328222376789</c:v>
                </c:pt>
                <c:pt idx="87">
                  <c:v>0.17106955500270343</c:v>
                </c:pt>
                <c:pt idx="88">
                  <c:v>0.19395984629000973</c:v>
                </c:pt>
                <c:pt idx="89">
                  <c:v>0.2249457749061434</c:v>
                </c:pt>
                <c:pt idx="90">
                  <c:v>0.29124220468345169</c:v>
                </c:pt>
              </c:numCache>
            </c:numRef>
          </c:yVal>
          <c:smooth val="1"/>
        </c:ser>
        <c:dLbls>
          <c:showLegendKey val="0"/>
          <c:showVal val="0"/>
          <c:showCatName val="0"/>
          <c:showSerName val="0"/>
          <c:showPercent val="0"/>
          <c:showBubbleSize val="0"/>
        </c:dLbls>
        <c:axId val="167350656"/>
        <c:axId val="167352576"/>
      </c:scatterChart>
      <c:valAx>
        <c:axId val="167350656"/>
        <c:scaling>
          <c:orientation val="minMax"/>
          <c:max val="49"/>
          <c:min val="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67352576"/>
        <c:crosses val="autoZero"/>
        <c:crossBetween val="midCat"/>
      </c:valAx>
      <c:valAx>
        <c:axId val="167352576"/>
        <c:scaling>
          <c:orientation val="minMax"/>
          <c:max val="0.2"/>
          <c:min val="-0.1"/>
        </c:scaling>
        <c:delete val="0"/>
        <c:axPos val="l"/>
        <c:majorGridlines/>
        <c:title>
          <c:tx>
            <c:rich>
              <a:bodyPr/>
              <a:lstStyle/>
              <a:p>
                <a:pPr>
                  <a:defRPr/>
                </a:pPr>
                <a:r>
                  <a:rPr lang="en-US"/>
                  <a:t>Public-Private Difference</a:t>
                </a:r>
                <a:r>
                  <a:rPr lang="en-US" baseline="0"/>
                  <a:t> in Health Expenditure</a:t>
                </a:r>
                <a:endParaRPr lang="en-US"/>
              </a:p>
            </c:rich>
          </c:tx>
          <c:layout/>
          <c:overlay val="0"/>
        </c:title>
        <c:numFmt formatCode="General" sourceLinked="1"/>
        <c:majorTickMark val="none"/>
        <c:minorTickMark val="none"/>
        <c:tickLblPos val="nextTo"/>
        <c:crossAx val="167350656"/>
        <c:crosses val="autoZero"/>
        <c:crossBetween val="midCat"/>
      </c:valAx>
    </c:plotArea>
    <c:legend>
      <c:legendPos val="r"/>
      <c:layout>
        <c:manualLayout>
          <c:xMode val="edge"/>
          <c:yMode val="edge"/>
          <c:x val="0.80486225018639423"/>
          <c:y val="8.7522064923231752E-2"/>
          <c:w val="0.18149378411428582"/>
          <c:h val="0.23719431622771292"/>
        </c:manualLayout>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Normalized</a:t>
            </a:r>
            <a:r>
              <a:rPr lang="en-US" sz="1400" baseline="0"/>
              <a:t> CGE for NTA High Income European Countries</a:t>
            </a:r>
            <a:endParaRPr lang="en-US" sz="1400"/>
          </a:p>
        </c:rich>
      </c:tx>
      <c:layout/>
      <c:overlay val="0"/>
    </c:title>
    <c:autoTitleDeleted val="0"/>
    <c:plotArea>
      <c:layout/>
      <c:scatterChart>
        <c:scatterStyle val="smoothMarker"/>
        <c:varyColors val="0"/>
        <c:ser>
          <c:idx val="0"/>
          <c:order val="0"/>
          <c:tx>
            <c:strRef>
              <c:f>'EDU Cross-Country Comparisons'!$B$1</c:f>
              <c:strCache>
                <c:ptCount val="1"/>
                <c:pt idx="0">
                  <c:v>Normalized CGE (AUT)</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Comparisons'!$B$2:$B$350164</c:f>
              <c:numCache>
                <c:formatCode>General</c:formatCode>
                <c:ptCount val="350163"/>
                <c:pt idx="0">
                  <c:v>3.6503165657565131E-3</c:v>
                </c:pt>
                <c:pt idx="1">
                  <c:v>3.6503165657565131E-3</c:v>
                </c:pt>
                <c:pt idx="2">
                  <c:v>9.0193229761469252E-3</c:v>
                </c:pt>
                <c:pt idx="3">
                  <c:v>6.2317603523042421E-2</c:v>
                </c:pt>
                <c:pt idx="4">
                  <c:v>0.10535055195548353</c:v>
                </c:pt>
                <c:pt idx="5">
                  <c:v>0.11813828240345287</c:v>
                </c:pt>
                <c:pt idx="6">
                  <c:v>0.15985702952742678</c:v>
                </c:pt>
                <c:pt idx="7">
                  <c:v>0.19019492040086455</c:v>
                </c:pt>
                <c:pt idx="8">
                  <c:v>0.1909763122637525</c:v>
                </c:pt>
                <c:pt idx="9">
                  <c:v>0.19075531567579571</c:v>
                </c:pt>
                <c:pt idx="10">
                  <c:v>0.22113753294761204</c:v>
                </c:pt>
                <c:pt idx="11">
                  <c:v>0.24442492287253972</c:v>
                </c:pt>
                <c:pt idx="12">
                  <c:v>0.24696932508933017</c:v>
                </c:pt>
                <c:pt idx="13">
                  <c:v>0.24702139721664679</c:v>
                </c:pt>
                <c:pt idx="14">
                  <c:v>0.22628027232687364</c:v>
                </c:pt>
                <c:pt idx="15">
                  <c:v>0.20055727063733922</c:v>
                </c:pt>
                <c:pt idx="16">
                  <c:v>0.19179644826898914</c:v>
                </c:pt>
                <c:pt idx="17">
                  <c:v>0.18863771893111853</c:v>
                </c:pt>
                <c:pt idx="18">
                  <c:v>0.15799421116330309</c:v>
                </c:pt>
                <c:pt idx="19">
                  <c:v>9.449909566599958E-2</c:v>
                </c:pt>
                <c:pt idx="20">
                  <c:v>6.1734891622118745E-2</c:v>
                </c:pt>
                <c:pt idx="21">
                  <c:v>5.3062095945185184E-2</c:v>
                </c:pt>
                <c:pt idx="22">
                  <c:v>4.7897349893069548E-2</c:v>
                </c:pt>
                <c:pt idx="23">
                  <c:v>4.3194434017750041E-2</c:v>
                </c:pt>
                <c:pt idx="24">
                  <c:v>3.7771183948352695E-2</c:v>
                </c:pt>
                <c:pt idx="25">
                  <c:v>3.5248168498138416E-2</c:v>
                </c:pt>
                <c:pt idx="26">
                  <c:v>2.6257669924086659E-2</c:v>
                </c:pt>
                <c:pt idx="27">
                  <c:v>2.1684313220968553E-2</c:v>
                </c:pt>
                <c:pt idx="28">
                  <c:v>1.8003621247610652E-2</c:v>
                </c:pt>
                <c:pt idx="29">
                  <c:v>1.5480913580863506E-2</c:v>
                </c:pt>
                <c:pt idx="30">
                  <c:v>1.3812746407805472E-2</c:v>
                </c:pt>
                <c:pt idx="31">
                  <c:v>1.3001909306685659E-2</c:v>
                </c:pt>
                <c:pt idx="32">
                  <c:v>1.1737920716655807E-2</c:v>
                </c:pt>
                <c:pt idx="33">
                  <c:v>1.0783885575368447E-2</c:v>
                </c:pt>
                <c:pt idx="34">
                  <c:v>9.9355441444550895E-3</c:v>
                </c:pt>
                <c:pt idx="35">
                  <c:v>8.9560925358338657E-3</c:v>
                </c:pt>
                <c:pt idx="36">
                  <c:v>7.9747812083799056E-3</c:v>
                </c:pt>
                <c:pt idx="37">
                  <c:v>7.1478265440430748E-3</c:v>
                </c:pt>
                <c:pt idx="38">
                  <c:v>6.3059941290442931E-3</c:v>
                </c:pt>
                <c:pt idx="39">
                  <c:v>5.4756299801807804E-3</c:v>
                </c:pt>
                <c:pt idx="40">
                  <c:v>4.6554942848972842E-3</c:v>
                </c:pt>
                <c:pt idx="41">
                  <c:v>4.6285283618225795E-3</c:v>
                </c:pt>
                <c:pt idx="42">
                  <c:v>4.6148904237158792E-3</c:v>
                </c:pt>
                <c:pt idx="43">
                  <c:v>4.6028022513030942E-3</c:v>
                </c:pt>
                <c:pt idx="44">
                  <c:v>4.6028022513030942E-3</c:v>
                </c:pt>
                <c:pt idx="45">
                  <c:v>4.5981529542212535E-3</c:v>
                </c:pt>
                <c:pt idx="46">
                  <c:v>4.6021823450255158E-3</c:v>
                </c:pt>
                <c:pt idx="47">
                  <c:v>4.5798657190326822E-3</c:v>
                </c:pt>
                <c:pt idx="48">
                  <c:v>4.5528997959580078E-3</c:v>
                </c:pt>
                <c:pt idx="49">
                  <c:v>4.5749064688120527E-3</c:v>
                </c:pt>
                <c:pt idx="50">
                  <c:v>4.574596515673263E-3</c:v>
                </c:pt>
                <c:pt idx="51">
                  <c:v>4.5550694679295026E-3</c:v>
                </c:pt>
                <c:pt idx="52">
                  <c:v>4.5150855130257064E-3</c:v>
                </c:pt>
                <c:pt idx="53">
                  <c:v>4.5039272000292905E-3</c:v>
                </c:pt>
                <c:pt idx="54">
                  <c:v>4.4310882124137599E-3</c:v>
                </c:pt>
                <c:pt idx="55">
                  <c:v>4.3746770511072673E-3</c:v>
                </c:pt>
                <c:pt idx="56">
                  <c:v>4.3040077354632939E-3</c:v>
                </c:pt>
                <c:pt idx="57">
                  <c:v>4.2497659361751573E-3</c:v>
                </c:pt>
                <c:pt idx="58">
                  <c:v>4.3139262359045225E-3</c:v>
                </c:pt>
                <c:pt idx="59">
                  <c:v>4.389244848630367E-3</c:v>
                </c:pt>
                <c:pt idx="60">
                  <c:v>4.1725876046165766E-3</c:v>
                </c:pt>
                <c:pt idx="61">
                  <c:v>4.126404586936994E-3</c:v>
                </c:pt>
                <c:pt idx="62">
                  <c:v>4.0774319910082757E-3</c:v>
                </c:pt>
                <c:pt idx="63">
                  <c:v>3.9754574083465779E-3</c:v>
                </c:pt>
                <c:pt idx="64">
                  <c:v>3.9116070617559702E-3</c:v>
                </c:pt>
                <c:pt idx="65">
                  <c:v>3.8775122164891418E-3</c:v>
                </c:pt>
                <c:pt idx="66">
                  <c:v>3.9150165462826531E-3</c:v>
                </c:pt>
                <c:pt idx="67">
                  <c:v>3.8719330599909329E-3</c:v>
                </c:pt>
                <c:pt idx="68">
                  <c:v>3.8021936037633281E-3</c:v>
                </c:pt>
                <c:pt idx="69">
                  <c:v>3.7284247567314615E-3</c:v>
                </c:pt>
                <c:pt idx="70">
                  <c:v>3.6503165657565131E-3</c:v>
                </c:pt>
                <c:pt idx="71">
                  <c:v>3.6503165657565131E-3</c:v>
                </c:pt>
                <c:pt idx="72">
                  <c:v>3.6503165657565131E-3</c:v>
                </c:pt>
                <c:pt idx="73">
                  <c:v>3.6503165657565131E-3</c:v>
                </c:pt>
                <c:pt idx="74">
                  <c:v>3.6503165657565131E-3</c:v>
                </c:pt>
                <c:pt idx="75">
                  <c:v>3.6503165657565131E-3</c:v>
                </c:pt>
                <c:pt idx="76">
                  <c:v>3.6503165657565131E-3</c:v>
                </c:pt>
                <c:pt idx="77">
                  <c:v>3.6503165657565131E-3</c:v>
                </c:pt>
                <c:pt idx="78">
                  <c:v>3.6503165657565131E-3</c:v>
                </c:pt>
                <c:pt idx="79">
                  <c:v>3.6503165657565131E-3</c:v>
                </c:pt>
                <c:pt idx="80">
                  <c:v>3.6503165657565131E-3</c:v>
                </c:pt>
                <c:pt idx="81">
                  <c:v>3.6503165657565131E-3</c:v>
                </c:pt>
                <c:pt idx="82">
                  <c:v>3.6503165657565131E-3</c:v>
                </c:pt>
                <c:pt idx="83">
                  <c:v>3.6503165657565131E-3</c:v>
                </c:pt>
                <c:pt idx="84">
                  <c:v>3.6503165657565131E-3</c:v>
                </c:pt>
                <c:pt idx="85">
                  <c:v>3.6503165657565131E-3</c:v>
                </c:pt>
                <c:pt idx="86">
                  <c:v>3.6503165657565131E-3</c:v>
                </c:pt>
                <c:pt idx="87">
                  <c:v>3.6503165657565131E-3</c:v>
                </c:pt>
                <c:pt idx="88">
                  <c:v>3.6503165657565131E-3</c:v>
                </c:pt>
                <c:pt idx="89">
                  <c:v>3.6503165657565131E-3</c:v>
                </c:pt>
                <c:pt idx="90">
                  <c:v>3.6503165657565131E-3</c:v>
                </c:pt>
              </c:numCache>
            </c:numRef>
          </c:yVal>
          <c:smooth val="1"/>
        </c:ser>
        <c:ser>
          <c:idx val="1"/>
          <c:order val="1"/>
          <c:tx>
            <c:strRef>
              <c:f>'EDU Cross-Country Comparisons'!$E$1</c:f>
              <c:strCache>
                <c:ptCount val="1"/>
                <c:pt idx="0">
                  <c:v>Normalized CGE (FIN)</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Comparisons'!$E$2:$E$350164</c:f>
              <c:numCache>
                <c:formatCode>General</c:formatCode>
                <c:ptCount val="350163"/>
                <c:pt idx="0">
                  <c:v>0</c:v>
                </c:pt>
                <c:pt idx="1">
                  <c:v>0</c:v>
                </c:pt>
                <c:pt idx="2">
                  <c:v>0</c:v>
                </c:pt>
                <c:pt idx="3">
                  <c:v>1.6955626649667491E-2</c:v>
                </c:pt>
                <c:pt idx="4">
                  <c:v>3.3911253299335177E-2</c:v>
                </c:pt>
                <c:pt idx="5">
                  <c:v>5.0866879949002269E-2</c:v>
                </c:pt>
                <c:pt idx="6">
                  <c:v>6.7822506598670021E-2</c:v>
                </c:pt>
                <c:pt idx="7">
                  <c:v>8.4778133248337453E-2</c:v>
                </c:pt>
                <c:pt idx="8">
                  <c:v>0.10173375989800486</c:v>
                </c:pt>
                <c:pt idx="9">
                  <c:v>0.11868938654767262</c:v>
                </c:pt>
                <c:pt idx="10">
                  <c:v>0.13564501319734004</c:v>
                </c:pt>
                <c:pt idx="11">
                  <c:v>0.15260063984700714</c:v>
                </c:pt>
                <c:pt idx="12">
                  <c:v>0.16955626649667524</c:v>
                </c:pt>
                <c:pt idx="13">
                  <c:v>0.17271528716982179</c:v>
                </c:pt>
                <c:pt idx="14">
                  <c:v>0.17587430784296834</c:v>
                </c:pt>
                <c:pt idx="15">
                  <c:v>0.17903332851611456</c:v>
                </c:pt>
                <c:pt idx="16">
                  <c:v>0.18219234918926111</c:v>
                </c:pt>
                <c:pt idx="17">
                  <c:v>0.18535136986240802</c:v>
                </c:pt>
                <c:pt idx="18">
                  <c:v>0.17421170910004422</c:v>
                </c:pt>
                <c:pt idx="19">
                  <c:v>0.16307204833768077</c:v>
                </c:pt>
                <c:pt idx="20">
                  <c:v>0.15193238757531694</c:v>
                </c:pt>
                <c:pt idx="21">
                  <c:v>0.14079272681295382</c:v>
                </c:pt>
                <c:pt idx="22">
                  <c:v>0.12965306605059035</c:v>
                </c:pt>
                <c:pt idx="23">
                  <c:v>0.11566305197709122</c:v>
                </c:pt>
                <c:pt idx="24">
                  <c:v>0.10167303790359176</c:v>
                </c:pt>
                <c:pt idx="25">
                  <c:v>8.7683023830092646E-2</c:v>
                </c:pt>
                <c:pt idx="26">
                  <c:v>7.3693009756593528E-2</c:v>
                </c:pt>
                <c:pt idx="27">
                  <c:v>5.9702995683094742E-2</c:v>
                </c:pt>
                <c:pt idx="28">
                  <c:v>5.3709284441213243E-2</c:v>
                </c:pt>
                <c:pt idx="29">
                  <c:v>4.771557319933141E-2</c:v>
                </c:pt>
                <c:pt idx="30">
                  <c:v>4.1721861957450576E-2</c:v>
                </c:pt>
                <c:pt idx="31">
                  <c:v>3.5728150715568743E-2</c:v>
                </c:pt>
                <c:pt idx="32">
                  <c:v>2.9734439473687545E-2</c:v>
                </c:pt>
                <c:pt idx="33">
                  <c:v>2.7803063041216068E-2</c:v>
                </c:pt>
                <c:pt idx="34">
                  <c:v>2.5871686608744622E-2</c:v>
                </c:pt>
                <c:pt idx="35">
                  <c:v>2.394031017627311E-2</c:v>
                </c:pt>
                <c:pt idx="36">
                  <c:v>2.2008933743801636E-2</c:v>
                </c:pt>
                <c:pt idx="37">
                  <c:v>2.007755731133019E-2</c:v>
                </c:pt>
                <c:pt idx="38">
                  <c:v>1.9013526260541133E-2</c:v>
                </c:pt>
                <c:pt idx="39">
                  <c:v>1.7949495209752069E-2</c:v>
                </c:pt>
                <c:pt idx="40">
                  <c:v>1.688546415896304E-2</c:v>
                </c:pt>
                <c:pt idx="41">
                  <c:v>1.582143310817398E-2</c:v>
                </c:pt>
                <c:pt idx="42">
                  <c:v>1.4757402057384952E-2</c:v>
                </c:pt>
                <c:pt idx="43">
                  <c:v>1.3977727943303816E-2</c:v>
                </c:pt>
                <c:pt idx="44">
                  <c:v>1.319805382922268E-2</c:v>
                </c:pt>
                <c:pt idx="45">
                  <c:v>1.2418379715141542E-2</c:v>
                </c:pt>
                <c:pt idx="46">
                  <c:v>1.1638705601060405E-2</c:v>
                </c:pt>
                <c:pt idx="47">
                  <c:v>1.0859031486979269E-2</c:v>
                </c:pt>
                <c:pt idx="48">
                  <c:v>9.847057424913503E-3</c:v>
                </c:pt>
                <c:pt idx="49">
                  <c:v>8.835083362847735E-3</c:v>
                </c:pt>
                <c:pt idx="50">
                  <c:v>7.8231093007819687E-3</c:v>
                </c:pt>
                <c:pt idx="51">
                  <c:v>6.8111352387162016E-3</c:v>
                </c:pt>
                <c:pt idx="52">
                  <c:v>5.7991611766504353E-3</c:v>
                </c:pt>
                <c:pt idx="53">
                  <c:v>5.0927993512957914E-3</c:v>
                </c:pt>
                <c:pt idx="54">
                  <c:v>4.3864375259411465E-3</c:v>
                </c:pt>
                <c:pt idx="55">
                  <c:v>3.6800757005865355E-3</c:v>
                </c:pt>
                <c:pt idx="56">
                  <c:v>2.9737138752318915E-3</c:v>
                </c:pt>
                <c:pt idx="57">
                  <c:v>2.2673520498772606E-3</c:v>
                </c:pt>
                <c:pt idx="58">
                  <c:v>1.813881639901808E-3</c:v>
                </c:pt>
                <c:pt idx="59">
                  <c:v>1.3604112299263585E-3</c:v>
                </c:pt>
                <c:pt idx="60">
                  <c:v>9.0694081995090227E-4</c:v>
                </c:pt>
                <c:pt idx="61">
                  <c:v>4.5347040997544951E-4</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2"/>
          <c:order val="2"/>
          <c:tx>
            <c:strRef>
              <c:f>'EDU Cross-Country Comparisons'!$H$1</c:f>
              <c:strCache>
                <c:ptCount val="1"/>
                <c:pt idx="0">
                  <c:v>Normalized CGE (FRA)</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Comparisons'!$H$2:$H$350164</c:f>
              <c:numCache>
                <c:formatCode>General</c:formatCode>
                <c:ptCount val="350163"/>
                <c:pt idx="0">
                  <c:v>0</c:v>
                </c:pt>
                <c:pt idx="1">
                  <c:v>0</c:v>
                </c:pt>
                <c:pt idx="2">
                  <c:v>5.443256663082717E-2</c:v>
                </c:pt>
                <c:pt idx="3">
                  <c:v>0.15450530809755569</c:v>
                </c:pt>
                <c:pt idx="4">
                  <c:v>0.15465123991157934</c:v>
                </c:pt>
                <c:pt idx="5">
                  <c:v>0.15468772286508525</c:v>
                </c:pt>
                <c:pt idx="6">
                  <c:v>0.15508903535365035</c:v>
                </c:pt>
                <c:pt idx="7">
                  <c:v>0.15508903535365035</c:v>
                </c:pt>
                <c:pt idx="8">
                  <c:v>0.1551984842141681</c:v>
                </c:pt>
                <c:pt idx="9">
                  <c:v>0.15549034784221541</c:v>
                </c:pt>
                <c:pt idx="10">
                  <c:v>0.15873733070424198</c:v>
                </c:pt>
                <c:pt idx="11">
                  <c:v>0.2382701693471396</c:v>
                </c:pt>
                <c:pt idx="12">
                  <c:v>0.25986807782264204</c:v>
                </c:pt>
                <c:pt idx="13">
                  <c:v>0.2612544300558669</c:v>
                </c:pt>
                <c:pt idx="14">
                  <c:v>0.26169222549793786</c:v>
                </c:pt>
                <c:pt idx="15">
                  <c:v>0.26059773689276039</c:v>
                </c:pt>
                <c:pt idx="16">
                  <c:v>0.23841610116116327</c:v>
                </c:pt>
                <c:pt idx="17">
                  <c:v>0.22502685722449195</c:v>
                </c:pt>
                <c:pt idx="18">
                  <c:v>0.1994158238633387</c:v>
                </c:pt>
                <c:pt idx="19">
                  <c:v>0.17015649515159378</c:v>
                </c:pt>
                <c:pt idx="20">
                  <c:v>0.13509637683240819</c:v>
                </c:pt>
                <c:pt idx="21">
                  <c:v>0.10693153672584078</c:v>
                </c:pt>
                <c:pt idx="22">
                  <c:v>8.3254099900501075E-2</c:v>
                </c:pt>
                <c:pt idx="23">
                  <c:v>5.9503697168149544E-2</c:v>
                </c:pt>
                <c:pt idx="24">
                  <c:v>3.9182692065354144E-2</c:v>
                </c:pt>
                <c:pt idx="25">
                  <c:v>2.5392135640117771E-2</c:v>
                </c:pt>
                <c:pt idx="26">
                  <c:v>1.6745675659215597E-2</c:v>
                </c:pt>
                <c:pt idx="27">
                  <c:v>1.1273232633328148E-2</c:v>
                </c:pt>
                <c:pt idx="28">
                  <c:v>8.318113399348924E-3</c:v>
                </c:pt>
                <c:pt idx="29">
                  <c:v>6.5669316310649406E-3</c:v>
                </c:pt>
                <c:pt idx="30">
                  <c:v>1.1674545121893227E-3</c:v>
                </c:pt>
                <c:pt idx="31">
                  <c:v>1.1674545121893227E-3</c:v>
                </c:pt>
                <c:pt idx="32">
                  <c:v>1.1674545121893227E-3</c:v>
                </c:pt>
                <c:pt idx="33">
                  <c:v>1.1674545121893227E-3</c:v>
                </c:pt>
                <c:pt idx="34">
                  <c:v>1.1674545121893227E-3</c:v>
                </c:pt>
                <c:pt idx="35">
                  <c:v>1.1674545121893227E-3</c:v>
                </c:pt>
                <c:pt idx="36">
                  <c:v>1.1674545121893227E-3</c:v>
                </c:pt>
                <c:pt idx="37">
                  <c:v>1.1674545121893227E-3</c:v>
                </c:pt>
                <c:pt idx="38">
                  <c:v>1.1674545121893227E-3</c:v>
                </c:pt>
                <c:pt idx="39">
                  <c:v>1.1674545121893227E-3</c:v>
                </c:pt>
                <c:pt idx="40">
                  <c:v>1.1674545121893227E-3</c:v>
                </c:pt>
                <c:pt idx="41">
                  <c:v>1.1674545121893227E-3</c:v>
                </c:pt>
                <c:pt idx="42">
                  <c:v>1.1674545121893227E-3</c:v>
                </c:pt>
                <c:pt idx="43">
                  <c:v>1.1674545121893227E-3</c:v>
                </c:pt>
                <c:pt idx="44">
                  <c:v>1.1674545121893227E-3</c:v>
                </c:pt>
                <c:pt idx="45">
                  <c:v>1.1674545121893227E-3</c:v>
                </c:pt>
                <c:pt idx="46">
                  <c:v>1.1674545121893227E-3</c:v>
                </c:pt>
                <c:pt idx="47">
                  <c:v>1.1674545121893227E-3</c:v>
                </c:pt>
                <c:pt idx="48">
                  <c:v>1.1674545121893227E-3</c:v>
                </c:pt>
                <c:pt idx="49">
                  <c:v>1.1674545121893227E-3</c:v>
                </c:pt>
                <c:pt idx="50">
                  <c:v>1.1674545121893227E-3</c:v>
                </c:pt>
                <c:pt idx="51">
                  <c:v>1.1674545121893227E-3</c:v>
                </c:pt>
                <c:pt idx="52">
                  <c:v>1.1674545121893227E-3</c:v>
                </c:pt>
                <c:pt idx="53">
                  <c:v>1.1674545121893227E-3</c:v>
                </c:pt>
                <c:pt idx="54">
                  <c:v>1.1674545121893227E-3</c:v>
                </c:pt>
                <c:pt idx="55">
                  <c:v>1.1674545121893227E-3</c:v>
                </c:pt>
                <c:pt idx="56">
                  <c:v>1.1674545121893227E-3</c:v>
                </c:pt>
                <c:pt idx="57">
                  <c:v>1.1674545121893227E-3</c:v>
                </c:pt>
                <c:pt idx="58">
                  <c:v>1.1674545121893227E-3</c:v>
                </c:pt>
                <c:pt idx="59">
                  <c:v>1.1674545121893227E-3</c:v>
                </c:pt>
                <c:pt idx="60">
                  <c:v>1.1674545121893227E-3</c:v>
                </c:pt>
                <c:pt idx="61">
                  <c:v>1.1674545121893227E-3</c:v>
                </c:pt>
                <c:pt idx="62">
                  <c:v>1.1674545121893227E-3</c:v>
                </c:pt>
                <c:pt idx="63">
                  <c:v>1.1674545121893227E-3</c:v>
                </c:pt>
                <c:pt idx="64">
                  <c:v>1.1674545121893227E-3</c:v>
                </c:pt>
                <c:pt idx="65">
                  <c:v>1.1674545121893227E-3</c:v>
                </c:pt>
                <c:pt idx="66">
                  <c:v>1.1674545121893227E-3</c:v>
                </c:pt>
                <c:pt idx="67">
                  <c:v>1.1674545121893227E-3</c:v>
                </c:pt>
                <c:pt idx="68">
                  <c:v>1.1674545121893227E-3</c:v>
                </c:pt>
                <c:pt idx="69">
                  <c:v>1.1674545121893227E-3</c:v>
                </c:pt>
                <c:pt idx="70">
                  <c:v>1.1674545121893227E-3</c:v>
                </c:pt>
                <c:pt idx="71">
                  <c:v>1.1674545121893227E-3</c:v>
                </c:pt>
                <c:pt idx="72">
                  <c:v>1.1674545121893227E-3</c:v>
                </c:pt>
                <c:pt idx="73">
                  <c:v>1.1674545121893227E-3</c:v>
                </c:pt>
                <c:pt idx="74">
                  <c:v>1.1674545121893227E-3</c:v>
                </c:pt>
                <c:pt idx="75">
                  <c:v>1.1674545121893227E-3</c:v>
                </c:pt>
                <c:pt idx="76">
                  <c:v>1.1674545121893227E-3</c:v>
                </c:pt>
                <c:pt idx="77">
                  <c:v>1.1674545121893227E-3</c:v>
                </c:pt>
                <c:pt idx="78">
                  <c:v>1.1674545121893227E-3</c:v>
                </c:pt>
                <c:pt idx="79">
                  <c:v>1.1674545121893227E-3</c:v>
                </c:pt>
                <c:pt idx="80">
                  <c:v>1.1674545121893227E-3</c:v>
                </c:pt>
                <c:pt idx="81">
                  <c:v>1.1674545121893227E-3</c:v>
                </c:pt>
                <c:pt idx="82">
                  <c:v>1.1674545121893227E-3</c:v>
                </c:pt>
                <c:pt idx="83">
                  <c:v>1.1674545121893227E-3</c:v>
                </c:pt>
                <c:pt idx="84">
                  <c:v>1.1674545121893227E-3</c:v>
                </c:pt>
                <c:pt idx="85">
                  <c:v>1.1674545121893227E-3</c:v>
                </c:pt>
                <c:pt idx="86">
                  <c:v>1.1674545121893227E-3</c:v>
                </c:pt>
                <c:pt idx="87">
                  <c:v>1.1674545121893227E-3</c:v>
                </c:pt>
                <c:pt idx="88">
                  <c:v>1.1674545121893227E-3</c:v>
                </c:pt>
                <c:pt idx="89">
                  <c:v>1.1674545121893227E-3</c:v>
                </c:pt>
                <c:pt idx="90">
                  <c:v>1.1674545121893227E-3</c:v>
                </c:pt>
                <c:pt idx="91">
                  <c:v>1.1674545121893227E-3</c:v>
                </c:pt>
                <c:pt idx="92">
                  <c:v>1.1674545121893227E-3</c:v>
                </c:pt>
                <c:pt idx="93">
                  <c:v>1.1674545121893227E-3</c:v>
                </c:pt>
                <c:pt idx="94">
                  <c:v>1.1674545121893227E-3</c:v>
                </c:pt>
                <c:pt idx="95">
                  <c:v>1.1674545121893227E-3</c:v>
                </c:pt>
                <c:pt idx="96">
                  <c:v>1.1674545121893227E-3</c:v>
                </c:pt>
                <c:pt idx="97">
                  <c:v>1.1674545121893227E-3</c:v>
                </c:pt>
                <c:pt idx="98">
                  <c:v>1.1674545121893227E-3</c:v>
                </c:pt>
                <c:pt idx="99">
                  <c:v>1.1674545121893227E-3</c:v>
                </c:pt>
                <c:pt idx="100">
                  <c:v>1.1674545121893227E-3</c:v>
                </c:pt>
              </c:numCache>
            </c:numRef>
          </c:yVal>
          <c:smooth val="1"/>
        </c:ser>
        <c:ser>
          <c:idx val="3"/>
          <c:order val="3"/>
          <c:tx>
            <c:strRef>
              <c:f>'EDU Cross-Country Comparisons'!$K$1</c:f>
              <c:strCache>
                <c:ptCount val="1"/>
                <c:pt idx="0">
                  <c:v>Normalized CGE (GER)</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Comparisons'!$K$2:$K$350164</c:f>
              <c:numCache>
                <c:formatCode>General</c:formatCode>
                <c:ptCount val="350163"/>
                <c:pt idx="0">
                  <c:v>0</c:v>
                </c:pt>
                <c:pt idx="1">
                  <c:v>0</c:v>
                </c:pt>
                <c:pt idx="2">
                  <c:v>0</c:v>
                </c:pt>
                <c:pt idx="3">
                  <c:v>0</c:v>
                </c:pt>
                <c:pt idx="4">
                  <c:v>0</c:v>
                </c:pt>
                <c:pt idx="5">
                  <c:v>2.760171760812247E-3</c:v>
                </c:pt>
                <c:pt idx="6">
                  <c:v>7.4294916023292301E-2</c:v>
                </c:pt>
                <c:pt idx="7">
                  <c:v>0.13133129362617341</c:v>
                </c:pt>
                <c:pt idx="8">
                  <c:v>0.13420710662072949</c:v>
                </c:pt>
                <c:pt idx="9">
                  <c:v>0.13494017788516746</c:v>
                </c:pt>
                <c:pt idx="10">
                  <c:v>0.15150404791377395</c:v>
                </c:pt>
                <c:pt idx="11">
                  <c:v>0.16908374898822012</c:v>
                </c:pt>
                <c:pt idx="12">
                  <c:v>0.17401138020489729</c:v>
                </c:pt>
                <c:pt idx="13">
                  <c:v>0.17420196405951455</c:v>
                </c:pt>
                <c:pt idx="14">
                  <c:v>0.17550491206704757</c:v>
                </c:pt>
                <c:pt idx="15">
                  <c:v>0.16916693770471392</c:v>
                </c:pt>
                <c:pt idx="16">
                  <c:v>0.14623549713109255</c:v>
                </c:pt>
                <c:pt idx="17">
                  <c:v>0.11405201726932998</c:v>
                </c:pt>
                <c:pt idx="18">
                  <c:v>9.6711746259410994E-2</c:v>
                </c:pt>
                <c:pt idx="19">
                  <c:v>7.8787911127918248E-2</c:v>
                </c:pt>
                <c:pt idx="20">
                  <c:v>6.6352528559932913E-2</c:v>
                </c:pt>
                <c:pt idx="21">
                  <c:v>6.3358676313943305E-2</c:v>
                </c:pt>
                <c:pt idx="22">
                  <c:v>5.8995755302273419E-2</c:v>
                </c:pt>
                <c:pt idx="23">
                  <c:v>5.5366663335906494E-2</c:v>
                </c:pt>
                <c:pt idx="24">
                  <c:v>5.2071216768248753E-2</c:v>
                </c:pt>
                <c:pt idx="25">
                  <c:v>4.9940657734878963E-2</c:v>
                </c:pt>
                <c:pt idx="26">
                  <c:v>3.671860196043656E-2</c:v>
                </c:pt>
                <c:pt idx="27">
                  <c:v>2.9893433284232794E-2</c:v>
                </c:pt>
                <c:pt idx="28">
                  <c:v>2.3020525139143471E-2</c:v>
                </c:pt>
                <c:pt idx="29">
                  <c:v>1.7793170085898456E-2</c:v>
                </c:pt>
                <c:pt idx="30">
                  <c:v>1.3485480703103951E-2</c:v>
                </c:pt>
                <c:pt idx="31">
                  <c:v>1.0275422389515367E-2</c:v>
                </c:pt>
                <c:pt idx="32">
                  <c:v>7.9743977051744495E-3</c:v>
                </c:pt>
                <c:pt idx="33">
                  <c:v>6.2240916086661992E-3</c:v>
                </c:pt>
                <c:pt idx="34">
                  <c:v>5.1513107149522095E-3</c:v>
                </c:pt>
                <c:pt idx="35">
                  <c:v>4.270156544669927E-3</c:v>
                </c:pt>
                <c:pt idx="36">
                  <c:v>3.5533309388850708E-3</c:v>
                </c:pt>
                <c:pt idx="37">
                  <c:v>2.9444833376326227E-3</c:v>
                </c:pt>
                <c:pt idx="38">
                  <c:v>2.4892144889322801E-3</c:v>
                </c:pt>
                <c:pt idx="39">
                  <c:v>2.4452250013096946E-3</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4"/>
          <c:order val="4"/>
          <c:tx>
            <c:strRef>
              <c:f>'EDU Cross-Country Comparisons'!$N$1</c:f>
              <c:strCache>
                <c:ptCount val="1"/>
                <c:pt idx="0">
                  <c:v>Normalized CGE (ITA)</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Comparisons'!$N$2:$N$350164</c:f>
              <c:numCache>
                <c:formatCode>General</c:formatCode>
                <c:ptCount val="350163"/>
                <c:pt idx="0">
                  <c:v>6.4582743245132537E-4</c:v>
                </c:pt>
                <c:pt idx="1">
                  <c:v>6.4582743245132537E-4</c:v>
                </c:pt>
                <c:pt idx="2">
                  <c:v>9.5354520908989462E-3</c:v>
                </c:pt>
                <c:pt idx="3">
                  <c:v>0.13767521265903571</c:v>
                </c:pt>
                <c:pt idx="4">
                  <c:v>0.1457670504891613</c:v>
                </c:pt>
                <c:pt idx="5">
                  <c:v>0.15644219804909185</c:v>
                </c:pt>
                <c:pt idx="6">
                  <c:v>0.22220262661222376</c:v>
                </c:pt>
                <c:pt idx="7">
                  <c:v>0.22505186528480359</c:v>
                </c:pt>
                <c:pt idx="8">
                  <c:v>0.22938270806712413</c:v>
                </c:pt>
                <c:pt idx="9">
                  <c:v>0.22748321561873799</c:v>
                </c:pt>
                <c:pt idx="10">
                  <c:v>0.2331057132659608</c:v>
                </c:pt>
                <c:pt idx="11">
                  <c:v>0.26851225250388117</c:v>
                </c:pt>
                <c:pt idx="12">
                  <c:v>0.27037375510329931</c:v>
                </c:pt>
                <c:pt idx="13">
                  <c:v>0.26961395812394534</c:v>
                </c:pt>
                <c:pt idx="14">
                  <c:v>0.26167407968969059</c:v>
                </c:pt>
                <c:pt idx="15">
                  <c:v>0.24917541937930876</c:v>
                </c:pt>
                <c:pt idx="16">
                  <c:v>0.23614490118337947</c:v>
                </c:pt>
                <c:pt idx="17">
                  <c:v>0.21730193609538731</c:v>
                </c:pt>
                <c:pt idx="18">
                  <c:v>0.20385352956081301</c:v>
                </c:pt>
                <c:pt idx="19">
                  <c:v>8.7110723682993343E-2</c:v>
                </c:pt>
                <c:pt idx="20">
                  <c:v>5.8238438467522198E-2</c:v>
                </c:pt>
                <c:pt idx="21">
                  <c:v>4.8437057433849309E-2</c:v>
                </c:pt>
                <c:pt idx="22">
                  <c:v>5.0602478825009588E-2</c:v>
                </c:pt>
                <c:pt idx="23">
                  <c:v>2.7846559293342534E-2</c:v>
                </c:pt>
                <c:pt idx="24">
                  <c:v>2.5339229261472647E-2</c:v>
                </c:pt>
                <c:pt idx="25">
                  <c:v>1.8349097051411248E-2</c:v>
                </c:pt>
                <c:pt idx="26">
                  <c:v>1.5119959889154565E-2</c:v>
                </c:pt>
                <c:pt idx="27">
                  <c:v>1.1662883633091566E-2</c:v>
                </c:pt>
                <c:pt idx="28">
                  <c:v>8.8896246584476632E-3</c:v>
                </c:pt>
                <c:pt idx="29">
                  <c:v>7.3700306997386668E-3</c:v>
                </c:pt>
                <c:pt idx="30">
                  <c:v>5.2805890065137874E-3</c:v>
                </c:pt>
                <c:pt idx="31">
                  <c:v>4.9006905168364808E-3</c:v>
                </c:pt>
                <c:pt idx="32">
                  <c:v>3.9889341416111061E-3</c:v>
                </c:pt>
                <c:pt idx="33">
                  <c:v>3.4570762560629841E-3</c:v>
                </c:pt>
                <c:pt idx="34">
                  <c:v>3.6850153498693373E-3</c:v>
                </c:pt>
                <c:pt idx="35">
                  <c:v>2.7732589746439318E-3</c:v>
                </c:pt>
                <c:pt idx="36">
                  <c:v>1.7475330525153496E-3</c:v>
                </c:pt>
                <c:pt idx="37">
                  <c:v>1.481604109741281E-3</c:v>
                </c:pt>
                <c:pt idx="38">
                  <c:v>1.4436142607735544E-3</c:v>
                </c:pt>
                <c:pt idx="39">
                  <c:v>1.2156751669672007E-3</c:v>
                </c:pt>
                <c:pt idx="40">
                  <c:v>1.5955736566444501E-3</c:v>
                </c:pt>
                <c:pt idx="41">
                  <c:v>1.519593958709004E-3</c:v>
                </c:pt>
                <c:pt idx="42">
                  <c:v>1.2536650159349278E-3</c:v>
                </c:pt>
                <c:pt idx="43">
                  <c:v>1.1017056200640243E-3</c:v>
                </c:pt>
                <c:pt idx="44">
                  <c:v>1.1017056200640243E-3</c:v>
                </c:pt>
                <c:pt idx="45">
                  <c:v>1.3676345628381005E-3</c:v>
                </c:pt>
                <c:pt idx="46">
                  <c:v>1.1776853179994741E-3</c:v>
                </c:pt>
                <c:pt idx="47">
                  <c:v>1.0257259221285783E-3</c:v>
                </c:pt>
                <c:pt idx="48">
                  <c:v>1.1017056200640243E-3</c:v>
                </c:pt>
                <c:pt idx="49">
                  <c:v>9.4974622419312848E-4</c:v>
                </c:pt>
                <c:pt idx="50">
                  <c:v>1.481604109741281E-3</c:v>
                </c:pt>
                <c:pt idx="51">
                  <c:v>1.0637157710963012E-3</c:v>
                </c:pt>
                <c:pt idx="52">
                  <c:v>8.737665262576748E-4</c:v>
                </c:pt>
                <c:pt idx="53">
                  <c:v>8.737665262576748E-4</c:v>
                </c:pt>
                <c:pt idx="54">
                  <c:v>8.737665262576748E-4</c:v>
                </c:pt>
                <c:pt idx="55">
                  <c:v>8.737665262576748E-4</c:v>
                </c:pt>
                <c:pt idx="56">
                  <c:v>8.3577667728995187E-4</c:v>
                </c:pt>
                <c:pt idx="57">
                  <c:v>8.3577667728995187E-4</c:v>
                </c:pt>
                <c:pt idx="58">
                  <c:v>8.3577667728995187E-4</c:v>
                </c:pt>
                <c:pt idx="59">
                  <c:v>7.9778682832222123E-4</c:v>
                </c:pt>
                <c:pt idx="60">
                  <c:v>7.9778682832222123E-4</c:v>
                </c:pt>
                <c:pt idx="61">
                  <c:v>7.9778682832222123E-4</c:v>
                </c:pt>
                <c:pt idx="62">
                  <c:v>7.9778682832222123E-4</c:v>
                </c:pt>
                <c:pt idx="63">
                  <c:v>8.3577667728995187E-4</c:v>
                </c:pt>
                <c:pt idx="64">
                  <c:v>7.9778682832222123E-4</c:v>
                </c:pt>
                <c:pt idx="65">
                  <c:v>7.9778682832222123E-4</c:v>
                </c:pt>
                <c:pt idx="66">
                  <c:v>7.9778682832222123E-4</c:v>
                </c:pt>
                <c:pt idx="67">
                  <c:v>7.5979697935450198E-4</c:v>
                </c:pt>
                <c:pt idx="68">
                  <c:v>7.5979697935450198E-4</c:v>
                </c:pt>
                <c:pt idx="69">
                  <c:v>7.5979697935450198E-4</c:v>
                </c:pt>
                <c:pt idx="70">
                  <c:v>6.4582743245132537E-4</c:v>
                </c:pt>
                <c:pt idx="71">
                  <c:v>6.4582743245132537E-4</c:v>
                </c:pt>
                <c:pt idx="72">
                  <c:v>6.4582743245132537E-4</c:v>
                </c:pt>
                <c:pt idx="73">
                  <c:v>6.4582743245132537E-4</c:v>
                </c:pt>
                <c:pt idx="74">
                  <c:v>6.4582743245132537E-4</c:v>
                </c:pt>
                <c:pt idx="75">
                  <c:v>6.4582743245132537E-4</c:v>
                </c:pt>
                <c:pt idx="76">
                  <c:v>6.4582743245132537E-4</c:v>
                </c:pt>
                <c:pt idx="77">
                  <c:v>6.4582743245132537E-4</c:v>
                </c:pt>
                <c:pt idx="78">
                  <c:v>6.4582743245132537E-4</c:v>
                </c:pt>
                <c:pt idx="79">
                  <c:v>6.4582743245132537E-4</c:v>
                </c:pt>
                <c:pt idx="80">
                  <c:v>6.4582743245132537E-4</c:v>
                </c:pt>
                <c:pt idx="81">
                  <c:v>6.4582743245132537E-4</c:v>
                </c:pt>
                <c:pt idx="82">
                  <c:v>6.4582743245132537E-4</c:v>
                </c:pt>
                <c:pt idx="83">
                  <c:v>6.4582743245132537E-4</c:v>
                </c:pt>
                <c:pt idx="84">
                  <c:v>6.4582743245132537E-4</c:v>
                </c:pt>
                <c:pt idx="85">
                  <c:v>6.4582743245132537E-4</c:v>
                </c:pt>
                <c:pt idx="86">
                  <c:v>6.4582743245132537E-4</c:v>
                </c:pt>
                <c:pt idx="87">
                  <c:v>6.4582743245132537E-4</c:v>
                </c:pt>
                <c:pt idx="88">
                  <c:v>6.4582743245132537E-4</c:v>
                </c:pt>
                <c:pt idx="89">
                  <c:v>6.4582743245132537E-4</c:v>
                </c:pt>
                <c:pt idx="90">
                  <c:v>6.4582743245132537E-4</c:v>
                </c:pt>
                <c:pt idx="91">
                  <c:v>6.4582743245132537E-4</c:v>
                </c:pt>
                <c:pt idx="92">
                  <c:v>6.4582743245132537E-4</c:v>
                </c:pt>
                <c:pt idx="93">
                  <c:v>6.4582743245132537E-4</c:v>
                </c:pt>
                <c:pt idx="94">
                  <c:v>6.4582743245132537E-4</c:v>
                </c:pt>
                <c:pt idx="95">
                  <c:v>6.4582743245132537E-4</c:v>
                </c:pt>
                <c:pt idx="96">
                  <c:v>6.4582743245132537E-4</c:v>
                </c:pt>
                <c:pt idx="97">
                  <c:v>6.4582743245132537E-4</c:v>
                </c:pt>
                <c:pt idx="98">
                  <c:v>6.4582743245132537E-4</c:v>
                </c:pt>
                <c:pt idx="99">
                  <c:v>6.4582743245132537E-4</c:v>
                </c:pt>
                <c:pt idx="100">
                  <c:v>6.4582743245132537E-4</c:v>
                </c:pt>
              </c:numCache>
            </c:numRef>
          </c:yVal>
          <c:smooth val="1"/>
        </c:ser>
        <c:ser>
          <c:idx val="5"/>
          <c:order val="5"/>
          <c:tx>
            <c:strRef>
              <c:f>'EDU Cross-Country Comparisons'!$Q$1</c:f>
              <c:strCache>
                <c:ptCount val="1"/>
                <c:pt idx="0">
                  <c:v>Normalized CGE (SVN)</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Comparisons'!$Q$2:$Q$350164</c:f>
              <c:numCache>
                <c:formatCode>General</c:formatCode>
                <c:ptCount val="350163"/>
                <c:pt idx="0">
                  <c:v>0</c:v>
                </c:pt>
                <c:pt idx="1">
                  <c:v>5.5056427386757548E-2</c:v>
                </c:pt>
                <c:pt idx="2">
                  <c:v>0.10276480704054933</c:v>
                </c:pt>
                <c:pt idx="3">
                  <c:v>0.14250063992819004</c:v>
                </c:pt>
                <c:pt idx="4">
                  <c:v>0.1611129959443755</c:v>
                </c:pt>
                <c:pt idx="5">
                  <c:v>0.18353824339128494</c:v>
                </c:pt>
                <c:pt idx="6">
                  <c:v>0.26852518004957632</c:v>
                </c:pt>
                <c:pt idx="7">
                  <c:v>0.26304964674754544</c:v>
                </c:pt>
                <c:pt idx="8">
                  <c:v>0.2676950819934279</c:v>
                </c:pt>
                <c:pt idx="9">
                  <c:v>0.27338556130757058</c:v>
                </c:pt>
                <c:pt idx="10">
                  <c:v>0.26775884393715588</c:v>
                </c:pt>
                <c:pt idx="11">
                  <c:v>0.2695265835644326</c:v>
                </c:pt>
                <c:pt idx="12">
                  <c:v>0.28803630883103609</c:v>
                </c:pt>
                <c:pt idx="13">
                  <c:v>0.27077485218953129</c:v>
                </c:pt>
                <c:pt idx="14">
                  <c:v>0.27035278633362952</c:v>
                </c:pt>
                <c:pt idx="15">
                  <c:v>0.2183971515126166</c:v>
                </c:pt>
                <c:pt idx="16">
                  <c:v>0.19449102105043331</c:v>
                </c:pt>
                <c:pt idx="17">
                  <c:v>0.18288570023778403</c:v>
                </c:pt>
                <c:pt idx="18">
                  <c:v>0.16137969704715457</c:v>
                </c:pt>
                <c:pt idx="19">
                  <c:v>8.6319953683804226E-2</c:v>
                </c:pt>
                <c:pt idx="20">
                  <c:v>6.0512031174816842E-2</c:v>
                </c:pt>
                <c:pt idx="21">
                  <c:v>6.0028383082157355E-2</c:v>
                </c:pt>
                <c:pt idx="22">
                  <c:v>5.3825540218903047E-2</c:v>
                </c:pt>
                <c:pt idx="23">
                  <c:v>4.8695059084228345E-2</c:v>
                </c:pt>
                <c:pt idx="24">
                  <c:v>4.0723095066943549E-2</c:v>
                </c:pt>
                <c:pt idx="25">
                  <c:v>3.322965375507201E-2</c:v>
                </c:pt>
                <c:pt idx="26">
                  <c:v>2.4920554139941729E-2</c:v>
                </c:pt>
                <c:pt idx="27">
                  <c:v>1.9742947516841122E-2</c:v>
                </c:pt>
                <c:pt idx="28">
                  <c:v>1.5789395967499724E-2</c:v>
                </c:pt>
                <c:pt idx="29">
                  <c:v>1.2415252762235389E-2</c:v>
                </c:pt>
                <c:pt idx="30">
                  <c:v>7.8061135994720717E-3</c:v>
                </c:pt>
                <c:pt idx="31">
                  <c:v>7.7195380017873998E-3</c:v>
                </c:pt>
                <c:pt idx="32">
                  <c:v>7.7873340659992216E-3</c:v>
                </c:pt>
                <c:pt idx="33">
                  <c:v>8.1925143553277634E-3</c:v>
                </c:pt>
                <c:pt idx="34">
                  <c:v>8.0588099139864457E-3</c:v>
                </c:pt>
                <c:pt idx="35">
                  <c:v>5.5334076314550928E-3</c:v>
                </c:pt>
                <c:pt idx="36">
                  <c:v>5.2935156635261736E-3</c:v>
                </c:pt>
                <c:pt idx="37">
                  <c:v>5.0705836956482552E-3</c:v>
                </c:pt>
                <c:pt idx="38">
                  <c:v>5.0280560805315098E-3</c:v>
                </c:pt>
                <c:pt idx="39">
                  <c:v>5.088024704866476E-3</c:v>
                </c:pt>
                <c:pt idx="40">
                  <c:v>4.8855167980126823E-3</c:v>
                </c:pt>
                <c:pt idx="41">
                  <c:v>4.8065627171843348E-3</c:v>
                </c:pt>
                <c:pt idx="42">
                  <c:v>4.7774080379435211E-3</c:v>
                </c:pt>
                <c:pt idx="43">
                  <c:v>4.8720627073241271E-3</c:v>
                </c:pt>
                <c:pt idx="44">
                  <c:v>4.8747755062955311E-3</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6"/>
          <c:order val="6"/>
          <c:tx>
            <c:strRef>
              <c:f>'EDU Cross-Country Comparisons'!$T$1</c:f>
              <c:strCache>
                <c:ptCount val="1"/>
                <c:pt idx="0">
                  <c:v>Normalized CGE (ESP)</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Comparisons'!$T$2:$T$350164</c:f>
              <c:numCache>
                <c:formatCode>General</c:formatCode>
                <c:ptCount val="350163"/>
                <c:pt idx="0">
                  <c:v>1.7455259793629318E-3</c:v>
                </c:pt>
                <c:pt idx="1">
                  <c:v>8.1535211659111151E-3</c:v>
                </c:pt>
                <c:pt idx="2">
                  <c:v>1.9649797000057766E-2</c:v>
                </c:pt>
                <c:pt idx="3">
                  <c:v>0.10101287907269241</c:v>
                </c:pt>
                <c:pt idx="4">
                  <c:v>0.12300744196012132</c:v>
                </c:pt>
                <c:pt idx="5">
                  <c:v>0.12620840749301176</c:v>
                </c:pt>
                <c:pt idx="6">
                  <c:v>0.15758224178445326</c:v>
                </c:pt>
                <c:pt idx="7">
                  <c:v>0.16065429593977523</c:v>
                </c:pt>
                <c:pt idx="8">
                  <c:v>0.15782913019222025</c:v>
                </c:pt>
                <c:pt idx="9">
                  <c:v>0.15712645845789272</c:v>
                </c:pt>
                <c:pt idx="10">
                  <c:v>0.15752906845406778</c:v>
                </c:pt>
                <c:pt idx="11">
                  <c:v>0.15707786590125339</c:v>
                </c:pt>
                <c:pt idx="12">
                  <c:v>0.13199950144854933</c:v>
                </c:pt>
                <c:pt idx="13">
                  <c:v>0.12912888627492</c:v>
                </c:pt>
                <c:pt idx="14">
                  <c:v>0.13024274690015375</c:v>
                </c:pt>
                <c:pt idx="15">
                  <c:v>0.12751730137285758</c:v>
                </c:pt>
                <c:pt idx="16">
                  <c:v>0.14072229147508397</c:v>
                </c:pt>
                <c:pt idx="17">
                  <c:v>0.12918912409152505</c:v>
                </c:pt>
                <c:pt idx="18">
                  <c:v>0.13766561718309622</c:v>
                </c:pt>
                <c:pt idx="19">
                  <c:v>0.12903035096967483</c:v>
                </c:pt>
                <c:pt idx="20">
                  <c:v>0.12637183189304979</c:v>
                </c:pt>
                <c:pt idx="21">
                  <c:v>0.10479236427555233</c:v>
                </c:pt>
                <c:pt idx="22">
                  <c:v>9.1937036585530749E-2</c:v>
                </c:pt>
                <c:pt idx="23">
                  <c:v>7.1237419140073976E-2</c:v>
                </c:pt>
                <c:pt idx="24">
                  <c:v>5.4848823976284024E-2</c:v>
                </c:pt>
                <c:pt idx="25">
                  <c:v>3.8135751698484988E-2</c:v>
                </c:pt>
                <c:pt idx="26">
                  <c:v>2.9800664268955546E-2</c:v>
                </c:pt>
                <c:pt idx="27">
                  <c:v>2.4023714781085823E-2</c:v>
                </c:pt>
                <c:pt idx="28">
                  <c:v>1.984743503599978E-2</c:v>
                </c:pt>
                <c:pt idx="29">
                  <c:v>1.668950968989192E-2</c:v>
                </c:pt>
                <c:pt idx="30">
                  <c:v>9.5168628741291086E-3</c:v>
                </c:pt>
                <c:pt idx="31">
                  <c:v>8.8326138280000813E-3</c:v>
                </c:pt>
                <c:pt idx="32">
                  <c:v>8.8556854528107562E-3</c:v>
                </c:pt>
                <c:pt idx="33">
                  <c:v>8.845890097589763E-3</c:v>
                </c:pt>
                <c:pt idx="34">
                  <c:v>8.8505301248382132E-3</c:v>
                </c:pt>
                <c:pt idx="35">
                  <c:v>5.7902374370569498E-3</c:v>
                </c:pt>
                <c:pt idx="36">
                  <c:v>5.8737506066997604E-3</c:v>
                </c:pt>
                <c:pt idx="37">
                  <c:v>5.9540324594112692E-3</c:v>
                </c:pt>
                <c:pt idx="38">
                  <c:v>6.0547828473948972E-3</c:v>
                </c:pt>
                <c:pt idx="39">
                  <c:v>6.1658085184210214E-3</c:v>
                </c:pt>
                <c:pt idx="40">
                  <c:v>4.7499929438873873E-3</c:v>
                </c:pt>
                <c:pt idx="41">
                  <c:v>3.7501474828202561E-3</c:v>
                </c:pt>
                <c:pt idx="42">
                  <c:v>3.7834485335892982E-3</c:v>
                </c:pt>
                <c:pt idx="43">
                  <c:v>3.8396312185309052E-3</c:v>
                </c:pt>
                <c:pt idx="44">
                  <c:v>3.8940459006375151E-3</c:v>
                </c:pt>
                <c:pt idx="45">
                  <c:v>3.52643932109112E-3</c:v>
                </c:pt>
                <c:pt idx="46">
                  <c:v>3.542646389919973E-3</c:v>
                </c:pt>
                <c:pt idx="47">
                  <c:v>3.5520650205255193E-3</c:v>
                </c:pt>
                <c:pt idx="48">
                  <c:v>3.5276346502645267E-3</c:v>
                </c:pt>
                <c:pt idx="49">
                  <c:v>3.4559223513923286E-3</c:v>
                </c:pt>
                <c:pt idx="50">
                  <c:v>2.6881857501050762E-3</c:v>
                </c:pt>
                <c:pt idx="51">
                  <c:v>1.0009280269144916E-3</c:v>
                </c:pt>
                <c:pt idx="52">
                  <c:v>9.2453319109129823E-4</c:v>
                </c:pt>
                <c:pt idx="53">
                  <c:v>8.4913395064842442E-4</c:v>
                </c:pt>
                <c:pt idx="54">
                  <c:v>7.8560295723918781E-4</c:v>
                </c:pt>
                <c:pt idx="55">
                  <c:v>1.1388072706947138E-3</c:v>
                </c:pt>
                <c:pt idx="56">
                  <c:v>1.0953681446354952E-3</c:v>
                </c:pt>
                <c:pt idx="57">
                  <c:v>1.0362341568634374E-3</c:v>
                </c:pt>
                <c:pt idx="58">
                  <c:v>9.8875359283970808E-4</c:v>
                </c:pt>
                <c:pt idx="59">
                  <c:v>9.5611388705005513E-4</c:v>
                </c:pt>
                <c:pt idx="60">
                  <c:v>8.8068629979512329E-4</c:v>
                </c:pt>
                <c:pt idx="61">
                  <c:v>7.6265354404504596E-4</c:v>
                </c:pt>
                <c:pt idx="62">
                  <c:v>7.5514680721035265E-4</c:v>
                </c:pt>
                <c:pt idx="63">
                  <c:v>7.3806055203525498E-4</c:v>
                </c:pt>
                <c:pt idx="64">
                  <c:v>7.0118981812322396E-4</c:v>
                </c:pt>
                <c:pt idx="65">
                  <c:v>2.0368377324388358E-4</c:v>
                </c:pt>
                <c:pt idx="66">
                  <c:v>2.0339886774054493E-4</c:v>
                </c:pt>
                <c:pt idx="67">
                  <c:v>2.0554692055647686E-4</c:v>
                </c:pt>
                <c:pt idx="68">
                  <c:v>2.0823951157736839E-4</c:v>
                </c:pt>
                <c:pt idx="69">
                  <c:v>2.132620896009363E-4</c:v>
                </c:pt>
                <c:pt idx="70">
                  <c:v>2.2086882800300041E-4</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7"/>
          <c:order val="7"/>
          <c:tx>
            <c:strRef>
              <c:f>'EDU Cross-Country Comparisons'!$W$1</c:f>
              <c:strCache>
                <c:ptCount val="1"/>
                <c:pt idx="0">
                  <c:v>Normalized CGE (SWE)</c:v>
                </c:pt>
              </c:strCache>
            </c:strRef>
          </c:tx>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Comparisons'!$W$2:$W$350164</c:f>
              <c:numCache>
                <c:formatCode>General</c:formatCode>
                <c:ptCount val="350163"/>
                <c:pt idx="0">
                  <c:v>5.2594066015246481E-3</c:v>
                </c:pt>
                <c:pt idx="1">
                  <c:v>0.12427736664687133</c:v>
                </c:pt>
                <c:pt idx="2">
                  <c:v>0.23735003595461124</c:v>
                </c:pt>
                <c:pt idx="3">
                  <c:v>0.24853301332651964</c:v>
                </c:pt>
                <c:pt idx="4">
                  <c:v>0.26159405982226885</c:v>
                </c:pt>
                <c:pt idx="5">
                  <c:v>0.26501238994535686</c:v>
                </c:pt>
                <c:pt idx="6">
                  <c:v>0.21151775167594253</c:v>
                </c:pt>
                <c:pt idx="7">
                  <c:v>0.30933205414320408</c:v>
                </c:pt>
                <c:pt idx="8">
                  <c:v>0.29993535898823176</c:v>
                </c:pt>
                <c:pt idx="9">
                  <c:v>0.28351523444463445</c:v>
                </c:pt>
                <c:pt idx="10">
                  <c:v>0.24935884073256978</c:v>
                </c:pt>
                <c:pt idx="11">
                  <c:v>0.23533849290222636</c:v>
                </c:pt>
                <c:pt idx="12">
                  <c:v>0.23145530051984731</c:v>
                </c:pt>
                <c:pt idx="13">
                  <c:v>0.22059651135955657</c:v>
                </c:pt>
                <c:pt idx="14">
                  <c:v>0.22496636585384613</c:v>
                </c:pt>
                <c:pt idx="15">
                  <c:v>0.22144254835673366</c:v>
                </c:pt>
                <c:pt idx="16">
                  <c:v>0.25390628057992604</c:v>
                </c:pt>
                <c:pt idx="17">
                  <c:v>0.26773542896148184</c:v>
                </c:pt>
                <c:pt idx="18">
                  <c:v>0.25671289134897429</c:v>
                </c:pt>
                <c:pt idx="19">
                  <c:v>9.7909343528719342E-2</c:v>
                </c:pt>
                <c:pt idx="20">
                  <c:v>9.8083701151853331E-2</c:v>
                </c:pt>
                <c:pt idx="21">
                  <c:v>0.10966193343390465</c:v>
                </c:pt>
                <c:pt idx="22">
                  <c:v>0.11693610068766644</c:v>
                </c:pt>
                <c:pt idx="23">
                  <c:v>0.11561491488162966</c:v>
                </c:pt>
                <c:pt idx="24">
                  <c:v>0.10423489423763145</c:v>
                </c:pt>
                <c:pt idx="25">
                  <c:v>8.6938038103176865E-2</c:v>
                </c:pt>
                <c:pt idx="26">
                  <c:v>6.8759232130501391E-2</c:v>
                </c:pt>
                <c:pt idx="27">
                  <c:v>5.5607496133680941E-2</c:v>
                </c:pt>
                <c:pt idx="28">
                  <c:v>4.7243462869605089E-2</c:v>
                </c:pt>
                <c:pt idx="29">
                  <c:v>3.9305251854478022E-2</c:v>
                </c:pt>
                <c:pt idx="30">
                  <c:v>3.6824726331846337E-2</c:v>
                </c:pt>
                <c:pt idx="31">
                  <c:v>3.6106317897884169E-2</c:v>
                </c:pt>
                <c:pt idx="32">
                  <c:v>3.573626036402066E-2</c:v>
                </c:pt>
                <c:pt idx="33">
                  <c:v>3.6767421118061396E-2</c:v>
                </c:pt>
                <c:pt idx="34">
                  <c:v>3.7010296869078634E-2</c:v>
                </c:pt>
                <c:pt idx="35">
                  <c:v>1.2043876592656428E-2</c:v>
                </c:pt>
                <c:pt idx="36">
                  <c:v>1.1394322513598358E-2</c:v>
                </c:pt>
                <c:pt idx="37">
                  <c:v>1.1238718635587439E-2</c:v>
                </c:pt>
                <c:pt idx="38">
                  <c:v>1.1200632039658457E-2</c:v>
                </c:pt>
                <c:pt idx="39">
                  <c:v>1.1191049913695975E-2</c:v>
                </c:pt>
                <c:pt idx="40">
                  <c:v>1.2011659281895067E-2</c:v>
                </c:pt>
                <c:pt idx="41">
                  <c:v>1.2564967896727574E-2</c:v>
                </c:pt>
                <c:pt idx="42">
                  <c:v>1.2948652175581554E-2</c:v>
                </c:pt>
                <c:pt idx="43">
                  <c:v>1.310770057933083E-2</c:v>
                </c:pt>
                <c:pt idx="44">
                  <c:v>1.2980696274255753E-2</c:v>
                </c:pt>
                <c:pt idx="45">
                  <c:v>9.0040911225589566E-3</c:v>
                </c:pt>
                <c:pt idx="46">
                  <c:v>8.8834225532926827E-3</c:v>
                </c:pt>
                <c:pt idx="47">
                  <c:v>8.8420299207249385E-3</c:v>
                </c:pt>
                <c:pt idx="48">
                  <c:v>8.9628224762504614E-3</c:v>
                </c:pt>
                <c:pt idx="49">
                  <c:v>9.1420469754489499E-3</c:v>
                </c:pt>
                <c:pt idx="50">
                  <c:v>8.9262549464063645E-3</c:v>
                </c:pt>
                <c:pt idx="51">
                  <c:v>8.9854836830214682E-3</c:v>
                </c:pt>
                <c:pt idx="52">
                  <c:v>9.0668414169347913E-3</c:v>
                </c:pt>
                <c:pt idx="53">
                  <c:v>8.7106054466117074E-3</c:v>
                </c:pt>
                <c:pt idx="54">
                  <c:v>8.4083607689944845E-3</c:v>
                </c:pt>
                <c:pt idx="55">
                  <c:v>2.5565072067311907E-3</c:v>
                </c:pt>
                <c:pt idx="56">
                  <c:v>2.5368275319394263E-3</c:v>
                </c:pt>
                <c:pt idx="57">
                  <c:v>2.512734152313074E-3</c:v>
                </c:pt>
                <c:pt idx="58">
                  <c:v>2.5382795008366183E-3</c:v>
                </c:pt>
                <c:pt idx="59">
                  <c:v>2.5834012049967942E-3</c:v>
                </c:pt>
                <c:pt idx="60">
                  <c:v>2.5437637630855363E-3</c:v>
                </c:pt>
                <c:pt idx="61">
                  <c:v>2.7710662473673557E-3</c:v>
                </c:pt>
                <c:pt idx="62">
                  <c:v>3.1154484508597886E-3</c:v>
                </c:pt>
                <c:pt idx="63">
                  <c:v>3.2728004075801343E-3</c:v>
                </c:pt>
                <c:pt idx="64">
                  <c:v>3.2688616286604961E-3</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8"/>
          <c:order val="8"/>
          <c:tx>
            <c:strRef>
              <c:f>'EDU Cross-Country Comparisons'!$Z$1</c:f>
              <c:strCache>
                <c:ptCount val="1"/>
                <c:pt idx="0">
                  <c:v>Normalized CGE (GBR)</c:v>
                </c:pt>
              </c:strCache>
            </c:strRef>
          </c:tx>
          <c:dPt>
            <c:idx val="10"/>
            <c:marker>
              <c:symbol val="x"/>
              <c:size val="7"/>
            </c:marker>
            <c:bubble3D val="0"/>
          </c:dPt>
          <c:xVal>
            <c:numRef>
              <c:f>'EDU Cross-Country Comparisons'!$A$2:$A$350164</c:f>
              <c:numCache>
                <c:formatCode>General</c:formatCode>
                <c:ptCount val="35016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Comparisons'!$Z$2:$Z$350164</c:f>
              <c:numCache>
                <c:formatCode>General</c:formatCode>
                <c:ptCount val="350163"/>
                <c:pt idx="0">
                  <c:v>2.0889496226031822E-3</c:v>
                </c:pt>
                <c:pt idx="1">
                  <c:v>1.4414363977514045E-2</c:v>
                </c:pt>
                <c:pt idx="2">
                  <c:v>4.4605397765886977E-2</c:v>
                </c:pt>
                <c:pt idx="3">
                  <c:v>8.8727770602556544E-2</c:v>
                </c:pt>
                <c:pt idx="4">
                  <c:v>0.1046594352374164</c:v>
                </c:pt>
                <c:pt idx="5">
                  <c:v>0.10569028536651182</c:v>
                </c:pt>
                <c:pt idx="6">
                  <c:v>0.10434540910477447</c:v>
                </c:pt>
                <c:pt idx="7">
                  <c:v>0.10531064702664295</c:v>
                </c:pt>
                <c:pt idx="8">
                  <c:v>0.10527182872607992</c:v>
                </c:pt>
                <c:pt idx="9">
                  <c:v>0.10231011611678778</c:v>
                </c:pt>
                <c:pt idx="10">
                  <c:v>0.10667191667427542</c:v>
                </c:pt>
                <c:pt idx="11">
                  <c:v>0.11261683888002327</c:v>
                </c:pt>
                <c:pt idx="12">
                  <c:v>0.11502883177078403</c:v>
                </c:pt>
                <c:pt idx="13">
                  <c:v>0.11467459544632344</c:v>
                </c:pt>
                <c:pt idx="14">
                  <c:v>0.11547435296340132</c:v>
                </c:pt>
                <c:pt idx="15">
                  <c:v>0.1244583923976911</c:v>
                </c:pt>
                <c:pt idx="16">
                  <c:v>0.17261581931967887</c:v>
                </c:pt>
                <c:pt idx="17">
                  <c:v>0.21697972395278031</c:v>
                </c:pt>
                <c:pt idx="18">
                  <c:v>0.13258166308154756</c:v>
                </c:pt>
                <c:pt idx="19">
                  <c:v>0.14020478084101867</c:v>
                </c:pt>
                <c:pt idx="20">
                  <c:v>0.10525972700488845</c:v>
                </c:pt>
                <c:pt idx="21">
                  <c:v>0.1313350698078895</c:v>
                </c:pt>
                <c:pt idx="22">
                  <c:v>5.5876855823592815E-2</c:v>
                </c:pt>
                <c:pt idx="23">
                  <c:v>4.5419151522808898E-2</c:v>
                </c:pt>
                <c:pt idx="24">
                  <c:v>3.0425262022078892E-2</c:v>
                </c:pt>
                <c:pt idx="25">
                  <c:v>3.2413060587344451E-2</c:v>
                </c:pt>
                <c:pt idx="26">
                  <c:v>2.0066594650470851E-2</c:v>
                </c:pt>
                <c:pt idx="27">
                  <c:v>8.7199010040542556E-3</c:v>
                </c:pt>
                <c:pt idx="28">
                  <c:v>7.5227469345092975E-3</c:v>
                </c:pt>
                <c:pt idx="29">
                  <c:v>5.176598232850999E-3</c:v>
                </c:pt>
                <c:pt idx="30">
                  <c:v>1.1021853291993912E-2</c:v>
                </c:pt>
                <c:pt idx="31">
                  <c:v>5.2587352823690202E-3</c:v>
                </c:pt>
                <c:pt idx="32">
                  <c:v>1.4554001601332196E-2</c:v>
                </c:pt>
                <c:pt idx="33">
                  <c:v>1.7322747819906836E-3</c:v>
                </c:pt>
                <c:pt idx="34">
                  <c:v>5.8515804316250954E-3</c:v>
                </c:pt>
                <c:pt idx="35">
                  <c:v>0</c:v>
                </c:pt>
                <c:pt idx="36">
                  <c:v>5.9768390455036159E-3</c:v>
                </c:pt>
                <c:pt idx="37">
                  <c:v>2.6966566907371723E-3</c:v>
                </c:pt>
                <c:pt idx="38">
                  <c:v>3.0813530087730303E-3</c:v>
                </c:pt>
                <c:pt idx="39">
                  <c:v>1.6962476100308857E-3</c:v>
                </c:pt>
                <c:pt idx="40">
                  <c:v>2.5347406874693984E-3</c:v>
                </c:pt>
                <c:pt idx="41">
                  <c:v>4.2129261886446872E-3</c:v>
                </c:pt>
                <c:pt idx="42">
                  <c:v>0</c:v>
                </c:pt>
                <c:pt idx="43">
                  <c:v>0</c:v>
                </c:pt>
                <c:pt idx="44">
                  <c:v>1.1308405037803444E-3</c:v>
                </c:pt>
                <c:pt idx="45">
                  <c:v>1.6586619065016778E-3</c:v>
                </c:pt>
                <c:pt idx="46">
                  <c:v>3.0769434199491171E-3</c:v>
                </c:pt>
                <c:pt idx="47">
                  <c:v>3.3682148370233543E-3</c:v>
                </c:pt>
                <c:pt idx="48">
                  <c:v>2.193002773208001E-3</c:v>
                </c:pt>
                <c:pt idx="49">
                  <c:v>0</c:v>
                </c:pt>
                <c:pt idx="50">
                  <c:v>2.5057472059861197E-3</c:v>
                </c:pt>
                <c:pt idx="51">
                  <c:v>0</c:v>
                </c:pt>
                <c:pt idx="52">
                  <c:v>0</c:v>
                </c:pt>
                <c:pt idx="53">
                  <c:v>1.3029347118521191E-3</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dLbls>
          <c:showLegendKey val="0"/>
          <c:showVal val="0"/>
          <c:showCatName val="0"/>
          <c:showSerName val="0"/>
          <c:showPercent val="0"/>
          <c:showBubbleSize val="0"/>
        </c:dLbls>
        <c:axId val="167421824"/>
        <c:axId val="167432192"/>
      </c:scatterChart>
      <c:valAx>
        <c:axId val="167421824"/>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67432192"/>
        <c:crosses val="autoZero"/>
        <c:crossBetween val="midCat"/>
      </c:valAx>
      <c:valAx>
        <c:axId val="167432192"/>
        <c:scaling>
          <c:orientation val="minMax"/>
        </c:scaling>
        <c:delete val="0"/>
        <c:axPos val="l"/>
        <c:majorGridlines/>
        <c:title>
          <c:tx>
            <c:rich>
              <a:bodyPr/>
              <a:lstStyle/>
              <a:p>
                <a:pPr>
                  <a:defRPr/>
                </a:pPr>
                <a:r>
                  <a:rPr lang="en-US"/>
                  <a:t>Normalized CGE</a:t>
                </a:r>
              </a:p>
            </c:rich>
          </c:tx>
          <c:layout/>
          <c:overlay val="0"/>
        </c:title>
        <c:numFmt formatCode="General" sourceLinked="1"/>
        <c:majorTickMark val="none"/>
        <c:minorTickMark val="none"/>
        <c:tickLblPos val="nextTo"/>
        <c:crossAx val="167421824"/>
        <c:crosses val="autoZero"/>
        <c:crossBetween val="midCat"/>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a:t>Normalized CFE for NTA High Income European Countries </a:t>
            </a:r>
          </a:p>
        </c:rich>
      </c:tx>
      <c:layout/>
      <c:overlay val="0"/>
    </c:title>
    <c:autoTitleDeleted val="0"/>
    <c:plotArea>
      <c:layout/>
      <c:scatterChart>
        <c:scatterStyle val="smoothMarker"/>
        <c:varyColors val="0"/>
        <c:ser>
          <c:idx val="0"/>
          <c:order val="0"/>
          <c:tx>
            <c:strRef>
              <c:f>'EDU Cross-Country Comparisons'!$C$1</c:f>
              <c:strCache>
                <c:ptCount val="1"/>
                <c:pt idx="0">
                  <c:v>Normalized CFE (AUT)</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Comparisons'!$C$2:$C$112</c:f>
              <c:numCache>
                <c:formatCode>General</c:formatCode>
                <c:ptCount val="111"/>
                <c:pt idx="0">
                  <c:v>3.1117596591250709E-3</c:v>
                </c:pt>
                <c:pt idx="1">
                  <c:v>2.7644447379907332E-3</c:v>
                </c:pt>
                <c:pt idx="2">
                  <c:v>3.5246730315574744E-3</c:v>
                </c:pt>
                <c:pt idx="3">
                  <c:v>1.0661474232500674E-2</c:v>
                </c:pt>
                <c:pt idx="4">
                  <c:v>1.5662563167616671E-2</c:v>
                </c:pt>
                <c:pt idx="5">
                  <c:v>2.0124019348756489E-2</c:v>
                </c:pt>
                <c:pt idx="6">
                  <c:v>1.7412538752220517E-2</c:v>
                </c:pt>
                <c:pt idx="7">
                  <c:v>4.443979163456041E-3</c:v>
                </c:pt>
                <c:pt idx="8">
                  <c:v>4.5338630940798125E-3</c:v>
                </c:pt>
                <c:pt idx="9">
                  <c:v>4.6237470247036463E-3</c:v>
                </c:pt>
                <c:pt idx="10">
                  <c:v>4.7777915650099841E-3</c:v>
                </c:pt>
                <c:pt idx="11">
                  <c:v>4.9466233496616848E-3</c:v>
                </c:pt>
                <c:pt idx="12">
                  <c:v>5.169073927792556E-3</c:v>
                </c:pt>
                <c:pt idx="13">
                  <c:v>5.385214479923954E-3</c:v>
                </c:pt>
                <c:pt idx="14">
                  <c:v>5.5942583449896301E-3</c:v>
                </c:pt>
                <c:pt idx="15">
                  <c:v>5.6992695385520474E-3</c:v>
                </c:pt>
                <c:pt idx="16">
                  <c:v>5.7847527545113187E-3</c:v>
                </c:pt>
                <c:pt idx="17">
                  <c:v>5.7979173941751193E-3</c:v>
                </c:pt>
                <c:pt idx="18">
                  <c:v>5.7664568406348296E-3</c:v>
                </c:pt>
                <c:pt idx="19">
                  <c:v>5.7014106948347727E-3</c:v>
                </c:pt>
                <c:pt idx="20">
                  <c:v>5.6568344742266748E-3</c:v>
                </c:pt>
                <c:pt idx="21">
                  <c:v>5.588095236777911E-3</c:v>
                </c:pt>
                <c:pt idx="22">
                  <c:v>5.5070799953143195E-3</c:v>
                </c:pt>
                <c:pt idx="23">
                  <c:v>5.3990913919006915E-3</c:v>
                </c:pt>
                <c:pt idx="24">
                  <c:v>5.2564230616473397E-3</c:v>
                </c:pt>
                <c:pt idx="25">
                  <c:v>5.0822910783223409E-3</c:v>
                </c:pt>
                <c:pt idx="26">
                  <c:v>4.9380736022812885E-3</c:v>
                </c:pt>
                <c:pt idx="27">
                  <c:v>4.7736744574674141E-3</c:v>
                </c:pt>
                <c:pt idx="28">
                  <c:v>4.6176192511497806E-3</c:v>
                </c:pt>
                <c:pt idx="29">
                  <c:v>4.4973307773295435E-3</c:v>
                </c:pt>
                <c:pt idx="30">
                  <c:v>4.3679926017161363E-3</c:v>
                </c:pt>
                <c:pt idx="31">
                  <c:v>4.1927984089844749E-3</c:v>
                </c:pt>
                <c:pt idx="32">
                  <c:v>4.0222150791455078E-3</c:v>
                </c:pt>
                <c:pt idx="33">
                  <c:v>3.8521472013763143E-3</c:v>
                </c:pt>
                <c:pt idx="34">
                  <c:v>3.6890359118541102E-3</c:v>
                </c:pt>
                <c:pt idx="35">
                  <c:v>3.5328306882172716E-3</c:v>
                </c:pt>
                <c:pt idx="36">
                  <c:v>3.3900876592574711E-3</c:v>
                </c:pt>
                <c:pt idx="37">
                  <c:v>3.2561042159529965E-3</c:v>
                </c:pt>
                <c:pt idx="38">
                  <c:v>3.1383957920600729E-3</c:v>
                </c:pt>
                <c:pt idx="39">
                  <c:v>3.0595954137356079E-3</c:v>
                </c:pt>
                <c:pt idx="40">
                  <c:v>2.9784645597512164E-3</c:v>
                </c:pt>
                <c:pt idx="41">
                  <c:v>2.9093028561743149E-3</c:v>
                </c:pt>
                <c:pt idx="42">
                  <c:v>2.8622910857922061E-3</c:v>
                </c:pt>
                <c:pt idx="43">
                  <c:v>2.8016712877812619E-3</c:v>
                </c:pt>
                <c:pt idx="44">
                  <c:v>2.7054075917017579E-3</c:v>
                </c:pt>
                <c:pt idx="45">
                  <c:v>2.6112959932508102E-3</c:v>
                </c:pt>
                <c:pt idx="46">
                  <c:v>2.5455863307665438E-3</c:v>
                </c:pt>
                <c:pt idx="47">
                  <c:v>2.4684939492133841E-3</c:v>
                </c:pt>
                <c:pt idx="48">
                  <c:v>2.3953596692425608E-3</c:v>
                </c:pt>
                <c:pt idx="49">
                  <c:v>2.324487613250506E-3</c:v>
                </c:pt>
                <c:pt idx="50">
                  <c:v>2.2481001271255738E-3</c:v>
                </c:pt>
                <c:pt idx="51">
                  <c:v>2.149091641025521E-3</c:v>
                </c:pt>
                <c:pt idx="52">
                  <c:v>2.0582238571485762E-3</c:v>
                </c:pt>
                <c:pt idx="53">
                  <c:v>1.972303762240178E-3</c:v>
                </c:pt>
                <c:pt idx="54">
                  <c:v>1.8893653545363118E-3</c:v>
                </c:pt>
                <c:pt idx="55">
                  <c:v>1.7959920334666463E-3</c:v>
                </c:pt>
                <c:pt idx="56">
                  <c:v>1.6822852595720632E-3</c:v>
                </c:pt>
                <c:pt idx="57">
                  <c:v>1.5631728719416797E-3</c:v>
                </c:pt>
                <c:pt idx="58">
                  <c:v>1.4376759455772543E-3</c:v>
                </c:pt>
                <c:pt idx="59">
                  <c:v>1.3061996202265052E-3</c:v>
                </c:pt>
                <c:pt idx="60">
                  <c:v>1.1864207713571003E-3</c:v>
                </c:pt>
                <c:pt idx="61">
                  <c:v>1.0765493266065795E-3</c:v>
                </c:pt>
                <c:pt idx="62">
                  <c:v>9.5766940383028797E-4</c:v>
                </c:pt>
                <c:pt idx="63">
                  <c:v>8.2953353644221641E-4</c:v>
                </c:pt>
                <c:pt idx="64">
                  <c:v>7.1184228395317908E-4</c:v>
                </c:pt>
                <c:pt idx="65">
                  <c:v>6.0207175994465444E-4</c:v>
                </c:pt>
                <c:pt idx="66">
                  <c:v>5.1298657855951193E-4</c:v>
                </c:pt>
                <c:pt idx="67">
                  <c:v>4.3257788439318587E-4</c:v>
                </c:pt>
                <c:pt idx="68">
                  <c:v>3.6351068552830117E-4</c:v>
                </c:pt>
                <c:pt idx="69">
                  <c:v>2.98113874244675E-4</c:v>
                </c:pt>
                <c:pt idx="70">
                  <c:v>2.1511672732147378E-4</c:v>
                </c:pt>
                <c:pt idx="71">
                  <c:v>1.4452858530501861E-4</c:v>
                </c:pt>
                <c:pt idx="72">
                  <c:v>8.699036619616579E-5</c:v>
                </c:pt>
                <c:pt idx="73">
                  <c:v>4.4301555634191741E-5</c:v>
                </c:pt>
                <c:pt idx="74">
                  <c:v>1.3249181552077057E-5</c:v>
                </c:pt>
                <c:pt idx="75">
                  <c:v>6.0672629523454029E-6</c:v>
                </c:pt>
                <c:pt idx="76">
                  <c:v>1.9030571005079373E-6</c:v>
                </c:pt>
                <c:pt idx="77">
                  <c:v>2.7006031010833259E-7</c:v>
                </c:pt>
                <c:pt idx="78">
                  <c:v>2.774210772483022E-7</c:v>
                </c:pt>
                <c:pt idx="79">
                  <c:v>2.4654633514035541E-7</c:v>
                </c:pt>
                <c:pt idx="80">
                  <c:v>4.6988895840466271E-20</c:v>
                </c:pt>
                <c:pt idx="81">
                  <c:v>7.8666106624738078E-20</c:v>
                </c:pt>
                <c:pt idx="82">
                  <c:v>1.1784418336771261E-19</c:v>
                </c:pt>
                <c:pt idx="83">
                  <c:v>1.6458511669714736E-19</c:v>
                </c:pt>
                <c:pt idx="84">
                  <c:v>2.6631173684781413E-19</c:v>
                </c:pt>
                <c:pt idx="85">
                  <c:v>4.3517420686025177E-19</c:v>
                </c:pt>
                <c:pt idx="86">
                  <c:v>6.5989023248253749E-19</c:v>
                </c:pt>
                <c:pt idx="87">
                  <c:v>9.7387276207615457E-19</c:v>
                </c:pt>
                <c:pt idx="88">
                  <c:v>4.5594106715914174E-19</c:v>
                </c:pt>
                <c:pt idx="89">
                  <c:v>9.5031632352816037E-19</c:v>
                </c:pt>
                <c:pt idx="90">
                  <c:v>1.4450015330359746E-18</c:v>
                </c:pt>
              </c:numCache>
            </c:numRef>
          </c:yVal>
          <c:smooth val="1"/>
        </c:ser>
        <c:ser>
          <c:idx val="1"/>
          <c:order val="1"/>
          <c:tx>
            <c:strRef>
              <c:f>'EDU Cross-Country Comparisons'!$F$1</c:f>
              <c:strCache>
                <c:ptCount val="1"/>
                <c:pt idx="0">
                  <c:v>Normalized CFE (FIN)</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Comparisons'!$F$2:$F$112</c:f>
              <c:numCache>
                <c:formatCode>General</c:formatCode>
                <c:ptCount val="111"/>
                <c:pt idx="0">
                  <c:v>5.2142587933632246E-4</c:v>
                </c:pt>
                <c:pt idx="1">
                  <c:v>1.0408316467921932E-3</c:v>
                </c:pt>
                <c:pt idx="2">
                  <c:v>3.1694035537634032E-4</c:v>
                </c:pt>
                <c:pt idx="3">
                  <c:v>9.787098407959985E-4</c:v>
                </c:pt>
                <c:pt idx="4">
                  <c:v>4.2357586870872706E-4</c:v>
                </c:pt>
                <c:pt idx="5">
                  <c:v>1.466187778952216E-3</c:v>
                </c:pt>
                <c:pt idx="6">
                  <c:v>1.2239801907235059E-3</c:v>
                </c:pt>
                <c:pt idx="7">
                  <c:v>1.433410383133915E-3</c:v>
                </c:pt>
                <c:pt idx="8">
                  <c:v>6.2775454964877529E-4</c:v>
                </c:pt>
                <c:pt idx="9">
                  <c:v>9.4548357059107374E-4</c:v>
                </c:pt>
                <c:pt idx="10">
                  <c:v>9.5588739477231585E-4</c:v>
                </c:pt>
                <c:pt idx="11">
                  <c:v>1.0162346058177551E-3</c:v>
                </c:pt>
                <c:pt idx="12">
                  <c:v>6.5002325402581829E-4</c:v>
                </c:pt>
                <c:pt idx="13">
                  <c:v>6.7711018386308077E-4</c:v>
                </c:pt>
                <c:pt idx="14">
                  <c:v>1.422813829934265E-3</c:v>
                </c:pt>
                <c:pt idx="15">
                  <c:v>1.4955605316328145E-3</c:v>
                </c:pt>
                <c:pt idx="16">
                  <c:v>1.3325989352547002E-3</c:v>
                </c:pt>
                <c:pt idx="17">
                  <c:v>2.109128950114076E-3</c:v>
                </c:pt>
                <c:pt idx="18">
                  <c:v>1.7690975680727729E-3</c:v>
                </c:pt>
                <c:pt idx="19">
                  <c:v>1.6087190365351347E-3</c:v>
                </c:pt>
                <c:pt idx="20">
                  <c:v>1.8732622883035335E-3</c:v>
                </c:pt>
                <c:pt idx="21">
                  <c:v>3.1384319296488359E-3</c:v>
                </c:pt>
                <c:pt idx="22">
                  <c:v>2.9574941009286831E-3</c:v>
                </c:pt>
                <c:pt idx="23">
                  <c:v>1.1885605650903261E-3</c:v>
                </c:pt>
                <c:pt idx="24">
                  <c:v>1.3907074428675551E-3</c:v>
                </c:pt>
                <c:pt idx="25">
                  <c:v>1.9884720818392839E-3</c:v>
                </c:pt>
                <c:pt idx="26">
                  <c:v>3.795103626247165E-3</c:v>
                </c:pt>
                <c:pt idx="27">
                  <c:v>8.0789276551130197E-4</c:v>
                </c:pt>
                <c:pt idx="28">
                  <c:v>5.4369493799464913E-4</c:v>
                </c:pt>
                <c:pt idx="29">
                  <c:v>1.2772396504044431E-3</c:v>
                </c:pt>
                <c:pt idx="30">
                  <c:v>8.3642764295562032E-4</c:v>
                </c:pt>
                <c:pt idx="31">
                  <c:v>3.6032248829195009E-3</c:v>
                </c:pt>
                <c:pt idx="32">
                  <c:v>1.4169968855348972E-3</c:v>
                </c:pt>
                <c:pt idx="33">
                  <c:v>1.5773722285409781E-3</c:v>
                </c:pt>
                <c:pt idx="34">
                  <c:v>1.4231890138138479E-3</c:v>
                </c:pt>
                <c:pt idx="35">
                  <c:v>7.0882969576783713E-4</c:v>
                </c:pt>
                <c:pt idx="36">
                  <c:v>1.6397501799053887E-3</c:v>
                </c:pt>
                <c:pt idx="37">
                  <c:v>1.80754700724535E-3</c:v>
                </c:pt>
                <c:pt idx="38">
                  <c:v>1.3799805141554509E-3</c:v>
                </c:pt>
                <c:pt idx="39">
                  <c:v>7.8597019394857257E-4</c:v>
                </c:pt>
                <c:pt idx="40">
                  <c:v>6.0567042582061672E-4</c:v>
                </c:pt>
                <c:pt idx="41">
                  <c:v>9.8149236599927715E-4</c:v>
                </c:pt>
                <c:pt idx="42">
                  <c:v>1.2932666271227944E-3</c:v>
                </c:pt>
                <c:pt idx="43">
                  <c:v>1.0801706862684939E-3</c:v>
                </c:pt>
                <c:pt idx="44">
                  <c:v>1.3103950643526007E-3</c:v>
                </c:pt>
                <c:pt idx="45">
                  <c:v>1.3777329536907689E-3</c:v>
                </c:pt>
                <c:pt idx="46">
                  <c:v>1.5892920223357734E-3</c:v>
                </c:pt>
                <c:pt idx="47">
                  <c:v>1.4946089321044209E-3</c:v>
                </c:pt>
                <c:pt idx="48">
                  <c:v>6.9045879407560174E-4</c:v>
                </c:pt>
                <c:pt idx="49">
                  <c:v>2.7496539229201486E-3</c:v>
                </c:pt>
                <c:pt idx="50">
                  <c:v>1.2159419026744616E-3</c:v>
                </c:pt>
                <c:pt idx="51">
                  <c:v>8.7224122937642969E-4</c:v>
                </c:pt>
                <c:pt idx="52">
                  <c:v>1.8062414807143998E-3</c:v>
                </c:pt>
                <c:pt idx="53">
                  <c:v>2.5738000306230967E-3</c:v>
                </c:pt>
                <c:pt idx="54">
                  <c:v>7.3031118713218592E-4</c:v>
                </c:pt>
                <c:pt idx="55">
                  <c:v>1.2244733502706109E-3</c:v>
                </c:pt>
                <c:pt idx="56">
                  <c:v>1.485249883429224E-3</c:v>
                </c:pt>
                <c:pt idx="57">
                  <c:v>6.8280986115749746E-4</c:v>
                </c:pt>
                <c:pt idx="58">
                  <c:v>8.148639583334202E-4</c:v>
                </c:pt>
                <c:pt idx="59">
                  <c:v>6.9918509637786474E-4</c:v>
                </c:pt>
                <c:pt idx="60">
                  <c:v>3.0415505240512591E-3</c:v>
                </c:pt>
                <c:pt idx="61">
                  <c:v>6.3675719135243255E-4</c:v>
                </c:pt>
                <c:pt idx="62">
                  <c:v>2.8785173628538064E-4</c:v>
                </c:pt>
                <c:pt idx="63">
                  <c:v>8.4302152621044989E-4</c:v>
                </c:pt>
                <c:pt idx="64">
                  <c:v>1.2649878950466919E-3</c:v>
                </c:pt>
                <c:pt idx="65">
                  <c:v>6.6162490322772458E-4</c:v>
                </c:pt>
                <c:pt idx="66">
                  <c:v>5.1291781430490855E-4</c:v>
                </c:pt>
                <c:pt idx="67">
                  <c:v>8.1344860460447785E-4</c:v>
                </c:pt>
                <c:pt idx="68">
                  <c:v>4.347449404630631E-4</c:v>
                </c:pt>
                <c:pt idx="69">
                  <c:v>4.4451389258366546E-4</c:v>
                </c:pt>
                <c:pt idx="70">
                  <c:v>3.3883040391721367E-4</c:v>
                </c:pt>
                <c:pt idx="71">
                  <c:v>1.0916827023055866E-3</c:v>
                </c:pt>
                <c:pt idx="72">
                  <c:v>8.5699438004509406E-4</c:v>
                </c:pt>
                <c:pt idx="73">
                  <c:v>2.632104455785916E-4</c:v>
                </c:pt>
                <c:pt idx="74">
                  <c:v>2.6155963650841116E-4</c:v>
                </c:pt>
                <c:pt idx="75">
                  <c:v>2.429116868522137E-4</c:v>
                </c:pt>
                <c:pt idx="76">
                  <c:v>7.6242749407484154E-5</c:v>
                </c:pt>
                <c:pt idx="77">
                  <c:v>4.3637144583717255E-5</c:v>
                </c:pt>
                <c:pt idx="78">
                  <c:v>2.9374385917317902E-5</c:v>
                </c:pt>
                <c:pt idx="79">
                  <c:v>6.6964547721257378E-5</c:v>
                </c:pt>
                <c:pt idx="80">
                  <c:v>2.9150600601567583E-4</c:v>
                </c:pt>
                <c:pt idx="81">
                  <c:v>5.8496835328071264E-5</c:v>
                </c:pt>
                <c:pt idx="82">
                  <c:v>2.0647445908746122E-4</c:v>
                </c:pt>
                <c:pt idx="83">
                  <c:v>8.7617977440887758E-6</c:v>
                </c:pt>
                <c:pt idx="84">
                  <c:v>9.7818019027665851E-4</c:v>
                </c:pt>
                <c:pt idx="85">
                  <c:v>0</c:v>
                </c:pt>
                <c:pt idx="86">
                  <c:v>6.1039016108393129E-6</c:v>
                </c:pt>
                <c:pt idx="87">
                  <c:v>0</c:v>
                </c:pt>
                <c:pt idx="88">
                  <c:v>5.1115632776165587E-5</c:v>
                </c:pt>
                <c:pt idx="89">
                  <c:v>0</c:v>
                </c:pt>
                <c:pt idx="90">
                  <c:v>0</c:v>
                </c:pt>
              </c:numCache>
            </c:numRef>
          </c:yVal>
          <c:smooth val="1"/>
        </c:ser>
        <c:ser>
          <c:idx val="2"/>
          <c:order val="2"/>
          <c:tx>
            <c:strRef>
              <c:f>'EDU Cross-Country Comparisons'!$I$1</c:f>
              <c:strCache>
                <c:ptCount val="1"/>
                <c:pt idx="0">
                  <c:v>Normalized CFE (FRA)</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Comparisons'!$I$2:$I$112</c:f>
              <c:numCache>
                <c:formatCode>General</c:formatCode>
                <c:ptCount val="111"/>
                <c:pt idx="0">
                  <c:v>-3.3703307291486542E-14</c:v>
                </c:pt>
                <c:pt idx="1">
                  <c:v>3.5753878018840121E-4</c:v>
                </c:pt>
                <c:pt idx="2">
                  <c:v>1.5966109626765509E-3</c:v>
                </c:pt>
                <c:pt idx="3">
                  <c:v>3.1794710784977414E-3</c:v>
                </c:pt>
                <c:pt idx="4">
                  <c:v>4.0134931207328646E-3</c:v>
                </c:pt>
                <c:pt idx="5">
                  <c:v>3.8547610516454886E-3</c:v>
                </c:pt>
                <c:pt idx="6">
                  <c:v>3.8387785076196821E-3</c:v>
                </c:pt>
                <c:pt idx="7">
                  <c:v>4.0942149765356524E-3</c:v>
                </c:pt>
                <c:pt idx="8">
                  <c:v>4.4695091203432813E-3</c:v>
                </c:pt>
                <c:pt idx="9">
                  <c:v>4.8586600649775944E-3</c:v>
                </c:pt>
                <c:pt idx="10">
                  <c:v>7.0107818046379663E-3</c:v>
                </c:pt>
                <c:pt idx="11">
                  <c:v>8.6903260214136798E-3</c:v>
                </c:pt>
                <c:pt idx="12">
                  <c:v>8.824090988018226E-3</c:v>
                </c:pt>
                <c:pt idx="13">
                  <c:v>8.7611491005304409E-3</c:v>
                </c:pt>
                <c:pt idx="14">
                  <c:v>1.0032322260754775E-2</c:v>
                </c:pt>
                <c:pt idx="15">
                  <c:v>1.1568933442445913E-2</c:v>
                </c:pt>
                <c:pt idx="16">
                  <c:v>1.2724342534045191E-2</c:v>
                </c:pt>
                <c:pt idx="17">
                  <c:v>1.4475178600652791E-2</c:v>
                </c:pt>
                <c:pt idx="18">
                  <c:v>1.5574524867636573E-2</c:v>
                </c:pt>
                <c:pt idx="19">
                  <c:v>1.6054873629915777E-2</c:v>
                </c:pt>
                <c:pt idx="20">
                  <c:v>1.5901152204612023E-2</c:v>
                </c:pt>
                <c:pt idx="21">
                  <c:v>1.5394761165902559E-2</c:v>
                </c:pt>
                <c:pt idx="22">
                  <c:v>1.2546368567632953E-2</c:v>
                </c:pt>
                <c:pt idx="23">
                  <c:v>8.533443661594137E-3</c:v>
                </c:pt>
                <c:pt idx="24">
                  <c:v>4.9612788185632696E-3</c:v>
                </c:pt>
                <c:pt idx="25">
                  <c:v>2.6102288821163171E-3</c:v>
                </c:pt>
                <c:pt idx="26">
                  <c:v>8.3566645607225341E-4</c:v>
                </c:pt>
                <c:pt idx="27">
                  <c:v>3.7540740229803827E-4</c:v>
                </c:pt>
                <c:pt idx="28">
                  <c:v>3.3205997692223912E-4</c:v>
                </c:pt>
                <c:pt idx="29">
                  <c:v>1.7045053987536243E-4</c:v>
                </c:pt>
                <c:pt idx="30">
                  <c:v>1.2112135669087281E-5</c:v>
                </c:pt>
                <c:pt idx="31">
                  <c:v>3.221325203876558E-6</c:v>
                </c:pt>
                <c:pt idx="32">
                  <c:v>1.2973851065361604E-16</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numCache>
            </c:numRef>
          </c:yVal>
          <c:smooth val="1"/>
        </c:ser>
        <c:ser>
          <c:idx val="3"/>
          <c:order val="3"/>
          <c:tx>
            <c:strRef>
              <c:f>'EDU Cross-Country Comparisons'!$L$1</c:f>
              <c:strCache>
                <c:ptCount val="1"/>
                <c:pt idx="0">
                  <c:v>Normalized CFE (GER)</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Comparisons'!$L$2:$L$112</c:f>
              <c:numCache>
                <c:formatCode>General</c:formatCode>
                <c:ptCount val="111"/>
                <c:pt idx="0">
                  <c:v>0</c:v>
                </c:pt>
                <c:pt idx="1">
                  <c:v>0</c:v>
                </c:pt>
                <c:pt idx="2">
                  <c:v>0</c:v>
                </c:pt>
                <c:pt idx="3">
                  <c:v>9.1054828950508891E-3</c:v>
                </c:pt>
                <c:pt idx="4">
                  <c:v>5.8198546776086638E-3</c:v>
                </c:pt>
                <c:pt idx="5">
                  <c:v>4.3638302417403525E-3</c:v>
                </c:pt>
                <c:pt idx="6">
                  <c:v>7.1033907712683567E-3</c:v>
                </c:pt>
                <c:pt idx="7">
                  <c:v>7.0742336570189029E-3</c:v>
                </c:pt>
                <c:pt idx="8">
                  <c:v>7.1033897572724859E-3</c:v>
                </c:pt>
                <c:pt idx="9">
                  <c:v>1.3504691724315407E-2</c:v>
                </c:pt>
                <c:pt idx="10">
                  <c:v>1.3203497693082785E-2</c:v>
                </c:pt>
                <c:pt idx="11">
                  <c:v>1.2514716131716227E-2</c:v>
                </c:pt>
                <c:pt idx="12">
                  <c:v>1.2072264696949402E-2</c:v>
                </c:pt>
                <c:pt idx="13">
                  <c:v>1.3088191554344776E-2</c:v>
                </c:pt>
                <c:pt idx="14">
                  <c:v>1.3236344468031571E-2</c:v>
                </c:pt>
                <c:pt idx="15">
                  <c:v>1.4637082061574921E-2</c:v>
                </c:pt>
                <c:pt idx="16">
                  <c:v>1.4986866506175959E-2</c:v>
                </c:pt>
                <c:pt idx="17">
                  <c:v>1.6574039719001933E-2</c:v>
                </c:pt>
                <c:pt idx="18">
                  <c:v>1.8848026394742638E-2</c:v>
                </c:pt>
                <c:pt idx="19">
                  <c:v>1.4931515714509257E-2</c:v>
                </c:pt>
                <c:pt idx="20">
                  <c:v>1.2864371629838011E-2</c:v>
                </c:pt>
                <c:pt idx="21">
                  <c:v>9.9903929977554276E-3</c:v>
                </c:pt>
                <c:pt idx="22">
                  <c:v>1.2052535378625943E-2</c:v>
                </c:pt>
                <c:pt idx="23">
                  <c:v>1.3833810256375438E-2</c:v>
                </c:pt>
                <c:pt idx="24">
                  <c:v>1.1330534703014251E-2</c:v>
                </c:pt>
                <c:pt idx="25">
                  <c:v>1.1700811734456333E-2</c:v>
                </c:pt>
                <c:pt idx="26">
                  <c:v>7.8776549928145419E-3</c:v>
                </c:pt>
                <c:pt idx="27">
                  <c:v>6.6582879062092584E-3</c:v>
                </c:pt>
                <c:pt idx="28">
                  <c:v>4.4027143483075012E-3</c:v>
                </c:pt>
                <c:pt idx="29">
                  <c:v>3.6672606848255568E-3</c:v>
                </c:pt>
                <c:pt idx="30">
                  <c:v>2.2267671510359734E-3</c:v>
                </c:pt>
                <c:pt idx="31">
                  <c:v>2.0655983831135045E-3</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4"/>
          <c:order val="4"/>
          <c:tx>
            <c:strRef>
              <c:f>'EDU Cross-Country Comparisons'!$O$1</c:f>
              <c:strCache>
                <c:ptCount val="1"/>
                <c:pt idx="0">
                  <c:v>Normalized CFE (ITA)</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Comparisons'!$O$2:$O$112</c:f>
              <c:numCache>
                <c:formatCode>General</c:formatCode>
                <c:ptCount val="111"/>
                <c:pt idx="0">
                  <c:v>0</c:v>
                </c:pt>
                <c:pt idx="1">
                  <c:v>0</c:v>
                </c:pt>
                <c:pt idx="2">
                  <c:v>0</c:v>
                </c:pt>
                <c:pt idx="3">
                  <c:v>4.2522253855272803E-3</c:v>
                </c:pt>
                <c:pt idx="4">
                  <c:v>8.5044507710545988E-3</c:v>
                </c:pt>
                <c:pt idx="5">
                  <c:v>9.909203800201976E-3</c:v>
                </c:pt>
                <c:pt idx="6">
                  <c:v>9.871237502116945E-3</c:v>
                </c:pt>
                <c:pt idx="7">
                  <c:v>8.2766529825442151E-3</c:v>
                </c:pt>
                <c:pt idx="8">
                  <c:v>1.0896327550413733E-2</c:v>
                </c:pt>
                <c:pt idx="9">
                  <c:v>8.390551876799426E-3</c:v>
                </c:pt>
                <c:pt idx="10">
                  <c:v>9.3776756270111047E-3</c:v>
                </c:pt>
                <c:pt idx="11">
                  <c:v>1.5224485532111153E-2</c:v>
                </c:pt>
                <c:pt idx="12">
                  <c:v>1.6059744089982588E-2</c:v>
                </c:pt>
                <c:pt idx="13">
                  <c:v>1.7274665628704691E-2</c:v>
                </c:pt>
                <c:pt idx="14">
                  <c:v>2.2703846254869039E-2</c:v>
                </c:pt>
                <c:pt idx="15">
                  <c:v>1.6249575580407901E-2</c:v>
                </c:pt>
                <c:pt idx="16">
                  <c:v>1.2187181685305935E-2</c:v>
                </c:pt>
                <c:pt idx="17">
                  <c:v>1.2225147983391008E-2</c:v>
                </c:pt>
                <c:pt idx="18">
                  <c:v>1.4920755147430628E-2</c:v>
                </c:pt>
                <c:pt idx="19">
                  <c:v>2.3121475533804777E-2</c:v>
                </c:pt>
                <c:pt idx="20">
                  <c:v>2.5589284909333973E-2</c:v>
                </c:pt>
                <c:pt idx="21">
                  <c:v>3.8194095873575383E-2</c:v>
                </c:pt>
                <c:pt idx="22">
                  <c:v>2.801912798677814E-2</c:v>
                </c:pt>
                <c:pt idx="23">
                  <c:v>1.9362812023383295E-2</c:v>
                </c:pt>
                <c:pt idx="24">
                  <c:v>1.9628576109978754E-2</c:v>
                </c:pt>
                <c:pt idx="25">
                  <c:v>2.0843497648700814E-2</c:v>
                </c:pt>
                <c:pt idx="26">
                  <c:v>1.3781766204878705E-2</c:v>
                </c:pt>
                <c:pt idx="27">
                  <c:v>8.0108888959487586E-3</c:v>
                </c:pt>
                <c:pt idx="28">
                  <c:v>7.0617314438221499E-3</c:v>
                </c:pt>
                <c:pt idx="29">
                  <c:v>1.3667867310623494E-3</c:v>
                </c:pt>
                <c:pt idx="30">
                  <c:v>2.0501800965935261E-3</c:v>
                </c:pt>
                <c:pt idx="31">
                  <c:v>2.0501800965935261E-3</c:v>
                </c:pt>
                <c:pt idx="32">
                  <c:v>2.6196745678695021E-3</c:v>
                </c:pt>
                <c:pt idx="33">
                  <c:v>1.1389889425519571E-3</c:v>
                </c:pt>
                <c:pt idx="34">
                  <c:v>2.164078990848718E-3</c:v>
                </c:pt>
                <c:pt idx="35">
                  <c:v>3.7206972123363965E-3</c:v>
                </c:pt>
                <c:pt idx="36">
                  <c:v>2.4678093755292436E-3</c:v>
                </c:pt>
                <c:pt idx="37">
                  <c:v>1.898314904253263E-4</c:v>
                </c:pt>
                <c:pt idx="38">
                  <c:v>2.164078990848718E-3</c:v>
                </c:pt>
                <c:pt idx="39">
                  <c:v>1.7464497119130042E-3</c:v>
                </c:pt>
                <c:pt idx="40">
                  <c:v>2.3539104812740435E-3</c:v>
                </c:pt>
                <c:pt idx="41">
                  <c:v>1.518651923402612E-4</c:v>
                </c:pt>
                <c:pt idx="42">
                  <c:v>1.6705171157428669E-3</c:v>
                </c:pt>
                <c:pt idx="43">
                  <c:v>5.3152817319091384E-4</c:v>
                </c:pt>
                <c:pt idx="44">
                  <c:v>0</c:v>
                </c:pt>
                <c:pt idx="45">
                  <c:v>0</c:v>
                </c:pt>
                <c:pt idx="46">
                  <c:v>1.17695524063702E-3</c:v>
                </c:pt>
                <c:pt idx="47">
                  <c:v>9.4915745212663155E-4</c:v>
                </c:pt>
                <c:pt idx="48">
                  <c:v>5.3152817319091384E-4</c:v>
                </c:pt>
                <c:pt idx="49">
                  <c:v>2.2779778851039179E-4</c:v>
                </c:pt>
                <c:pt idx="50">
                  <c:v>3.037303846805224E-4</c:v>
                </c:pt>
                <c:pt idx="51">
                  <c:v>1.1389889425519572E-4</c:v>
                </c:pt>
                <c:pt idx="52">
                  <c:v>2.6576408659545692E-4</c:v>
                </c:pt>
                <c:pt idx="53">
                  <c:v>1.0250900482967572E-3</c:v>
                </c:pt>
                <c:pt idx="54">
                  <c:v>7.59325961701306E-5</c:v>
                </c:pt>
                <c:pt idx="55">
                  <c:v>7.2135966361623941E-4</c:v>
                </c:pt>
                <c:pt idx="56">
                  <c:v>1.518651923402612E-4</c:v>
                </c:pt>
                <c:pt idx="57">
                  <c:v>4.1762927893571392E-4</c:v>
                </c:pt>
                <c:pt idx="58">
                  <c:v>1.518651923402612E-4</c:v>
                </c:pt>
                <c:pt idx="59">
                  <c:v>9.4915745212663155E-4</c:v>
                </c:pt>
                <c:pt idx="60">
                  <c:v>2.6576408659545692E-4</c:v>
                </c:pt>
                <c:pt idx="61">
                  <c:v>3.037303846805224E-4</c:v>
                </c:pt>
                <c:pt idx="62">
                  <c:v>4.1762927893571392E-4</c:v>
                </c:pt>
                <c:pt idx="63">
                  <c:v>3.037303846805224E-4</c:v>
                </c:pt>
                <c:pt idx="64">
                  <c:v>1.898314904253263E-4</c:v>
                </c:pt>
                <c:pt idx="65">
                  <c:v>1.1389889425519572E-4</c:v>
                </c:pt>
                <c:pt idx="66">
                  <c:v>6.0746076936104329E-4</c:v>
                </c:pt>
                <c:pt idx="67">
                  <c:v>5.6949447127597672E-4</c:v>
                </c:pt>
                <c:pt idx="68">
                  <c:v>7.2135966361623941E-4</c:v>
                </c:pt>
                <c:pt idx="69">
                  <c:v>4.1762927893571392E-4</c:v>
                </c:pt>
                <c:pt idx="70">
                  <c:v>3.037303846805224E-4</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numCache>
            </c:numRef>
          </c:yVal>
          <c:smooth val="1"/>
        </c:ser>
        <c:ser>
          <c:idx val="5"/>
          <c:order val="5"/>
          <c:tx>
            <c:strRef>
              <c:f>'EDU Cross-Country Comparisons'!$R$1</c:f>
              <c:strCache>
                <c:ptCount val="1"/>
                <c:pt idx="0">
                  <c:v>Normalized CFE (SVN)</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Comparisons'!$R$2:$R$112</c:f>
              <c:numCache>
                <c:formatCode>General</c:formatCode>
                <c:ptCount val="111"/>
                <c:pt idx="0">
                  <c:v>0</c:v>
                </c:pt>
                <c:pt idx="1">
                  <c:v>2.0326393666722592E-2</c:v>
                </c:pt>
                <c:pt idx="2">
                  <c:v>3.0117393442913195E-2</c:v>
                </c:pt>
                <c:pt idx="3">
                  <c:v>6.3388910629293305E-2</c:v>
                </c:pt>
                <c:pt idx="4">
                  <c:v>5.4124857053406202E-2</c:v>
                </c:pt>
                <c:pt idx="5">
                  <c:v>5.9465833959742934E-2</c:v>
                </c:pt>
                <c:pt idx="6">
                  <c:v>3.3402990335996946E-2</c:v>
                </c:pt>
                <c:pt idx="7">
                  <c:v>2.8820906472628149E-2</c:v>
                </c:pt>
                <c:pt idx="8">
                  <c:v>1.8601114861153796E-2</c:v>
                </c:pt>
                <c:pt idx="9">
                  <c:v>0</c:v>
                </c:pt>
                <c:pt idx="10">
                  <c:v>1.6703855394822897E-2</c:v>
                </c:pt>
                <c:pt idx="11">
                  <c:v>0</c:v>
                </c:pt>
                <c:pt idx="12">
                  <c:v>0</c:v>
                </c:pt>
                <c:pt idx="13">
                  <c:v>1.4337919220459809E-2</c:v>
                </c:pt>
                <c:pt idx="14">
                  <c:v>1.2146259228124382E-2</c:v>
                </c:pt>
                <c:pt idx="15">
                  <c:v>1.1651487256541672E-2</c:v>
                </c:pt>
                <c:pt idx="16">
                  <c:v>1.2304944727826946E-2</c:v>
                </c:pt>
                <c:pt idx="17">
                  <c:v>1.1246185675633886E-2</c:v>
                </c:pt>
                <c:pt idx="18">
                  <c:v>9.7660066436452593E-3</c:v>
                </c:pt>
                <c:pt idx="19">
                  <c:v>1.4022866938652557E-2</c:v>
                </c:pt>
                <c:pt idx="20">
                  <c:v>6.3302385257191993E-3</c:v>
                </c:pt>
                <c:pt idx="21">
                  <c:v>1.0186862586304909E-2</c:v>
                </c:pt>
                <c:pt idx="22">
                  <c:v>9.1979318198743849E-3</c:v>
                </c:pt>
                <c:pt idx="23">
                  <c:v>7.4333678888363125E-3</c:v>
                </c:pt>
                <c:pt idx="24">
                  <c:v>6.4522146084966519E-3</c:v>
                </c:pt>
                <c:pt idx="25">
                  <c:v>3.7039952453657619E-3</c:v>
                </c:pt>
                <c:pt idx="26">
                  <c:v>7.838784230546637E-3</c:v>
                </c:pt>
                <c:pt idx="27">
                  <c:v>3.219187014205151E-3</c:v>
                </c:pt>
                <c:pt idx="28">
                  <c:v>5.1122491652263528E-5</c:v>
                </c:pt>
                <c:pt idx="29">
                  <c:v>6.5538337730651833E-4</c:v>
                </c:pt>
                <c:pt idx="30">
                  <c:v>3.9642410031611547E-6</c:v>
                </c:pt>
                <c:pt idx="31">
                  <c:v>0</c:v>
                </c:pt>
                <c:pt idx="32">
                  <c:v>0</c:v>
                </c:pt>
                <c:pt idx="33">
                  <c:v>4.557141091282117E-4</c:v>
                </c:pt>
                <c:pt idx="34">
                  <c:v>0</c:v>
                </c:pt>
                <c:pt idx="35">
                  <c:v>0</c:v>
                </c:pt>
                <c:pt idx="36">
                  <c:v>0</c:v>
                </c:pt>
                <c:pt idx="37">
                  <c:v>5.0195401392438388E-5</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6"/>
          <c:order val="6"/>
          <c:tx>
            <c:strRef>
              <c:f>'EDU Cross-Country Comparisons'!$U$1</c:f>
              <c:strCache>
                <c:ptCount val="1"/>
                <c:pt idx="0">
                  <c:v>Normalized CFE (ESP)</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Comparisons'!$U$2:$U$112</c:f>
              <c:numCache>
                <c:formatCode>General</c:formatCode>
                <c:ptCount val="111"/>
                <c:pt idx="0">
                  <c:v>0</c:v>
                </c:pt>
                <c:pt idx="1">
                  <c:v>0</c:v>
                </c:pt>
                <c:pt idx="2">
                  <c:v>0</c:v>
                </c:pt>
                <c:pt idx="3">
                  <c:v>0</c:v>
                </c:pt>
                <c:pt idx="4">
                  <c:v>1.356688102946068E-2</c:v>
                </c:pt>
                <c:pt idx="5">
                  <c:v>1.5139069625774047E-2</c:v>
                </c:pt>
                <c:pt idx="6">
                  <c:v>9.3412306247847732E-3</c:v>
                </c:pt>
                <c:pt idx="7">
                  <c:v>2.2821359055454286E-2</c:v>
                </c:pt>
                <c:pt idx="8">
                  <c:v>1.1870017396003685E-2</c:v>
                </c:pt>
                <c:pt idx="9">
                  <c:v>1.2789813323932914E-2</c:v>
                </c:pt>
                <c:pt idx="10">
                  <c:v>1.5107110226362861E-2</c:v>
                </c:pt>
                <c:pt idx="11">
                  <c:v>2.182981430413462E-2</c:v>
                </c:pt>
                <c:pt idx="12">
                  <c:v>1.4523829971362853E-2</c:v>
                </c:pt>
                <c:pt idx="13">
                  <c:v>2.6192620261992643E-2</c:v>
                </c:pt>
                <c:pt idx="14">
                  <c:v>2.806137103882202E-2</c:v>
                </c:pt>
                <c:pt idx="15">
                  <c:v>1.0554420515196651E-2</c:v>
                </c:pt>
                <c:pt idx="16">
                  <c:v>1.4790871148846928E-2</c:v>
                </c:pt>
                <c:pt idx="17">
                  <c:v>3.0741757042935698E-2</c:v>
                </c:pt>
                <c:pt idx="18">
                  <c:v>3.8184455641377762E-2</c:v>
                </c:pt>
                <c:pt idx="19">
                  <c:v>4.1411551612335291E-2</c:v>
                </c:pt>
                <c:pt idx="20">
                  <c:v>4.4611282100029979E-2</c:v>
                </c:pt>
                <c:pt idx="21">
                  <c:v>2.8575374812003996E-2</c:v>
                </c:pt>
                <c:pt idx="22">
                  <c:v>5.0756770797322735E-2</c:v>
                </c:pt>
                <c:pt idx="23">
                  <c:v>3.0007007678281676E-2</c:v>
                </c:pt>
                <c:pt idx="24">
                  <c:v>1.4182720382285297E-2</c:v>
                </c:pt>
                <c:pt idx="25">
                  <c:v>3.1473355162153049E-2</c:v>
                </c:pt>
                <c:pt idx="26">
                  <c:v>7.1225614812387567E-3</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7"/>
          <c:order val="7"/>
          <c:tx>
            <c:strRef>
              <c:f>'EDU Cross-Country Comparisons'!$X$1</c:f>
              <c:strCache>
                <c:ptCount val="1"/>
                <c:pt idx="0">
                  <c:v>Normalized CFE (SWE)</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Comparisons'!$X$2:$X$112</c:f>
              <c:numCache>
                <c:formatCode>General</c:formatCode>
                <c:ptCount val="111"/>
                <c:pt idx="0">
                  <c:v>0</c:v>
                </c:pt>
                <c:pt idx="1">
                  <c:v>6.8997173544421472E-3</c:v>
                </c:pt>
                <c:pt idx="2">
                  <c:v>1.6191887446889774E-2</c:v>
                </c:pt>
                <c:pt idx="3">
                  <c:v>2.2711498869927425E-2</c:v>
                </c:pt>
                <c:pt idx="4">
                  <c:v>2.3041168250179388E-2</c:v>
                </c:pt>
                <c:pt idx="5">
                  <c:v>2.1391417027775576E-2</c:v>
                </c:pt>
                <c:pt idx="6">
                  <c:v>1.9121843099580604E-2</c:v>
                </c:pt>
                <c:pt idx="7">
                  <c:v>1.6653056497474047E-2</c:v>
                </c:pt>
                <c:pt idx="8">
                  <c:v>1.4993078565575297E-2</c:v>
                </c:pt>
                <c:pt idx="9">
                  <c:v>1.16687249567513E-2</c:v>
                </c:pt>
                <c:pt idx="10">
                  <c:v>7.968411389927656E-3</c:v>
                </c:pt>
                <c:pt idx="11">
                  <c:v>3.8196623119153539E-3</c:v>
                </c:pt>
                <c:pt idx="12">
                  <c:v>1.5742625993561666E-3</c:v>
                </c:pt>
                <c:pt idx="13">
                  <c:v>6.5811993740760562E-5</c:v>
                </c:pt>
                <c:pt idx="14">
                  <c:v>3.1560719734122286E-5</c:v>
                </c:pt>
                <c:pt idx="15">
                  <c:v>5.8314885838896761E-5</c:v>
                </c:pt>
                <c:pt idx="16">
                  <c:v>0</c:v>
                </c:pt>
                <c:pt idx="17">
                  <c:v>0</c:v>
                </c:pt>
                <c:pt idx="18">
                  <c:v>8.0210110991113066E-6</c:v>
                </c:pt>
                <c:pt idx="19">
                  <c:v>3.5605293914988216E-5</c:v>
                </c:pt>
                <c:pt idx="20">
                  <c:v>6.619843546649612E-5</c:v>
                </c:pt>
                <c:pt idx="21">
                  <c:v>1.0357385921396466E-4</c:v>
                </c:pt>
                <c:pt idx="22">
                  <c:v>1.5020607791566947E-4</c:v>
                </c:pt>
                <c:pt idx="23">
                  <c:v>2.0694625493929389E-4</c:v>
                </c:pt>
                <c:pt idx="24">
                  <c:v>2.7260105775734879E-4</c:v>
                </c:pt>
                <c:pt idx="25">
                  <c:v>3.4543927960250983E-4</c:v>
                </c:pt>
                <c:pt idx="26">
                  <c:v>4.2365026135892433E-4</c:v>
                </c:pt>
                <c:pt idx="27">
                  <c:v>5.0460289657770893E-4</c:v>
                </c:pt>
                <c:pt idx="28">
                  <c:v>5.8617345629789145E-4</c:v>
                </c:pt>
                <c:pt idx="29">
                  <c:v>6.6606934432242629E-4</c:v>
                </c:pt>
                <c:pt idx="30">
                  <c:v>7.4173664264208722E-4</c:v>
                </c:pt>
                <c:pt idx="31">
                  <c:v>8.1101604216193216E-4</c:v>
                </c:pt>
                <c:pt idx="32">
                  <c:v>8.7294362333912505E-4</c:v>
                </c:pt>
                <c:pt idx="33">
                  <c:v>9.2705892969700344E-4</c:v>
                </c:pt>
                <c:pt idx="34">
                  <c:v>9.7291263396819092E-4</c:v>
                </c:pt>
                <c:pt idx="35">
                  <c:v>1.0100735774126516E-3</c:v>
                </c:pt>
                <c:pt idx="36">
                  <c:v>1.0386099481354846E-3</c:v>
                </c:pt>
                <c:pt idx="37">
                  <c:v>1.0585279895298026E-3</c:v>
                </c:pt>
                <c:pt idx="38">
                  <c:v>1.0695707505868099E-3</c:v>
                </c:pt>
                <c:pt idx="39">
                  <c:v>1.0715196489596685E-3</c:v>
                </c:pt>
                <c:pt idx="40">
                  <c:v>1.0641604929427831E-3</c:v>
                </c:pt>
                <c:pt idx="41">
                  <c:v>1.0476700417093312E-3</c:v>
                </c:pt>
                <c:pt idx="42">
                  <c:v>1.0223235111690449E-3</c:v>
                </c:pt>
                <c:pt idx="43">
                  <c:v>9.882631869479728E-4</c:v>
                </c:pt>
                <c:pt idx="44">
                  <c:v>9.4589630490410554E-4</c:v>
                </c:pt>
                <c:pt idx="45">
                  <c:v>8.9602354657364802E-4</c:v>
                </c:pt>
                <c:pt idx="46">
                  <c:v>8.3929624895524705E-4</c:v>
                </c:pt>
                <c:pt idx="47">
                  <c:v>7.7627094251793178E-4</c:v>
                </c:pt>
                <c:pt idx="48">
                  <c:v>7.0743540188313427E-4</c:v>
                </c:pt>
                <c:pt idx="49">
                  <c:v>6.3429607610146607E-4</c:v>
                </c:pt>
                <c:pt idx="50">
                  <c:v>5.5934014814438724E-4</c:v>
                </c:pt>
                <c:pt idx="51">
                  <c:v>4.8515980956884938E-4</c:v>
                </c:pt>
                <c:pt idx="52">
                  <c:v>4.1419415212157358E-4</c:v>
                </c:pt>
                <c:pt idx="53">
                  <c:v>3.4849996266049548E-4</c:v>
                </c:pt>
                <c:pt idx="54">
                  <c:v>2.8855308946467844E-4</c:v>
                </c:pt>
                <c:pt idx="55">
                  <c:v>2.3449594805668793E-4</c:v>
                </c:pt>
                <c:pt idx="56">
                  <c:v>1.8756267832203966E-4</c:v>
                </c:pt>
                <c:pt idx="57">
                  <c:v>1.4938674516322555E-4</c:v>
                </c:pt>
                <c:pt idx="58">
                  <c:v>1.2109528632215958E-4</c:v>
                </c:pt>
                <c:pt idx="59">
                  <c:v>1.0219311722334015E-4</c:v>
                </c:pt>
                <c:pt idx="60">
                  <c:v>9.0733184830763975E-5</c:v>
                </c:pt>
                <c:pt idx="61">
                  <c:v>8.4990854879156476E-5</c:v>
                </c:pt>
                <c:pt idx="62">
                  <c:v>8.3607438190745192E-5</c:v>
                </c:pt>
                <c:pt idx="63">
                  <c:v>8.4511584268099645E-5</c:v>
                </c:pt>
                <c:pt idx="64">
                  <c:v>8.6942840993564998E-5</c:v>
                </c:pt>
                <c:pt idx="65">
                  <c:v>9.0807853017655358E-5</c:v>
                </c:pt>
                <c:pt idx="66">
                  <c:v>9.576304133070726E-5</c:v>
                </c:pt>
                <c:pt idx="67">
                  <c:v>1.0118398557895108E-4</c:v>
                </c:pt>
                <c:pt idx="68">
                  <c:v>1.069805596741013E-4</c:v>
                </c:pt>
                <c:pt idx="69">
                  <c:v>1.1323645079128987E-4</c:v>
                </c:pt>
                <c:pt idx="70">
                  <c:v>1.1996857510785493E-4</c:v>
                </c:pt>
                <c:pt idx="71">
                  <c:v>1.1996857510785493E-4</c:v>
                </c:pt>
                <c:pt idx="72">
                  <c:v>1.1996857510785493E-4</c:v>
                </c:pt>
                <c:pt idx="73">
                  <c:v>1.1996857510785493E-4</c:v>
                </c:pt>
                <c:pt idx="74">
                  <c:v>1.1996857510785493E-4</c:v>
                </c:pt>
                <c:pt idx="75">
                  <c:v>1.1996857510785493E-4</c:v>
                </c:pt>
                <c:pt idx="76">
                  <c:v>1.1996857510785493E-4</c:v>
                </c:pt>
                <c:pt idx="77">
                  <c:v>1.1996857510785493E-4</c:v>
                </c:pt>
                <c:pt idx="78">
                  <c:v>1.1996857510785493E-4</c:v>
                </c:pt>
                <c:pt idx="79">
                  <c:v>1.1996857510785493E-4</c:v>
                </c:pt>
                <c:pt idx="80">
                  <c:v>1.1996857510785493E-4</c:v>
                </c:pt>
                <c:pt idx="81">
                  <c:v>1.1996857510785493E-4</c:v>
                </c:pt>
                <c:pt idx="82">
                  <c:v>1.1996857510785493E-4</c:v>
                </c:pt>
                <c:pt idx="83">
                  <c:v>1.1996857510785493E-4</c:v>
                </c:pt>
                <c:pt idx="84">
                  <c:v>1.1996857510785493E-4</c:v>
                </c:pt>
                <c:pt idx="85">
                  <c:v>1.1996857510785493E-4</c:v>
                </c:pt>
                <c:pt idx="86">
                  <c:v>1.1996857510785493E-4</c:v>
                </c:pt>
                <c:pt idx="87">
                  <c:v>1.1996857510785493E-4</c:v>
                </c:pt>
                <c:pt idx="88">
                  <c:v>1.1996857510785493E-4</c:v>
                </c:pt>
                <c:pt idx="89">
                  <c:v>1.1996857510785493E-4</c:v>
                </c:pt>
                <c:pt idx="90">
                  <c:v>1.1996857510785493E-4</c:v>
                </c:pt>
              </c:numCache>
            </c:numRef>
          </c:yVal>
          <c:smooth val="1"/>
        </c:ser>
        <c:ser>
          <c:idx val="8"/>
          <c:order val="8"/>
          <c:tx>
            <c:strRef>
              <c:f>'EDU Cross-Country Comparisons'!$AA$1</c:f>
              <c:strCache>
                <c:ptCount val="1"/>
                <c:pt idx="0">
                  <c:v>Normalized CFE (GBR)</c:v>
                </c:pt>
              </c:strCache>
            </c:strRef>
          </c:tx>
          <c:marker>
            <c:symbol val="x"/>
            <c:size val="7"/>
          </c:marker>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Comparisons'!$AA$2:$AA$112</c:f>
              <c:numCache>
                <c:formatCode>General</c:formatCode>
                <c:ptCount val="111"/>
                <c:pt idx="0">
                  <c:v>0</c:v>
                </c:pt>
                <c:pt idx="1">
                  <c:v>0</c:v>
                </c:pt>
                <c:pt idx="2">
                  <c:v>0</c:v>
                </c:pt>
                <c:pt idx="3">
                  <c:v>1.3594609622735771E-2</c:v>
                </c:pt>
                <c:pt idx="4">
                  <c:v>1.8899497699310094E-2</c:v>
                </c:pt>
                <c:pt idx="5">
                  <c:v>1.1298251964369331E-2</c:v>
                </c:pt>
                <c:pt idx="6">
                  <c:v>1.695971551598599E-2</c:v>
                </c:pt>
                <c:pt idx="7">
                  <c:v>2.4567174498835553E-2</c:v>
                </c:pt>
                <c:pt idx="8">
                  <c:v>2.3822180169922488E-2</c:v>
                </c:pt>
                <c:pt idx="9">
                  <c:v>5.2120721280368321E-2</c:v>
                </c:pt>
                <c:pt idx="10">
                  <c:v>0</c:v>
                </c:pt>
                <c:pt idx="11">
                  <c:v>1.5754561938087913E-2</c:v>
                </c:pt>
                <c:pt idx="12">
                  <c:v>9.0685890953168535E-2</c:v>
                </c:pt>
                <c:pt idx="13">
                  <c:v>4.0195499632801321E-2</c:v>
                </c:pt>
                <c:pt idx="14">
                  <c:v>2.7998882388649348E-2</c:v>
                </c:pt>
                <c:pt idx="15">
                  <c:v>4.1472791841367186E-2</c:v>
                </c:pt>
                <c:pt idx="16">
                  <c:v>2.9956082544486999E-2</c:v>
                </c:pt>
                <c:pt idx="17">
                  <c:v>5.7096423208711868E-2</c:v>
                </c:pt>
                <c:pt idx="18">
                  <c:v>3.6113511747629841E-2</c:v>
                </c:pt>
                <c:pt idx="19">
                  <c:v>6.5433967818584954E-3</c:v>
                </c:pt>
                <c:pt idx="20">
                  <c:v>7.1878965621426615E-3</c:v>
                </c:pt>
                <c:pt idx="21">
                  <c:v>2.5376756448356724E-2</c:v>
                </c:pt>
                <c:pt idx="22">
                  <c:v>2.935573278154642E-2</c:v>
                </c:pt>
                <c:pt idx="23">
                  <c:v>4.3704921451033128E-2</c:v>
                </c:pt>
                <c:pt idx="24">
                  <c:v>7.5518915908483891E-3</c:v>
                </c:pt>
                <c:pt idx="25">
                  <c:v>1.0843157653007626E-2</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dLbls>
          <c:showLegendKey val="0"/>
          <c:showVal val="0"/>
          <c:showCatName val="0"/>
          <c:showSerName val="0"/>
          <c:showPercent val="0"/>
          <c:showBubbleSize val="0"/>
        </c:dLbls>
        <c:axId val="168148992"/>
        <c:axId val="168150912"/>
      </c:scatterChart>
      <c:valAx>
        <c:axId val="168148992"/>
        <c:scaling>
          <c:orientation val="minMax"/>
          <c:max val="30"/>
        </c:scaling>
        <c:delete val="0"/>
        <c:axPos val="b"/>
        <c:title>
          <c:tx>
            <c:rich>
              <a:bodyPr/>
              <a:lstStyle/>
              <a:p>
                <a:pPr>
                  <a:defRPr/>
                </a:pPr>
                <a:r>
                  <a:rPr lang="en-US"/>
                  <a:t>Age</a:t>
                </a:r>
              </a:p>
            </c:rich>
          </c:tx>
          <c:layout/>
          <c:overlay val="0"/>
        </c:title>
        <c:numFmt formatCode="General" sourceLinked="1"/>
        <c:majorTickMark val="none"/>
        <c:minorTickMark val="none"/>
        <c:tickLblPos val="nextTo"/>
        <c:crossAx val="168150912"/>
        <c:crosses val="autoZero"/>
        <c:crossBetween val="midCat"/>
      </c:valAx>
      <c:valAx>
        <c:axId val="168150912"/>
        <c:scaling>
          <c:orientation val="minMax"/>
        </c:scaling>
        <c:delete val="0"/>
        <c:axPos val="l"/>
        <c:majorGridlines/>
        <c:title>
          <c:tx>
            <c:rich>
              <a:bodyPr/>
              <a:lstStyle/>
              <a:p>
                <a:pPr>
                  <a:defRPr/>
                </a:pPr>
                <a:r>
                  <a:rPr lang="en-US"/>
                  <a:t>Normalized CFE</a:t>
                </a:r>
              </a:p>
            </c:rich>
          </c:tx>
          <c:layout/>
          <c:overlay val="0"/>
        </c:title>
        <c:numFmt formatCode="General" sourceLinked="1"/>
        <c:majorTickMark val="none"/>
        <c:minorTickMark val="none"/>
        <c:tickLblPos val="nextTo"/>
        <c:crossAx val="168148992"/>
        <c:crosses val="autoZero"/>
        <c:crossBetween val="midCat"/>
      </c:valAx>
    </c:plotArea>
    <c:legend>
      <c:legendPos val="r"/>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CGE-CFE</a:t>
            </a:r>
            <a:r>
              <a:rPr lang="en-US" baseline="0"/>
              <a:t> Imbalance for NTA High Income European Countries</a:t>
            </a:r>
            <a:endParaRPr lang="en-US"/>
          </a:p>
        </c:rich>
      </c:tx>
      <c:layout>
        <c:manualLayout>
          <c:xMode val="edge"/>
          <c:yMode val="edge"/>
          <c:x val="0.1565693350831146"/>
          <c:y val="2.7777777777777776E-2"/>
        </c:manualLayout>
      </c:layout>
      <c:overlay val="0"/>
    </c:title>
    <c:autoTitleDeleted val="0"/>
    <c:plotArea>
      <c:layout/>
      <c:scatterChart>
        <c:scatterStyle val="smoothMarker"/>
        <c:varyColors val="0"/>
        <c:ser>
          <c:idx val="0"/>
          <c:order val="0"/>
          <c:tx>
            <c:strRef>
              <c:f>'EDU Cross-Country Comparisons'!$D$1</c:f>
              <c:strCache>
                <c:ptCount val="1"/>
                <c:pt idx="0">
                  <c:v>Public-Private Difference (AUT)</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Comparisons'!$D$2:$D$112</c:f>
              <c:numCache>
                <c:formatCode>General</c:formatCode>
                <c:ptCount val="111"/>
                <c:pt idx="0">
                  <c:v>5.3855690663144216E-4</c:v>
                </c:pt>
                <c:pt idx="1">
                  <c:v>8.8587182776577985E-4</c:v>
                </c:pt>
                <c:pt idx="2">
                  <c:v>5.4946499445894508E-3</c:v>
                </c:pt>
                <c:pt idx="3">
                  <c:v>5.1656129290541745E-2</c:v>
                </c:pt>
                <c:pt idx="4">
                  <c:v>8.9687988787866851E-2</c:v>
                </c:pt>
                <c:pt idx="5">
                  <c:v>9.8014263054696377E-2</c:v>
                </c:pt>
                <c:pt idx="6">
                  <c:v>0.14244449077520627</c:v>
                </c:pt>
                <c:pt idx="7">
                  <c:v>0.18575094123740851</c:v>
                </c:pt>
                <c:pt idx="8">
                  <c:v>0.18644244916967267</c:v>
                </c:pt>
                <c:pt idx="9">
                  <c:v>0.18613156865109207</c:v>
                </c:pt>
                <c:pt idx="10">
                  <c:v>0.21635974138260206</c:v>
                </c:pt>
                <c:pt idx="11">
                  <c:v>0.23947829952287805</c:v>
                </c:pt>
                <c:pt idx="12">
                  <c:v>0.24180025116153761</c:v>
                </c:pt>
                <c:pt idx="13">
                  <c:v>0.24163618273672283</c:v>
                </c:pt>
                <c:pt idx="14">
                  <c:v>0.220686013981884</c:v>
                </c:pt>
                <c:pt idx="15">
                  <c:v>0.19485800109878718</c:v>
                </c:pt>
                <c:pt idx="16">
                  <c:v>0.18601169551447783</c:v>
                </c:pt>
                <c:pt idx="17">
                  <c:v>0.1828398015369434</c:v>
                </c:pt>
                <c:pt idx="18">
                  <c:v>0.15222775432266825</c:v>
                </c:pt>
                <c:pt idx="19">
                  <c:v>8.8797684971164803E-2</c:v>
                </c:pt>
                <c:pt idx="20">
                  <c:v>5.6078057147892074E-2</c:v>
                </c:pt>
                <c:pt idx="21">
                  <c:v>4.7474000708407273E-2</c:v>
                </c:pt>
                <c:pt idx="22">
                  <c:v>4.2390269897755226E-2</c:v>
                </c:pt>
                <c:pt idx="23">
                  <c:v>3.7795342625849347E-2</c:v>
                </c:pt>
                <c:pt idx="24">
                  <c:v>3.2514760886705352E-2</c:v>
                </c:pt>
                <c:pt idx="25">
                  <c:v>3.0165877419816075E-2</c:v>
                </c:pt>
                <c:pt idx="26">
                  <c:v>2.131959632180537E-2</c:v>
                </c:pt>
                <c:pt idx="27">
                  <c:v>1.6910638763501139E-2</c:v>
                </c:pt>
                <c:pt idx="28">
                  <c:v>1.338600199646087E-2</c:v>
                </c:pt>
                <c:pt idx="29">
                  <c:v>1.0983582803533962E-2</c:v>
                </c:pt>
                <c:pt idx="30">
                  <c:v>9.4447538060893361E-3</c:v>
                </c:pt>
                <c:pt idx="31">
                  <c:v>8.8091108977011827E-3</c:v>
                </c:pt>
                <c:pt idx="32">
                  <c:v>7.7157056375102987E-3</c:v>
                </c:pt>
                <c:pt idx="33">
                  <c:v>6.9317383739921331E-3</c:v>
                </c:pt>
                <c:pt idx="34">
                  <c:v>6.2465082326009797E-3</c:v>
                </c:pt>
                <c:pt idx="35">
                  <c:v>5.4232618476165936E-3</c:v>
                </c:pt>
                <c:pt idx="36">
                  <c:v>4.5846935491224341E-3</c:v>
                </c:pt>
                <c:pt idx="37">
                  <c:v>3.8917223280900783E-3</c:v>
                </c:pt>
                <c:pt idx="38">
                  <c:v>3.1675983369842202E-3</c:v>
                </c:pt>
                <c:pt idx="39">
                  <c:v>2.4160345664451725E-3</c:v>
                </c:pt>
                <c:pt idx="40">
                  <c:v>1.6770297251460678E-3</c:v>
                </c:pt>
                <c:pt idx="41">
                  <c:v>1.7192255056482646E-3</c:v>
                </c:pt>
                <c:pt idx="42">
                  <c:v>1.7525993379236731E-3</c:v>
                </c:pt>
                <c:pt idx="43">
                  <c:v>1.8011309635218324E-3</c:v>
                </c:pt>
                <c:pt idx="44">
                  <c:v>1.8973946596013364E-3</c:v>
                </c:pt>
                <c:pt idx="45">
                  <c:v>1.9868569609704434E-3</c:v>
                </c:pt>
                <c:pt idx="46">
                  <c:v>2.056596014258972E-3</c:v>
                </c:pt>
                <c:pt idx="47">
                  <c:v>2.1113717698192981E-3</c:v>
                </c:pt>
                <c:pt idx="48">
                  <c:v>2.1575401267154471E-3</c:v>
                </c:pt>
                <c:pt idx="49">
                  <c:v>2.2504188555615466E-3</c:v>
                </c:pt>
                <c:pt idx="50">
                  <c:v>2.3264963885476892E-3</c:v>
                </c:pt>
                <c:pt idx="51">
                  <c:v>2.4059778269039816E-3</c:v>
                </c:pt>
                <c:pt idx="52">
                  <c:v>2.4568616558771302E-3</c:v>
                </c:pt>
                <c:pt idx="53">
                  <c:v>2.5316234377891125E-3</c:v>
                </c:pt>
                <c:pt idx="54">
                  <c:v>2.5417228578774481E-3</c:v>
                </c:pt>
                <c:pt idx="55">
                  <c:v>2.578685017640621E-3</c:v>
                </c:pt>
                <c:pt idx="56">
                  <c:v>2.6217224758912309E-3</c:v>
                </c:pt>
                <c:pt idx="57">
                  <c:v>2.6865930642334776E-3</c:v>
                </c:pt>
                <c:pt idx="58">
                  <c:v>2.8762502903272682E-3</c:v>
                </c:pt>
                <c:pt idx="59">
                  <c:v>3.0830452284038618E-3</c:v>
                </c:pt>
                <c:pt idx="60">
                  <c:v>2.9861668332594763E-3</c:v>
                </c:pt>
                <c:pt idx="61">
                  <c:v>3.0498552603304145E-3</c:v>
                </c:pt>
                <c:pt idx="62">
                  <c:v>3.1197625871779875E-3</c:v>
                </c:pt>
                <c:pt idx="63">
                  <c:v>3.1459238719043613E-3</c:v>
                </c:pt>
                <c:pt idx="64">
                  <c:v>3.1997647778027913E-3</c:v>
                </c:pt>
                <c:pt idx="65">
                  <c:v>3.2754404565444872E-3</c:v>
                </c:pt>
                <c:pt idx="66">
                  <c:v>3.4020299677231412E-3</c:v>
                </c:pt>
                <c:pt idx="67">
                  <c:v>3.4393551755977471E-3</c:v>
                </c:pt>
                <c:pt idx="68">
                  <c:v>3.4386829182350268E-3</c:v>
                </c:pt>
                <c:pt idx="69">
                  <c:v>3.4303108824867866E-3</c:v>
                </c:pt>
                <c:pt idx="70">
                  <c:v>3.4351998384350392E-3</c:v>
                </c:pt>
                <c:pt idx="71">
                  <c:v>3.5057879804514945E-3</c:v>
                </c:pt>
                <c:pt idx="72">
                  <c:v>3.5633261995603473E-3</c:v>
                </c:pt>
                <c:pt idx="73">
                  <c:v>3.6060150101223211E-3</c:v>
                </c:pt>
                <c:pt idx="74">
                  <c:v>3.637067384204436E-3</c:v>
                </c:pt>
                <c:pt idx="75">
                  <c:v>3.6442493028041676E-3</c:v>
                </c:pt>
                <c:pt idx="76">
                  <c:v>3.648413508656005E-3</c:v>
                </c:pt>
                <c:pt idx="77">
                  <c:v>3.6500465054464049E-3</c:v>
                </c:pt>
                <c:pt idx="78">
                  <c:v>3.6500391446792646E-3</c:v>
                </c:pt>
                <c:pt idx="79">
                  <c:v>3.6500700194213725E-3</c:v>
                </c:pt>
                <c:pt idx="80">
                  <c:v>3.6503165657565131E-3</c:v>
                </c:pt>
                <c:pt idx="81">
                  <c:v>3.6503165657565131E-3</c:v>
                </c:pt>
                <c:pt idx="82">
                  <c:v>3.6503165657565131E-3</c:v>
                </c:pt>
                <c:pt idx="83">
                  <c:v>3.6503165657565131E-3</c:v>
                </c:pt>
                <c:pt idx="84">
                  <c:v>3.6503165657565126E-3</c:v>
                </c:pt>
                <c:pt idx="85">
                  <c:v>3.6503165657565126E-3</c:v>
                </c:pt>
                <c:pt idx="86">
                  <c:v>3.6503165657565122E-3</c:v>
                </c:pt>
                <c:pt idx="87">
                  <c:v>3.6503165657565122E-3</c:v>
                </c:pt>
                <c:pt idx="88">
                  <c:v>3.6503165657565126E-3</c:v>
                </c:pt>
                <c:pt idx="89">
                  <c:v>3.6503165657565122E-3</c:v>
                </c:pt>
                <c:pt idx="90">
                  <c:v>3.6503165657565118E-3</c:v>
                </c:pt>
              </c:numCache>
            </c:numRef>
          </c:yVal>
          <c:smooth val="1"/>
        </c:ser>
        <c:ser>
          <c:idx val="1"/>
          <c:order val="1"/>
          <c:tx>
            <c:strRef>
              <c:f>'EDU Cross-Country Comparisons'!$G$1</c:f>
              <c:strCache>
                <c:ptCount val="1"/>
                <c:pt idx="0">
                  <c:v>Public-Private Difference (FIN)</c:v>
                </c:pt>
              </c:strCache>
            </c:strRef>
          </c:tx>
          <c:marker>
            <c:symbol val="diamond"/>
            <c:size val="7"/>
          </c:marker>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Comparisons'!$G$2:$G$112</c:f>
              <c:numCache>
                <c:formatCode>General</c:formatCode>
                <c:ptCount val="111"/>
                <c:pt idx="0">
                  <c:v>-5.2142587933632246E-4</c:v>
                </c:pt>
                <c:pt idx="1">
                  <c:v>-1.0408316467921932E-3</c:v>
                </c:pt>
                <c:pt idx="2">
                  <c:v>-3.1694035537634032E-4</c:v>
                </c:pt>
                <c:pt idx="3">
                  <c:v>1.5976916808871491E-2</c:v>
                </c:pt>
                <c:pt idx="4">
                  <c:v>3.3487677430626452E-2</c:v>
                </c:pt>
                <c:pt idx="5">
                  <c:v>4.9400692170050053E-2</c:v>
                </c:pt>
                <c:pt idx="6">
                  <c:v>6.6598526407946515E-2</c:v>
                </c:pt>
                <c:pt idx="7">
                  <c:v>8.3344722865203544E-2</c:v>
                </c:pt>
                <c:pt idx="8">
                  <c:v>0.10110600534835608</c:v>
                </c:pt>
                <c:pt idx="9">
                  <c:v>0.11774390297708155</c:v>
                </c:pt>
                <c:pt idx="10">
                  <c:v>0.13468912580256773</c:v>
                </c:pt>
                <c:pt idx="11">
                  <c:v>0.15158440524118938</c:v>
                </c:pt>
                <c:pt idx="12">
                  <c:v>0.16890624324264941</c:v>
                </c:pt>
                <c:pt idx="13">
                  <c:v>0.17203817698595872</c:v>
                </c:pt>
                <c:pt idx="14">
                  <c:v>0.17445149401303409</c:v>
                </c:pt>
                <c:pt idx="15">
                  <c:v>0.17753776798448173</c:v>
                </c:pt>
                <c:pt idx="16">
                  <c:v>0.18085975025400641</c:v>
                </c:pt>
                <c:pt idx="17">
                  <c:v>0.18324224091229394</c:v>
                </c:pt>
                <c:pt idx="18">
                  <c:v>0.17244261153197143</c:v>
                </c:pt>
                <c:pt idx="19">
                  <c:v>0.16146332930114562</c:v>
                </c:pt>
                <c:pt idx="20">
                  <c:v>0.1500591252870134</c:v>
                </c:pt>
                <c:pt idx="21">
                  <c:v>0.137654294883305</c:v>
                </c:pt>
                <c:pt idx="22">
                  <c:v>0.12669557194966166</c:v>
                </c:pt>
                <c:pt idx="23">
                  <c:v>0.11447449141200089</c:v>
                </c:pt>
                <c:pt idx="24">
                  <c:v>0.10028233046072421</c:v>
                </c:pt>
                <c:pt idx="25">
                  <c:v>8.5694551748253356E-2</c:v>
                </c:pt>
                <c:pt idx="26">
                  <c:v>6.9897906130346368E-2</c:v>
                </c:pt>
                <c:pt idx="27">
                  <c:v>5.8895102917583438E-2</c:v>
                </c:pt>
                <c:pt idx="28">
                  <c:v>5.3165589503218591E-2</c:v>
                </c:pt>
                <c:pt idx="29">
                  <c:v>4.6438333548926965E-2</c:v>
                </c:pt>
                <c:pt idx="30">
                  <c:v>4.0885434314494956E-2</c:v>
                </c:pt>
                <c:pt idx="31">
                  <c:v>3.212492583264924E-2</c:v>
                </c:pt>
                <c:pt idx="32">
                  <c:v>2.831744258815265E-2</c:v>
                </c:pt>
                <c:pt idx="33">
                  <c:v>2.622569081267509E-2</c:v>
                </c:pt>
                <c:pt idx="34">
                  <c:v>2.4448497594930774E-2</c:v>
                </c:pt>
                <c:pt idx="35">
                  <c:v>2.3231480480505273E-2</c:v>
                </c:pt>
                <c:pt idx="36">
                  <c:v>2.0369183563896248E-2</c:v>
                </c:pt>
                <c:pt idx="37">
                  <c:v>1.827001030408484E-2</c:v>
                </c:pt>
                <c:pt idx="38">
                  <c:v>1.7633545746385683E-2</c:v>
                </c:pt>
                <c:pt idx="39">
                  <c:v>1.7163525015803496E-2</c:v>
                </c:pt>
                <c:pt idx="40">
                  <c:v>1.6279793733142423E-2</c:v>
                </c:pt>
                <c:pt idx="41">
                  <c:v>1.4839940742174703E-2</c:v>
                </c:pt>
                <c:pt idx="42">
                  <c:v>1.3464135430262158E-2</c:v>
                </c:pt>
                <c:pt idx="43">
                  <c:v>1.2897557257035322E-2</c:v>
                </c:pt>
                <c:pt idx="44">
                  <c:v>1.1887658764870079E-2</c:v>
                </c:pt>
                <c:pt idx="45">
                  <c:v>1.1040646761450773E-2</c:v>
                </c:pt>
                <c:pt idx="46">
                  <c:v>1.0049413578724633E-2</c:v>
                </c:pt>
                <c:pt idx="47">
                  <c:v>9.3644225548748482E-3</c:v>
                </c:pt>
                <c:pt idx="48">
                  <c:v>9.1565986308379012E-3</c:v>
                </c:pt>
                <c:pt idx="49">
                  <c:v>6.0854294399275864E-3</c:v>
                </c:pt>
                <c:pt idx="50">
                  <c:v>6.6071673981075076E-3</c:v>
                </c:pt>
                <c:pt idx="51">
                  <c:v>5.9388940093397721E-3</c:v>
                </c:pt>
                <c:pt idx="52">
                  <c:v>3.9929196959360355E-3</c:v>
                </c:pt>
                <c:pt idx="53">
                  <c:v>2.5189993206726946E-3</c:v>
                </c:pt>
                <c:pt idx="54">
                  <c:v>3.6561263388089605E-3</c:v>
                </c:pt>
                <c:pt idx="55">
                  <c:v>2.4556023503159246E-3</c:v>
                </c:pt>
                <c:pt idx="56">
                  <c:v>1.4884639918026675E-3</c:v>
                </c:pt>
                <c:pt idx="57">
                  <c:v>1.5845421887197631E-3</c:v>
                </c:pt>
                <c:pt idx="58">
                  <c:v>9.9901768156838771E-4</c:v>
                </c:pt>
                <c:pt idx="59">
                  <c:v>6.6122613354849377E-4</c:v>
                </c:pt>
                <c:pt idx="60">
                  <c:v>-2.134609704100357E-3</c:v>
                </c:pt>
                <c:pt idx="61">
                  <c:v>-1.8328678137698303E-4</c:v>
                </c:pt>
                <c:pt idx="62">
                  <c:v>-2.8785173628538064E-4</c:v>
                </c:pt>
                <c:pt idx="63">
                  <c:v>-8.4302152621044989E-4</c:v>
                </c:pt>
                <c:pt idx="64">
                  <c:v>-1.2649878950466919E-3</c:v>
                </c:pt>
                <c:pt idx="65">
                  <c:v>-6.6162490322772458E-4</c:v>
                </c:pt>
                <c:pt idx="66">
                  <c:v>-5.1291781430490855E-4</c:v>
                </c:pt>
                <c:pt idx="67">
                  <c:v>-8.1344860460447785E-4</c:v>
                </c:pt>
                <c:pt idx="68">
                  <c:v>-4.347449404630631E-4</c:v>
                </c:pt>
                <c:pt idx="69">
                  <c:v>-4.4451389258366546E-4</c:v>
                </c:pt>
                <c:pt idx="70">
                  <c:v>-3.3883040391721367E-4</c:v>
                </c:pt>
                <c:pt idx="71">
                  <c:v>-1.0916827023055866E-3</c:v>
                </c:pt>
                <c:pt idx="72">
                  <c:v>-8.5699438004509406E-4</c:v>
                </c:pt>
                <c:pt idx="73">
                  <c:v>-2.632104455785916E-4</c:v>
                </c:pt>
                <c:pt idx="74">
                  <c:v>-2.6155963650841116E-4</c:v>
                </c:pt>
                <c:pt idx="75">
                  <c:v>-2.429116868522137E-4</c:v>
                </c:pt>
                <c:pt idx="76">
                  <c:v>-7.6242749407484154E-5</c:v>
                </c:pt>
                <c:pt idx="77">
                  <c:v>-4.3637144583717255E-5</c:v>
                </c:pt>
                <c:pt idx="78">
                  <c:v>-2.9374385917317902E-5</c:v>
                </c:pt>
                <c:pt idx="79">
                  <c:v>-6.6964547721257378E-5</c:v>
                </c:pt>
                <c:pt idx="80">
                  <c:v>-2.9150600601567583E-4</c:v>
                </c:pt>
                <c:pt idx="81">
                  <c:v>-5.8496835328071264E-5</c:v>
                </c:pt>
                <c:pt idx="82">
                  <c:v>-2.0647445908746122E-4</c:v>
                </c:pt>
                <c:pt idx="83">
                  <c:v>-8.7617977440887758E-6</c:v>
                </c:pt>
                <c:pt idx="84">
                  <c:v>-9.7818019027665851E-4</c:v>
                </c:pt>
                <c:pt idx="85">
                  <c:v>0</c:v>
                </c:pt>
                <c:pt idx="86">
                  <c:v>-6.1039016108393129E-6</c:v>
                </c:pt>
                <c:pt idx="87">
                  <c:v>0</c:v>
                </c:pt>
                <c:pt idx="88">
                  <c:v>-5.1115632776165587E-5</c:v>
                </c:pt>
                <c:pt idx="89">
                  <c:v>0</c:v>
                </c:pt>
                <c:pt idx="90">
                  <c:v>0</c:v>
                </c:pt>
              </c:numCache>
            </c:numRef>
          </c:yVal>
          <c:smooth val="1"/>
        </c:ser>
        <c:ser>
          <c:idx val="2"/>
          <c:order val="2"/>
          <c:tx>
            <c:strRef>
              <c:f>'EDU Cross-Country Comparisons'!$M$1</c:f>
              <c:strCache>
                <c:ptCount val="1"/>
                <c:pt idx="0">
                  <c:v>Public-Private Difference (GER)</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Comparisons'!$M$2:$M$112</c:f>
              <c:numCache>
                <c:formatCode>General</c:formatCode>
                <c:ptCount val="111"/>
                <c:pt idx="0">
                  <c:v>0</c:v>
                </c:pt>
                <c:pt idx="1">
                  <c:v>0</c:v>
                </c:pt>
                <c:pt idx="2">
                  <c:v>0</c:v>
                </c:pt>
                <c:pt idx="3">
                  <c:v>-9.1054828950508891E-3</c:v>
                </c:pt>
                <c:pt idx="4">
                  <c:v>-5.8198546776086638E-3</c:v>
                </c:pt>
                <c:pt idx="5">
                  <c:v>-1.6036584809281055E-3</c:v>
                </c:pt>
                <c:pt idx="6">
                  <c:v>6.7191525252023945E-2</c:v>
                </c:pt>
                <c:pt idx="7">
                  <c:v>0.12425705996915451</c:v>
                </c:pt>
                <c:pt idx="8">
                  <c:v>0.12710371686345701</c:v>
                </c:pt>
                <c:pt idx="9">
                  <c:v>0.12143548616085205</c:v>
                </c:pt>
                <c:pt idx="10">
                  <c:v>0.13830055022069115</c:v>
                </c:pt>
                <c:pt idx="11">
                  <c:v>0.15656903285650389</c:v>
                </c:pt>
                <c:pt idx="12">
                  <c:v>0.16193911550794787</c:v>
                </c:pt>
                <c:pt idx="13">
                  <c:v>0.16111377250516978</c:v>
                </c:pt>
                <c:pt idx="14">
                  <c:v>0.16226856759901601</c:v>
                </c:pt>
                <c:pt idx="15">
                  <c:v>0.15452985564313898</c:v>
                </c:pt>
                <c:pt idx="16">
                  <c:v>0.1312486306249166</c:v>
                </c:pt>
                <c:pt idx="17">
                  <c:v>9.7477977550328054E-2</c:v>
                </c:pt>
                <c:pt idx="18">
                  <c:v>7.7863719864668363E-2</c:v>
                </c:pt>
                <c:pt idx="19">
                  <c:v>6.3856395413408984E-2</c:v>
                </c:pt>
                <c:pt idx="20">
                  <c:v>5.3488156930094899E-2</c:v>
                </c:pt>
                <c:pt idx="21">
                  <c:v>5.3368283316187877E-2</c:v>
                </c:pt>
                <c:pt idx="22">
                  <c:v>4.6943219923647472E-2</c:v>
                </c:pt>
                <c:pt idx="23">
                  <c:v>4.1532853079531057E-2</c:v>
                </c:pt>
                <c:pt idx="24">
                  <c:v>4.0740682065234499E-2</c:v>
                </c:pt>
                <c:pt idx="25">
                  <c:v>3.8239846000422628E-2</c:v>
                </c:pt>
                <c:pt idx="26">
                  <c:v>2.8840946967622016E-2</c:v>
                </c:pt>
                <c:pt idx="27">
                  <c:v>2.3235145378023535E-2</c:v>
                </c:pt>
                <c:pt idx="28">
                  <c:v>1.8617810790835972E-2</c:v>
                </c:pt>
                <c:pt idx="29">
                  <c:v>1.41259094010729E-2</c:v>
                </c:pt>
                <c:pt idx="30">
                  <c:v>1.1258713552067978E-2</c:v>
                </c:pt>
                <c:pt idx="31">
                  <c:v>8.2098240064018627E-3</c:v>
                </c:pt>
                <c:pt idx="32">
                  <c:v>7.9743977051744495E-3</c:v>
                </c:pt>
                <c:pt idx="33">
                  <c:v>6.2240916086661992E-3</c:v>
                </c:pt>
                <c:pt idx="34">
                  <c:v>5.1513107149522095E-3</c:v>
                </c:pt>
                <c:pt idx="35">
                  <c:v>4.270156544669927E-3</c:v>
                </c:pt>
                <c:pt idx="36">
                  <c:v>3.5533309388850708E-3</c:v>
                </c:pt>
                <c:pt idx="37">
                  <c:v>2.9444833376326227E-3</c:v>
                </c:pt>
                <c:pt idx="38">
                  <c:v>2.4892144889322801E-3</c:v>
                </c:pt>
                <c:pt idx="39">
                  <c:v>2.4452250013096946E-3</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3"/>
          <c:order val="3"/>
          <c:tx>
            <c:strRef>
              <c:f>'EDU Cross-Country Comparisons'!$P$1</c:f>
              <c:strCache>
                <c:ptCount val="1"/>
                <c:pt idx="0">
                  <c:v>Public-Private Difference (ITA)</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Comparisons'!$P$2:$P$112</c:f>
              <c:numCache>
                <c:formatCode>General</c:formatCode>
                <c:ptCount val="111"/>
                <c:pt idx="0">
                  <c:v>6.4582743245132537E-4</c:v>
                </c:pt>
                <c:pt idx="1">
                  <c:v>6.4582743245132537E-4</c:v>
                </c:pt>
                <c:pt idx="2">
                  <c:v>9.5354520908989462E-3</c:v>
                </c:pt>
                <c:pt idx="3">
                  <c:v>0.13342298727350843</c:v>
                </c:pt>
                <c:pt idx="4">
                  <c:v>0.1372625997181067</c:v>
                </c:pt>
                <c:pt idx="5">
                  <c:v>0.14653299424888988</c:v>
                </c:pt>
                <c:pt idx="6">
                  <c:v>0.21233138911010682</c:v>
                </c:pt>
                <c:pt idx="7">
                  <c:v>0.21677521230225938</c:v>
                </c:pt>
                <c:pt idx="8">
                  <c:v>0.2184863805167104</c:v>
                </c:pt>
                <c:pt idx="9">
                  <c:v>0.21909266374193856</c:v>
                </c:pt>
                <c:pt idx="10">
                  <c:v>0.22372803763894969</c:v>
                </c:pt>
                <c:pt idx="11">
                  <c:v>0.25328776697177002</c:v>
                </c:pt>
                <c:pt idx="12">
                  <c:v>0.25431401101331674</c:v>
                </c:pt>
                <c:pt idx="13">
                  <c:v>0.25233929249524067</c:v>
                </c:pt>
                <c:pt idx="14">
                  <c:v>0.23897023343482154</c:v>
                </c:pt>
                <c:pt idx="15">
                  <c:v>0.23292584379890086</c:v>
                </c:pt>
                <c:pt idx="16">
                  <c:v>0.22395771949807353</c:v>
                </c:pt>
                <c:pt idx="17">
                  <c:v>0.20507678811199631</c:v>
                </c:pt>
                <c:pt idx="18">
                  <c:v>0.18893277441338238</c:v>
                </c:pt>
                <c:pt idx="19">
                  <c:v>6.3989248149188563E-2</c:v>
                </c:pt>
                <c:pt idx="20">
                  <c:v>3.2649153558188225E-2</c:v>
                </c:pt>
                <c:pt idx="21">
                  <c:v>1.0242961560273926E-2</c:v>
                </c:pt>
                <c:pt idx="22">
                  <c:v>2.2583350838231448E-2</c:v>
                </c:pt>
                <c:pt idx="23">
                  <c:v>8.4837472699592388E-3</c:v>
                </c:pt>
                <c:pt idx="24">
                  <c:v>5.7106531514938934E-3</c:v>
                </c:pt>
                <c:pt idx="25">
                  <c:v>-2.4944005972895658E-3</c:v>
                </c:pt>
                <c:pt idx="26">
                  <c:v>1.3381936842758596E-3</c:v>
                </c:pt>
                <c:pt idx="27">
                  <c:v>3.6519947371428073E-3</c:v>
                </c:pt>
                <c:pt idx="28">
                  <c:v>1.8278932146255132E-3</c:v>
                </c:pt>
                <c:pt idx="29">
                  <c:v>6.0032439686763172E-3</c:v>
                </c:pt>
                <c:pt idx="30">
                  <c:v>3.2304089099202613E-3</c:v>
                </c:pt>
                <c:pt idx="31">
                  <c:v>2.8505104202429547E-3</c:v>
                </c:pt>
                <c:pt idx="32">
                  <c:v>1.369259573741604E-3</c:v>
                </c:pt>
                <c:pt idx="33">
                  <c:v>2.318087313511027E-3</c:v>
                </c:pt>
                <c:pt idx="34">
                  <c:v>1.5209363590206193E-3</c:v>
                </c:pt>
                <c:pt idx="35">
                  <c:v>-9.4743823769246477E-4</c:v>
                </c:pt>
                <c:pt idx="36">
                  <c:v>-7.2027632301389401E-4</c:v>
                </c:pt>
                <c:pt idx="37">
                  <c:v>1.2917726193159547E-3</c:v>
                </c:pt>
                <c:pt idx="38">
                  <c:v>-7.2046473007516361E-4</c:v>
                </c:pt>
                <c:pt idx="39">
                  <c:v>-5.3077454494580346E-4</c:v>
                </c:pt>
                <c:pt idx="40">
                  <c:v>-7.5833682462959342E-4</c:v>
                </c:pt>
                <c:pt idx="41">
                  <c:v>1.3677287663687427E-3</c:v>
                </c:pt>
                <c:pt idx="42">
                  <c:v>-4.1685209980793915E-4</c:v>
                </c:pt>
                <c:pt idx="43">
                  <c:v>5.7017744687311051E-4</c:v>
                </c:pt>
                <c:pt idx="44">
                  <c:v>1.1017056200640243E-3</c:v>
                </c:pt>
                <c:pt idx="45">
                  <c:v>1.3676345628381005E-3</c:v>
                </c:pt>
                <c:pt idx="46">
                  <c:v>7.3007736245411792E-7</c:v>
                </c:pt>
                <c:pt idx="47">
                  <c:v>7.6568470001946707E-5</c:v>
                </c:pt>
                <c:pt idx="48">
                  <c:v>5.7017744687311051E-4</c:v>
                </c:pt>
                <c:pt idx="49">
                  <c:v>7.2194843568273667E-4</c:v>
                </c:pt>
                <c:pt idx="50">
                  <c:v>1.1778737250607587E-3</c:v>
                </c:pt>
                <c:pt idx="51">
                  <c:v>9.498168768411055E-4</c:v>
                </c:pt>
                <c:pt idx="52">
                  <c:v>6.0800243966221794E-4</c:v>
                </c:pt>
                <c:pt idx="53">
                  <c:v>-1.513235220390824E-4</c:v>
                </c:pt>
                <c:pt idx="54">
                  <c:v>7.9783393008754416E-4</c:v>
                </c:pt>
                <c:pt idx="55">
                  <c:v>1.5240686264143539E-4</c:v>
                </c:pt>
                <c:pt idx="56">
                  <c:v>6.8391148494969069E-4</c:v>
                </c:pt>
                <c:pt idx="57">
                  <c:v>4.1814739835423795E-4</c:v>
                </c:pt>
                <c:pt idx="58">
                  <c:v>6.8391148494969069E-4</c:v>
                </c:pt>
                <c:pt idx="59">
                  <c:v>-1.5137062380441032E-4</c:v>
                </c:pt>
                <c:pt idx="60">
                  <c:v>5.3202274172676426E-4</c:v>
                </c:pt>
                <c:pt idx="61">
                  <c:v>4.9405644364169878E-4</c:v>
                </c:pt>
                <c:pt idx="62">
                  <c:v>3.8015754938650731E-4</c:v>
                </c:pt>
                <c:pt idx="63">
                  <c:v>5.3204629260942952E-4</c:v>
                </c:pt>
                <c:pt idx="64">
                  <c:v>6.079553378968949E-4</c:v>
                </c:pt>
                <c:pt idx="65">
                  <c:v>6.8388793406702554E-4</c:v>
                </c:pt>
                <c:pt idx="66">
                  <c:v>1.9032605896117795E-4</c:v>
                </c:pt>
                <c:pt idx="67">
                  <c:v>1.9030250807852526E-4</c:v>
                </c:pt>
                <c:pt idx="68">
                  <c:v>3.8437315738262573E-5</c:v>
                </c:pt>
                <c:pt idx="69">
                  <c:v>3.4216770041878806E-4</c:v>
                </c:pt>
                <c:pt idx="70">
                  <c:v>3.4209704777080297E-4</c:v>
                </c:pt>
                <c:pt idx="71">
                  <c:v>6.4582743245132537E-4</c:v>
                </c:pt>
                <c:pt idx="72">
                  <c:v>6.4582743245132537E-4</c:v>
                </c:pt>
                <c:pt idx="73">
                  <c:v>6.4582743245132537E-4</c:v>
                </c:pt>
                <c:pt idx="74">
                  <c:v>6.4582743245132537E-4</c:v>
                </c:pt>
                <c:pt idx="75">
                  <c:v>6.4582743245132537E-4</c:v>
                </c:pt>
                <c:pt idx="76">
                  <c:v>6.4582743245132537E-4</c:v>
                </c:pt>
                <c:pt idx="77">
                  <c:v>6.4582743245132537E-4</c:v>
                </c:pt>
                <c:pt idx="78">
                  <c:v>6.4582743245132537E-4</c:v>
                </c:pt>
                <c:pt idx="79">
                  <c:v>6.4582743245132537E-4</c:v>
                </c:pt>
                <c:pt idx="80">
                  <c:v>6.4582743245132537E-4</c:v>
                </c:pt>
                <c:pt idx="81">
                  <c:v>6.4582743245132537E-4</c:v>
                </c:pt>
                <c:pt idx="82">
                  <c:v>6.4582743245132537E-4</c:v>
                </c:pt>
                <c:pt idx="83">
                  <c:v>6.4582743245132537E-4</c:v>
                </c:pt>
                <c:pt idx="84">
                  <c:v>6.4582743245132537E-4</c:v>
                </c:pt>
                <c:pt idx="85">
                  <c:v>6.4582743245132537E-4</c:v>
                </c:pt>
                <c:pt idx="86">
                  <c:v>6.4582743245132537E-4</c:v>
                </c:pt>
                <c:pt idx="87">
                  <c:v>6.4582743245132537E-4</c:v>
                </c:pt>
                <c:pt idx="88">
                  <c:v>6.4582743245132537E-4</c:v>
                </c:pt>
                <c:pt idx="89">
                  <c:v>6.4582743245132537E-4</c:v>
                </c:pt>
                <c:pt idx="90">
                  <c:v>6.4582743245132537E-4</c:v>
                </c:pt>
                <c:pt idx="91">
                  <c:v>6.4582743245132537E-4</c:v>
                </c:pt>
                <c:pt idx="92">
                  <c:v>6.4582743245132537E-4</c:v>
                </c:pt>
                <c:pt idx="93">
                  <c:v>6.4582743245132537E-4</c:v>
                </c:pt>
                <c:pt idx="94">
                  <c:v>6.4582743245132537E-4</c:v>
                </c:pt>
                <c:pt idx="95">
                  <c:v>6.4582743245132537E-4</c:v>
                </c:pt>
                <c:pt idx="96">
                  <c:v>6.4582743245132537E-4</c:v>
                </c:pt>
                <c:pt idx="97">
                  <c:v>6.4582743245132537E-4</c:v>
                </c:pt>
                <c:pt idx="98">
                  <c:v>6.4582743245132537E-4</c:v>
                </c:pt>
                <c:pt idx="99">
                  <c:v>6.4582743245132537E-4</c:v>
                </c:pt>
                <c:pt idx="100">
                  <c:v>6.4582743245132537E-4</c:v>
                </c:pt>
              </c:numCache>
            </c:numRef>
          </c:yVal>
          <c:smooth val="1"/>
        </c:ser>
        <c:ser>
          <c:idx val="4"/>
          <c:order val="4"/>
          <c:tx>
            <c:strRef>
              <c:f>'EDU Cross-Country Comparisons'!$S$1</c:f>
              <c:strCache>
                <c:ptCount val="1"/>
                <c:pt idx="0">
                  <c:v>Public-Private Difference (SVN)</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Comparisons'!$S$2:$S$112</c:f>
              <c:numCache>
                <c:formatCode>General</c:formatCode>
                <c:ptCount val="111"/>
                <c:pt idx="0">
                  <c:v>0</c:v>
                </c:pt>
                <c:pt idx="1">
                  <c:v>3.4730033720034956E-2</c:v>
                </c:pt>
                <c:pt idx="2">
                  <c:v>7.2647413597636129E-2</c:v>
                </c:pt>
                <c:pt idx="3">
                  <c:v>7.9111729298896732E-2</c:v>
                </c:pt>
                <c:pt idx="4">
                  <c:v>0.10698813889096931</c:v>
                </c:pt>
                <c:pt idx="5">
                  <c:v>0.12407240943154201</c:v>
                </c:pt>
                <c:pt idx="6">
                  <c:v>0.23512218971357937</c:v>
                </c:pt>
                <c:pt idx="7">
                  <c:v>0.2342287402749173</c:v>
                </c:pt>
                <c:pt idx="8">
                  <c:v>0.24909396713227411</c:v>
                </c:pt>
                <c:pt idx="9">
                  <c:v>0.27338556130757058</c:v>
                </c:pt>
                <c:pt idx="10">
                  <c:v>0.25105498854233299</c:v>
                </c:pt>
                <c:pt idx="11">
                  <c:v>0.2695265835644326</c:v>
                </c:pt>
                <c:pt idx="12">
                  <c:v>0.28803630883103609</c:v>
                </c:pt>
                <c:pt idx="13">
                  <c:v>0.2564369329690715</c:v>
                </c:pt>
                <c:pt idx="14">
                  <c:v>0.25820652710550512</c:v>
                </c:pt>
                <c:pt idx="15">
                  <c:v>0.20674566425607493</c:v>
                </c:pt>
                <c:pt idx="16">
                  <c:v>0.18218607632260636</c:v>
                </c:pt>
                <c:pt idx="17">
                  <c:v>0.17163951456215015</c:v>
                </c:pt>
                <c:pt idx="18">
                  <c:v>0.1516136904035093</c:v>
                </c:pt>
                <c:pt idx="19">
                  <c:v>7.2297086745151673E-2</c:v>
                </c:pt>
                <c:pt idx="20">
                  <c:v>5.4181792649097643E-2</c:v>
                </c:pt>
                <c:pt idx="21">
                  <c:v>4.9841520495852443E-2</c:v>
                </c:pt>
                <c:pt idx="22">
                  <c:v>4.4627608399028663E-2</c:v>
                </c:pt>
                <c:pt idx="23">
                  <c:v>4.1261691195392032E-2</c:v>
                </c:pt>
                <c:pt idx="24">
                  <c:v>3.4270880458446895E-2</c:v>
                </c:pt>
                <c:pt idx="25">
                  <c:v>2.9525658509706249E-2</c:v>
                </c:pt>
                <c:pt idx="26">
                  <c:v>1.7081769909395091E-2</c:v>
                </c:pt>
                <c:pt idx="27">
                  <c:v>1.6523760502635973E-2</c:v>
                </c:pt>
                <c:pt idx="28">
                  <c:v>1.5738273475847459E-2</c:v>
                </c:pt>
                <c:pt idx="29">
                  <c:v>1.1759869384928871E-2</c:v>
                </c:pt>
                <c:pt idx="30">
                  <c:v>7.8021493584689103E-3</c:v>
                </c:pt>
                <c:pt idx="31">
                  <c:v>7.7195380017873998E-3</c:v>
                </c:pt>
                <c:pt idx="32">
                  <c:v>7.7873340659992216E-3</c:v>
                </c:pt>
                <c:pt idx="33">
                  <c:v>7.7368002461995515E-3</c:v>
                </c:pt>
                <c:pt idx="34">
                  <c:v>8.0588099139864457E-3</c:v>
                </c:pt>
                <c:pt idx="35">
                  <c:v>5.5334076314550928E-3</c:v>
                </c:pt>
                <c:pt idx="36">
                  <c:v>5.2935156635261736E-3</c:v>
                </c:pt>
                <c:pt idx="37">
                  <c:v>5.0203882942558165E-3</c:v>
                </c:pt>
                <c:pt idx="38">
                  <c:v>5.0280560805315098E-3</c:v>
                </c:pt>
                <c:pt idx="39">
                  <c:v>5.088024704866476E-3</c:v>
                </c:pt>
                <c:pt idx="40">
                  <c:v>4.8855167980126823E-3</c:v>
                </c:pt>
                <c:pt idx="41">
                  <c:v>4.8065627171843348E-3</c:v>
                </c:pt>
                <c:pt idx="42">
                  <c:v>4.7774080379435211E-3</c:v>
                </c:pt>
                <c:pt idx="43">
                  <c:v>4.8720627073241271E-3</c:v>
                </c:pt>
                <c:pt idx="44">
                  <c:v>4.8747755062955311E-3</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5"/>
          <c:order val="5"/>
          <c:tx>
            <c:strRef>
              <c:f>'EDU Cross-Country Comparisons'!$V$1</c:f>
              <c:strCache>
                <c:ptCount val="1"/>
                <c:pt idx="0">
                  <c:v>Public-Private Difference (ESP)</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Comparisons'!$V$2:$V$112</c:f>
              <c:numCache>
                <c:formatCode>General</c:formatCode>
                <c:ptCount val="111"/>
                <c:pt idx="0">
                  <c:v>1.7455259793629318E-3</c:v>
                </c:pt>
                <c:pt idx="1">
                  <c:v>8.1535211659111151E-3</c:v>
                </c:pt>
                <c:pt idx="2">
                  <c:v>1.9649797000057766E-2</c:v>
                </c:pt>
                <c:pt idx="3">
                  <c:v>0.10101287907269241</c:v>
                </c:pt>
                <c:pt idx="4">
                  <c:v>0.10944056093066065</c:v>
                </c:pt>
                <c:pt idx="5">
                  <c:v>0.11106933786723772</c:v>
                </c:pt>
                <c:pt idx="6">
                  <c:v>0.14824101115966848</c:v>
                </c:pt>
                <c:pt idx="7">
                  <c:v>0.13783293688432094</c:v>
                </c:pt>
                <c:pt idx="8">
                  <c:v>0.14595911279621657</c:v>
                </c:pt>
                <c:pt idx="9">
                  <c:v>0.1443366451339598</c:v>
                </c:pt>
                <c:pt idx="10">
                  <c:v>0.14242195822770493</c:v>
                </c:pt>
                <c:pt idx="11">
                  <c:v>0.13524805159711878</c:v>
                </c:pt>
                <c:pt idx="12">
                  <c:v>0.11747567147718647</c:v>
                </c:pt>
                <c:pt idx="13">
                  <c:v>0.10293626601292735</c:v>
                </c:pt>
                <c:pt idx="14">
                  <c:v>0.10218137586133173</c:v>
                </c:pt>
                <c:pt idx="15">
                  <c:v>0.11696288085766093</c:v>
                </c:pt>
                <c:pt idx="16">
                  <c:v>0.12593142032623705</c:v>
                </c:pt>
                <c:pt idx="17">
                  <c:v>9.8447367048589363E-2</c:v>
                </c:pt>
                <c:pt idx="18">
                  <c:v>9.948116154171846E-2</c:v>
                </c:pt>
                <c:pt idx="19">
                  <c:v>8.7618799357339544E-2</c:v>
                </c:pt>
                <c:pt idx="20">
                  <c:v>8.1760549793019804E-2</c:v>
                </c:pt>
                <c:pt idx="21">
                  <c:v>7.6216989463548337E-2</c:v>
                </c:pt>
                <c:pt idx="22">
                  <c:v>4.1180265788208013E-2</c:v>
                </c:pt>
                <c:pt idx="23">
                  <c:v>4.12304114617923E-2</c:v>
                </c:pt>
                <c:pt idx="24">
                  <c:v>4.0666103593998727E-2</c:v>
                </c:pt>
                <c:pt idx="25">
                  <c:v>6.6623965363319382E-3</c:v>
                </c:pt>
                <c:pt idx="26">
                  <c:v>2.267810278771679E-2</c:v>
                </c:pt>
                <c:pt idx="27">
                  <c:v>2.4023714781085823E-2</c:v>
                </c:pt>
                <c:pt idx="28">
                  <c:v>1.984743503599978E-2</c:v>
                </c:pt>
                <c:pt idx="29">
                  <c:v>1.668950968989192E-2</c:v>
                </c:pt>
                <c:pt idx="30">
                  <c:v>9.5168628741291086E-3</c:v>
                </c:pt>
                <c:pt idx="31">
                  <c:v>8.8326138280000813E-3</c:v>
                </c:pt>
                <c:pt idx="32">
                  <c:v>8.8556854528107562E-3</c:v>
                </c:pt>
                <c:pt idx="33">
                  <c:v>8.845890097589763E-3</c:v>
                </c:pt>
                <c:pt idx="34">
                  <c:v>8.8505301248382132E-3</c:v>
                </c:pt>
                <c:pt idx="35">
                  <c:v>5.7902374370569498E-3</c:v>
                </c:pt>
                <c:pt idx="36">
                  <c:v>5.8737506066997604E-3</c:v>
                </c:pt>
                <c:pt idx="37">
                  <c:v>5.9540324594112692E-3</c:v>
                </c:pt>
                <c:pt idx="38">
                  <c:v>6.0547828473948972E-3</c:v>
                </c:pt>
                <c:pt idx="39">
                  <c:v>6.1658085184210214E-3</c:v>
                </c:pt>
                <c:pt idx="40">
                  <c:v>4.7499929438873873E-3</c:v>
                </c:pt>
                <c:pt idx="41">
                  <c:v>3.7501474828202561E-3</c:v>
                </c:pt>
                <c:pt idx="42">
                  <c:v>3.7834485335892982E-3</c:v>
                </c:pt>
                <c:pt idx="43">
                  <c:v>3.8396312185309052E-3</c:v>
                </c:pt>
                <c:pt idx="44">
                  <c:v>3.8940459006375151E-3</c:v>
                </c:pt>
                <c:pt idx="45">
                  <c:v>3.52643932109112E-3</c:v>
                </c:pt>
                <c:pt idx="46">
                  <c:v>3.542646389919973E-3</c:v>
                </c:pt>
                <c:pt idx="47">
                  <c:v>3.5520650205255193E-3</c:v>
                </c:pt>
                <c:pt idx="48">
                  <c:v>3.5276346502645267E-3</c:v>
                </c:pt>
                <c:pt idx="49">
                  <c:v>3.4559223513923286E-3</c:v>
                </c:pt>
                <c:pt idx="50">
                  <c:v>2.6881857501050762E-3</c:v>
                </c:pt>
                <c:pt idx="51">
                  <c:v>1.0009280269144916E-3</c:v>
                </c:pt>
                <c:pt idx="52">
                  <c:v>9.2453319109129823E-4</c:v>
                </c:pt>
                <c:pt idx="53">
                  <c:v>8.4913395064842442E-4</c:v>
                </c:pt>
                <c:pt idx="54">
                  <c:v>7.8560295723918781E-4</c:v>
                </c:pt>
                <c:pt idx="55">
                  <c:v>1.1388072706947138E-3</c:v>
                </c:pt>
                <c:pt idx="56">
                  <c:v>1.0953681446354952E-3</c:v>
                </c:pt>
                <c:pt idx="57">
                  <c:v>1.0362341568634374E-3</c:v>
                </c:pt>
                <c:pt idx="58">
                  <c:v>9.8875359283970808E-4</c:v>
                </c:pt>
                <c:pt idx="59">
                  <c:v>9.5611388705005513E-4</c:v>
                </c:pt>
                <c:pt idx="60">
                  <c:v>8.8068629979512329E-4</c:v>
                </c:pt>
                <c:pt idx="61">
                  <c:v>7.6265354404504596E-4</c:v>
                </c:pt>
                <c:pt idx="62">
                  <c:v>7.5514680721035265E-4</c:v>
                </c:pt>
                <c:pt idx="63">
                  <c:v>7.3806055203525498E-4</c:v>
                </c:pt>
                <c:pt idx="64">
                  <c:v>7.0118981812322396E-4</c:v>
                </c:pt>
                <c:pt idx="65">
                  <c:v>2.0368377324388358E-4</c:v>
                </c:pt>
                <c:pt idx="66">
                  <c:v>2.0339886774054493E-4</c:v>
                </c:pt>
                <c:pt idx="67">
                  <c:v>2.0554692055647686E-4</c:v>
                </c:pt>
                <c:pt idx="68">
                  <c:v>2.0823951157736839E-4</c:v>
                </c:pt>
                <c:pt idx="69">
                  <c:v>2.132620896009363E-4</c:v>
                </c:pt>
                <c:pt idx="70">
                  <c:v>2.2086882800300041E-4</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ser>
          <c:idx val="6"/>
          <c:order val="6"/>
          <c:tx>
            <c:strRef>
              <c:f>'EDU Cross-Country Comparisons'!$Y$1</c:f>
              <c:strCache>
                <c:ptCount val="1"/>
                <c:pt idx="0">
                  <c:v>Public-Private Difference (SWE)</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Comparisons'!$Y$2:$Y$112</c:f>
              <c:numCache>
                <c:formatCode>General</c:formatCode>
                <c:ptCount val="111"/>
                <c:pt idx="0">
                  <c:v>5.2594066015246481E-3</c:v>
                </c:pt>
                <c:pt idx="1">
                  <c:v>0.11737764929242919</c:v>
                </c:pt>
                <c:pt idx="2">
                  <c:v>0.22115814850772147</c:v>
                </c:pt>
                <c:pt idx="3">
                  <c:v>0.22582151445659221</c:v>
                </c:pt>
                <c:pt idx="4">
                  <c:v>0.23855289157208948</c:v>
                </c:pt>
                <c:pt idx="5">
                  <c:v>0.24362097291758128</c:v>
                </c:pt>
                <c:pt idx="6">
                  <c:v>0.19239590857636193</c:v>
                </c:pt>
                <c:pt idx="7">
                  <c:v>0.29267899764573002</c:v>
                </c:pt>
                <c:pt idx="8">
                  <c:v>0.28494228042265646</c:v>
                </c:pt>
                <c:pt idx="9">
                  <c:v>0.27184650948788314</c:v>
                </c:pt>
                <c:pt idx="10">
                  <c:v>0.24139042934264213</c:v>
                </c:pt>
                <c:pt idx="11">
                  <c:v>0.231518830590311</c:v>
                </c:pt>
                <c:pt idx="12">
                  <c:v>0.22988103792049114</c:v>
                </c:pt>
                <c:pt idx="13">
                  <c:v>0.22053069936581582</c:v>
                </c:pt>
                <c:pt idx="14">
                  <c:v>0.22493480513411201</c:v>
                </c:pt>
                <c:pt idx="15">
                  <c:v>0.22138423347089475</c:v>
                </c:pt>
                <c:pt idx="16">
                  <c:v>0.25390628057992604</c:v>
                </c:pt>
                <c:pt idx="17">
                  <c:v>0.26773542896148184</c:v>
                </c:pt>
                <c:pt idx="18">
                  <c:v>0.2567048703378752</c:v>
                </c:pt>
                <c:pt idx="19">
                  <c:v>9.7873738234804358E-2</c:v>
                </c:pt>
                <c:pt idx="20">
                  <c:v>9.8017502716386831E-2</c:v>
                </c:pt>
                <c:pt idx="21">
                  <c:v>0.10955835957469069</c:v>
                </c:pt>
                <c:pt idx="22">
                  <c:v>0.11678589460975076</c:v>
                </c:pt>
                <c:pt idx="23">
                  <c:v>0.11540796862669037</c:v>
                </c:pt>
                <c:pt idx="24">
                  <c:v>0.1039622931798741</c:v>
                </c:pt>
                <c:pt idx="25">
                  <c:v>8.6592598823574354E-2</c:v>
                </c:pt>
                <c:pt idx="26">
                  <c:v>6.8335581869142473E-2</c:v>
                </c:pt>
                <c:pt idx="27">
                  <c:v>5.5102893237103233E-2</c:v>
                </c:pt>
                <c:pt idx="28">
                  <c:v>4.6657289413307199E-2</c:v>
                </c:pt>
                <c:pt idx="29">
                  <c:v>3.8639182510155599E-2</c:v>
                </c:pt>
                <c:pt idx="30">
                  <c:v>3.6082989689204252E-2</c:v>
                </c:pt>
                <c:pt idx="31">
                  <c:v>3.5295301855722237E-2</c:v>
                </c:pt>
                <c:pt idx="32">
                  <c:v>3.4863316740681535E-2</c:v>
                </c:pt>
                <c:pt idx="33">
                  <c:v>3.5840362188364394E-2</c:v>
                </c:pt>
                <c:pt idx="34">
                  <c:v>3.6037384235110444E-2</c:v>
                </c:pt>
                <c:pt idx="35">
                  <c:v>1.1033803015243777E-2</c:v>
                </c:pt>
                <c:pt idx="36">
                  <c:v>1.0355712565462874E-2</c:v>
                </c:pt>
                <c:pt idx="37">
                  <c:v>1.0180190646057637E-2</c:v>
                </c:pt>
                <c:pt idx="38">
                  <c:v>1.0131061289071647E-2</c:v>
                </c:pt>
                <c:pt idx="39">
                  <c:v>1.0119530264736306E-2</c:v>
                </c:pt>
                <c:pt idx="40">
                  <c:v>1.0947498788952284E-2</c:v>
                </c:pt>
                <c:pt idx="41">
                  <c:v>1.1517297855018243E-2</c:v>
                </c:pt>
                <c:pt idx="42">
                  <c:v>1.1926328664412509E-2</c:v>
                </c:pt>
                <c:pt idx="43">
                  <c:v>1.2119437392382857E-2</c:v>
                </c:pt>
                <c:pt idx="44">
                  <c:v>1.2034799969351648E-2</c:v>
                </c:pt>
                <c:pt idx="45">
                  <c:v>8.1080675759853081E-3</c:v>
                </c:pt>
                <c:pt idx="46">
                  <c:v>8.0441263043374359E-3</c:v>
                </c:pt>
                <c:pt idx="47">
                  <c:v>8.065758978207006E-3</c:v>
                </c:pt>
                <c:pt idx="48">
                  <c:v>8.2553870743673277E-3</c:v>
                </c:pt>
                <c:pt idx="49">
                  <c:v>8.5077508993474833E-3</c:v>
                </c:pt>
                <c:pt idx="50">
                  <c:v>8.366914798261977E-3</c:v>
                </c:pt>
                <c:pt idx="51">
                  <c:v>8.5003238734526181E-3</c:v>
                </c:pt>
                <c:pt idx="52">
                  <c:v>8.6526472648132177E-3</c:v>
                </c:pt>
                <c:pt idx="53">
                  <c:v>8.3621054839512123E-3</c:v>
                </c:pt>
                <c:pt idx="54">
                  <c:v>8.1198076795298054E-3</c:v>
                </c:pt>
                <c:pt idx="55">
                  <c:v>2.322011258674503E-3</c:v>
                </c:pt>
                <c:pt idx="56">
                  <c:v>2.3492648536173866E-3</c:v>
                </c:pt>
                <c:pt idx="57">
                  <c:v>2.3633474071498486E-3</c:v>
                </c:pt>
                <c:pt idx="58">
                  <c:v>2.4171842145144589E-3</c:v>
                </c:pt>
                <c:pt idx="59">
                  <c:v>2.4812080877734542E-3</c:v>
                </c:pt>
                <c:pt idx="60">
                  <c:v>2.4530305782547723E-3</c:v>
                </c:pt>
                <c:pt idx="61">
                  <c:v>2.6860753924881991E-3</c:v>
                </c:pt>
                <c:pt idx="62">
                  <c:v>3.0318410126690433E-3</c:v>
                </c:pt>
                <c:pt idx="63">
                  <c:v>3.1882888233120345E-3</c:v>
                </c:pt>
                <c:pt idx="64">
                  <c:v>3.181918787666931E-3</c:v>
                </c:pt>
                <c:pt idx="65">
                  <c:v>-9.0807853017655358E-5</c:v>
                </c:pt>
                <c:pt idx="66">
                  <c:v>-9.576304133070726E-5</c:v>
                </c:pt>
                <c:pt idx="67">
                  <c:v>-1.0118398557895108E-4</c:v>
                </c:pt>
                <c:pt idx="68">
                  <c:v>-1.069805596741013E-4</c:v>
                </c:pt>
                <c:pt idx="69">
                  <c:v>-1.1323645079128987E-4</c:v>
                </c:pt>
                <c:pt idx="70">
                  <c:v>-1.1996857510785493E-4</c:v>
                </c:pt>
                <c:pt idx="71">
                  <c:v>-1.1996857510785493E-4</c:v>
                </c:pt>
                <c:pt idx="72">
                  <c:v>-1.1996857510785493E-4</c:v>
                </c:pt>
                <c:pt idx="73">
                  <c:v>-1.1996857510785493E-4</c:v>
                </c:pt>
                <c:pt idx="74">
                  <c:v>-1.1996857510785493E-4</c:v>
                </c:pt>
                <c:pt idx="75">
                  <c:v>-1.1996857510785493E-4</c:v>
                </c:pt>
                <c:pt idx="76">
                  <c:v>-1.1996857510785493E-4</c:v>
                </c:pt>
                <c:pt idx="77">
                  <c:v>-1.1996857510785493E-4</c:v>
                </c:pt>
                <c:pt idx="78">
                  <c:v>-1.1996857510785493E-4</c:v>
                </c:pt>
                <c:pt idx="79">
                  <c:v>-1.1996857510785493E-4</c:v>
                </c:pt>
                <c:pt idx="80">
                  <c:v>-1.1996857510785493E-4</c:v>
                </c:pt>
                <c:pt idx="81">
                  <c:v>-1.1996857510785493E-4</c:v>
                </c:pt>
                <c:pt idx="82">
                  <c:v>-1.1996857510785493E-4</c:v>
                </c:pt>
                <c:pt idx="83">
                  <c:v>-1.1996857510785493E-4</c:v>
                </c:pt>
                <c:pt idx="84">
                  <c:v>-1.1996857510785493E-4</c:v>
                </c:pt>
                <c:pt idx="85">
                  <c:v>-1.1996857510785493E-4</c:v>
                </c:pt>
                <c:pt idx="86">
                  <c:v>-1.1996857510785493E-4</c:v>
                </c:pt>
                <c:pt idx="87">
                  <c:v>-1.1996857510785493E-4</c:v>
                </c:pt>
                <c:pt idx="88">
                  <c:v>-1.1996857510785493E-4</c:v>
                </c:pt>
                <c:pt idx="89">
                  <c:v>-1.1996857510785493E-4</c:v>
                </c:pt>
                <c:pt idx="90">
                  <c:v>-1.1996857510785493E-4</c:v>
                </c:pt>
              </c:numCache>
            </c:numRef>
          </c:yVal>
          <c:smooth val="1"/>
        </c:ser>
        <c:ser>
          <c:idx val="7"/>
          <c:order val="7"/>
          <c:tx>
            <c:strRef>
              <c:f>'EDU Cross-Country Comparisons'!$AB$1</c:f>
              <c:strCache>
                <c:ptCount val="1"/>
                <c:pt idx="0">
                  <c:v>Public-Private Difference (GBR)</c:v>
                </c:pt>
              </c:strCache>
            </c:strRef>
          </c:tx>
          <c:xVal>
            <c:numRef>
              <c:f>'EDU Cross-Country Comparisons'!$A$2:$A$112</c:f>
              <c:numCache>
                <c:formatCode>General</c:formatCode>
                <c:ptCount val="11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numCache>
            </c:numRef>
          </c:xVal>
          <c:yVal>
            <c:numRef>
              <c:f>'EDU Cross-Country Comparisons'!$AB$2:$AB$112</c:f>
              <c:numCache>
                <c:formatCode>General</c:formatCode>
                <c:ptCount val="111"/>
                <c:pt idx="0">
                  <c:v>2.0889496226031822E-3</c:v>
                </c:pt>
                <c:pt idx="1">
                  <c:v>1.4414363977514045E-2</c:v>
                </c:pt>
                <c:pt idx="2">
                  <c:v>4.4605397765886977E-2</c:v>
                </c:pt>
                <c:pt idx="3">
                  <c:v>7.5133160979820771E-2</c:v>
                </c:pt>
                <c:pt idx="4">
                  <c:v>8.5759937538106304E-2</c:v>
                </c:pt>
                <c:pt idx="5">
                  <c:v>9.4392033402142486E-2</c:v>
                </c:pt>
                <c:pt idx="6">
                  <c:v>8.7385693588788477E-2</c:v>
                </c:pt>
                <c:pt idx="7">
                  <c:v>8.0743472527807392E-2</c:v>
                </c:pt>
                <c:pt idx="8">
                  <c:v>8.1449648556157425E-2</c:v>
                </c:pt>
                <c:pt idx="9">
                  <c:v>5.018939483641946E-2</c:v>
                </c:pt>
                <c:pt idx="10">
                  <c:v>0.10667191667427542</c:v>
                </c:pt>
                <c:pt idx="11">
                  <c:v>9.686227694193536E-2</c:v>
                </c:pt>
                <c:pt idx="12">
                  <c:v>2.4342940817615497E-2</c:v>
                </c:pt>
                <c:pt idx="13">
                  <c:v>7.447909581352212E-2</c:v>
                </c:pt>
                <c:pt idx="14">
                  <c:v>8.7475470574751968E-2</c:v>
                </c:pt>
                <c:pt idx="15">
                  <c:v>8.2985600556323924E-2</c:v>
                </c:pt>
                <c:pt idx="16">
                  <c:v>0.14265973677519186</c:v>
                </c:pt>
                <c:pt idx="17">
                  <c:v>0.15988330074406845</c:v>
                </c:pt>
                <c:pt idx="18">
                  <c:v>9.6468151333917729E-2</c:v>
                </c:pt>
                <c:pt idx="19">
                  <c:v>0.13366138405916017</c:v>
                </c:pt>
                <c:pt idx="20">
                  <c:v>9.8071830442745783E-2</c:v>
                </c:pt>
                <c:pt idx="21">
                  <c:v>0.10595831335953278</c:v>
                </c:pt>
                <c:pt idx="22">
                  <c:v>2.6521123042046395E-2</c:v>
                </c:pt>
                <c:pt idx="23">
                  <c:v>1.71423007177577E-3</c:v>
                </c:pt>
                <c:pt idx="24">
                  <c:v>2.2873370431230503E-2</c:v>
                </c:pt>
                <c:pt idx="25">
                  <c:v>2.1569902934336825E-2</c:v>
                </c:pt>
                <c:pt idx="26">
                  <c:v>2.0066594650470851E-2</c:v>
                </c:pt>
                <c:pt idx="27">
                  <c:v>8.7199010040542556E-3</c:v>
                </c:pt>
                <c:pt idx="28">
                  <c:v>7.5227469345092975E-3</c:v>
                </c:pt>
                <c:pt idx="29">
                  <c:v>5.176598232850999E-3</c:v>
                </c:pt>
                <c:pt idx="30">
                  <c:v>1.1021853291993912E-2</c:v>
                </c:pt>
                <c:pt idx="31">
                  <c:v>5.2587352823690202E-3</c:v>
                </c:pt>
                <c:pt idx="32">
                  <c:v>1.4554001601332196E-2</c:v>
                </c:pt>
                <c:pt idx="33">
                  <c:v>1.7322747819906836E-3</c:v>
                </c:pt>
                <c:pt idx="34">
                  <c:v>5.8515804316250954E-3</c:v>
                </c:pt>
                <c:pt idx="35">
                  <c:v>0</c:v>
                </c:pt>
                <c:pt idx="36">
                  <c:v>5.9768390455036159E-3</c:v>
                </c:pt>
                <c:pt idx="37">
                  <c:v>2.6966566907371723E-3</c:v>
                </c:pt>
                <c:pt idx="38">
                  <c:v>3.0813530087730303E-3</c:v>
                </c:pt>
                <c:pt idx="39">
                  <c:v>1.6962476100308857E-3</c:v>
                </c:pt>
                <c:pt idx="40">
                  <c:v>2.5347406874693984E-3</c:v>
                </c:pt>
                <c:pt idx="41">
                  <c:v>4.2129261886446872E-3</c:v>
                </c:pt>
                <c:pt idx="42">
                  <c:v>0</c:v>
                </c:pt>
                <c:pt idx="43">
                  <c:v>0</c:v>
                </c:pt>
                <c:pt idx="44">
                  <c:v>1.1308405037803444E-3</c:v>
                </c:pt>
                <c:pt idx="45">
                  <c:v>1.6586619065016778E-3</c:v>
                </c:pt>
                <c:pt idx="46">
                  <c:v>3.0769434199491171E-3</c:v>
                </c:pt>
                <c:pt idx="47">
                  <c:v>3.3682148370233543E-3</c:v>
                </c:pt>
                <c:pt idx="48">
                  <c:v>2.193002773208001E-3</c:v>
                </c:pt>
                <c:pt idx="49">
                  <c:v>0</c:v>
                </c:pt>
                <c:pt idx="50">
                  <c:v>2.5057472059861197E-3</c:v>
                </c:pt>
                <c:pt idx="51">
                  <c:v>0</c:v>
                </c:pt>
                <c:pt idx="52">
                  <c:v>0</c:v>
                </c:pt>
                <c:pt idx="53">
                  <c:v>1.3029347118521191E-3</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numCache>
            </c:numRef>
          </c:yVal>
          <c:smooth val="1"/>
        </c:ser>
        <c:dLbls>
          <c:showLegendKey val="0"/>
          <c:showVal val="0"/>
          <c:showCatName val="0"/>
          <c:showSerName val="0"/>
          <c:showPercent val="0"/>
          <c:showBubbleSize val="0"/>
        </c:dLbls>
        <c:axId val="170951424"/>
        <c:axId val="170953344"/>
      </c:scatterChart>
      <c:valAx>
        <c:axId val="170951424"/>
        <c:scaling>
          <c:orientation val="minMax"/>
          <c:max val="30"/>
          <c:min val="0"/>
        </c:scaling>
        <c:delete val="0"/>
        <c:axPos val="b"/>
        <c:title>
          <c:tx>
            <c:rich>
              <a:bodyPr/>
              <a:lstStyle/>
              <a:p>
                <a:pPr>
                  <a:defRPr/>
                </a:pPr>
                <a:r>
                  <a:rPr lang="en-US"/>
                  <a:t>Age</a:t>
                </a:r>
              </a:p>
            </c:rich>
          </c:tx>
          <c:layout>
            <c:manualLayout>
              <c:xMode val="edge"/>
              <c:yMode val="edge"/>
              <c:x val="0.39331832458284477"/>
              <c:y val="0.92077085602394937"/>
            </c:manualLayout>
          </c:layout>
          <c:overlay val="0"/>
        </c:title>
        <c:numFmt formatCode="General" sourceLinked="1"/>
        <c:majorTickMark val="none"/>
        <c:minorTickMark val="none"/>
        <c:tickLblPos val="nextTo"/>
        <c:crossAx val="170953344"/>
        <c:crosses val="autoZero"/>
        <c:crossBetween val="midCat"/>
      </c:valAx>
      <c:valAx>
        <c:axId val="170953344"/>
        <c:scaling>
          <c:orientation val="minMax"/>
        </c:scaling>
        <c:delete val="0"/>
        <c:axPos val="l"/>
        <c:majorGridlines/>
        <c:title>
          <c:tx>
            <c:rich>
              <a:bodyPr/>
              <a:lstStyle/>
              <a:p>
                <a:pPr>
                  <a:defRPr/>
                </a:pPr>
                <a:r>
                  <a:rPr lang="en-US"/>
                  <a:t>Public-Private</a:t>
                </a:r>
                <a:r>
                  <a:rPr lang="en-US" baseline="0"/>
                  <a:t> difference in Education Expenditure</a:t>
                </a:r>
                <a:endParaRPr lang="en-US"/>
              </a:p>
            </c:rich>
          </c:tx>
          <c:layout/>
          <c:overlay val="0"/>
        </c:title>
        <c:numFmt formatCode="General" sourceLinked="1"/>
        <c:majorTickMark val="none"/>
        <c:minorTickMark val="none"/>
        <c:tickLblPos val="nextTo"/>
        <c:crossAx val="170951424"/>
        <c:crosses val="autoZero"/>
        <c:crossBetween val="midCat"/>
      </c:valAx>
    </c:plotArea>
    <c:legend>
      <c:legendPos val="r"/>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0.77319</cdr:x>
      <cdr:y>0.1562</cdr:y>
    </cdr:from>
    <cdr:to>
      <cdr:x>0.89591</cdr:x>
      <cdr:y>0.21187</cdr:y>
    </cdr:to>
    <cdr:sp macro="" textlink="">
      <cdr:nvSpPr>
        <cdr:cNvPr id="2" name="Left Arrow 1"/>
        <cdr:cNvSpPr/>
      </cdr:nvSpPr>
      <cdr:spPr>
        <a:xfrm xmlns:a="http://schemas.openxmlformats.org/drawingml/2006/main" rot="20509674">
          <a:off x="6164182" y="679926"/>
          <a:ext cx="978408" cy="242316"/>
        </a:xfrm>
        <a:prstGeom xmlns:a="http://schemas.openxmlformats.org/drawingml/2006/main" prst="leftArrow">
          <a:avLst/>
        </a:prstGeom>
      </cdr:spPr>
      <cdr:style>
        <a:lnRef xmlns:a="http://schemas.openxmlformats.org/drawingml/2006/main" idx="2">
          <a:schemeClr val="accent3">
            <a:shade val="50000"/>
          </a:schemeClr>
        </a:lnRef>
        <a:fillRef xmlns:a="http://schemas.openxmlformats.org/drawingml/2006/main" idx="1">
          <a:schemeClr val="accent3"/>
        </a:fillRef>
        <a:effectRef xmlns:a="http://schemas.openxmlformats.org/drawingml/2006/main" idx="0">
          <a:schemeClr val="accent3"/>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0.7438</cdr:x>
      <cdr:y>0.83812</cdr:y>
    </cdr:from>
    <cdr:to>
      <cdr:x>1</cdr:x>
      <cdr:y>0.88015</cdr:y>
    </cdr:to>
    <cdr:sp macro="" textlink="">
      <cdr:nvSpPr>
        <cdr:cNvPr id="2" name="Left Arrow 1"/>
        <cdr:cNvSpPr/>
      </cdr:nvSpPr>
      <cdr:spPr>
        <a:xfrm xmlns:a="http://schemas.openxmlformats.org/drawingml/2006/main" rot="1461835">
          <a:off x="5271038" y="2578530"/>
          <a:ext cx="1815562" cy="129314"/>
        </a:xfrm>
        <a:prstGeom xmlns:a="http://schemas.openxmlformats.org/drawingml/2006/main" prst="left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76C58C-2103-44CE-844F-6A05E6018DD8}" type="datetimeFigureOut">
              <a:rPr lang="en-US" smtClean="0"/>
              <a:t>12/30/2013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2912C-5C6A-4E25-BAD1-546702D92AEE}" type="slidenum">
              <a:rPr lang="en-US" smtClean="0"/>
              <a:t>‹#›</a:t>
            </a:fld>
            <a:endParaRPr lang="en-US"/>
          </a:p>
        </p:txBody>
      </p:sp>
    </p:spTree>
    <p:extLst>
      <p:ext uri="{BB962C8B-B14F-4D97-AF65-F5344CB8AC3E}">
        <p14:creationId xmlns:p14="http://schemas.microsoft.com/office/powerpoint/2010/main" val="1876540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6C58C-2103-44CE-844F-6A05E6018DD8}" type="datetimeFigureOut">
              <a:rPr lang="en-US" smtClean="0"/>
              <a:t>12/30/2013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2912C-5C6A-4E25-BAD1-546702D92AEE}" type="slidenum">
              <a:rPr lang="en-US" smtClean="0"/>
              <a:t>‹#›</a:t>
            </a:fld>
            <a:endParaRPr lang="en-US"/>
          </a:p>
        </p:txBody>
      </p:sp>
    </p:spTree>
    <p:extLst>
      <p:ext uri="{BB962C8B-B14F-4D97-AF65-F5344CB8AC3E}">
        <p14:creationId xmlns:p14="http://schemas.microsoft.com/office/powerpoint/2010/main" val="173101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6C58C-2103-44CE-844F-6A05E6018DD8}" type="datetimeFigureOut">
              <a:rPr lang="en-US" smtClean="0"/>
              <a:t>12/30/2013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2912C-5C6A-4E25-BAD1-546702D92AEE}" type="slidenum">
              <a:rPr lang="en-US" smtClean="0"/>
              <a:t>‹#›</a:t>
            </a:fld>
            <a:endParaRPr lang="en-US"/>
          </a:p>
        </p:txBody>
      </p:sp>
    </p:spTree>
    <p:extLst>
      <p:ext uri="{BB962C8B-B14F-4D97-AF65-F5344CB8AC3E}">
        <p14:creationId xmlns:p14="http://schemas.microsoft.com/office/powerpoint/2010/main" val="2748433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6C58C-2103-44CE-844F-6A05E6018DD8}" type="datetimeFigureOut">
              <a:rPr lang="en-US" smtClean="0"/>
              <a:t>12/30/2013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2912C-5C6A-4E25-BAD1-546702D92AEE}" type="slidenum">
              <a:rPr lang="en-US" smtClean="0"/>
              <a:t>‹#›</a:t>
            </a:fld>
            <a:endParaRPr lang="en-US"/>
          </a:p>
        </p:txBody>
      </p:sp>
    </p:spTree>
    <p:extLst>
      <p:ext uri="{BB962C8B-B14F-4D97-AF65-F5344CB8AC3E}">
        <p14:creationId xmlns:p14="http://schemas.microsoft.com/office/powerpoint/2010/main" val="2624161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6C58C-2103-44CE-844F-6A05E6018DD8}" type="datetimeFigureOut">
              <a:rPr lang="en-US" smtClean="0"/>
              <a:t>12/30/2013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2912C-5C6A-4E25-BAD1-546702D92AEE}" type="slidenum">
              <a:rPr lang="en-US" smtClean="0"/>
              <a:t>‹#›</a:t>
            </a:fld>
            <a:endParaRPr lang="en-US"/>
          </a:p>
        </p:txBody>
      </p:sp>
    </p:spTree>
    <p:extLst>
      <p:ext uri="{BB962C8B-B14F-4D97-AF65-F5344CB8AC3E}">
        <p14:creationId xmlns:p14="http://schemas.microsoft.com/office/powerpoint/2010/main" val="287593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76C58C-2103-44CE-844F-6A05E6018DD8}" type="datetimeFigureOut">
              <a:rPr lang="en-US" smtClean="0"/>
              <a:t>12/30/2013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2912C-5C6A-4E25-BAD1-546702D92AEE}" type="slidenum">
              <a:rPr lang="en-US" smtClean="0"/>
              <a:t>‹#›</a:t>
            </a:fld>
            <a:endParaRPr lang="en-US"/>
          </a:p>
        </p:txBody>
      </p:sp>
    </p:spTree>
    <p:extLst>
      <p:ext uri="{BB962C8B-B14F-4D97-AF65-F5344CB8AC3E}">
        <p14:creationId xmlns:p14="http://schemas.microsoft.com/office/powerpoint/2010/main" val="2813681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76C58C-2103-44CE-844F-6A05E6018DD8}" type="datetimeFigureOut">
              <a:rPr lang="en-US" smtClean="0"/>
              <a:t>12/30/2013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A2912C-5C6A-4E25-BAD1-546702D92AEE}" type="slidenum">
              <a:rPr lang="en-US" smtClean="0"/>
              <a:t>‹#›</a:t>
            </a:fld>
            <a:endParaRPr lang="en-US"/>
          </a:p>
        </p:txBody>
      </p:sp>
    </p:spTree>
    <p:extLst>
      <p:ext uri="{BB962C8B-B14F-4D97-AF65-F5344CB8AC3E}">
        <p14:creationId xmlns:p14="http://schemas.microsoft.com/office/powerpoint/2010/main" val="3943681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76C58C-2103-44CE-844F-6A05E6018DD8}" type="datetimeFigureOut">
              <a:rPr lang="en-US" smtClean="0"/>
              <a:t>12/30/2013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A2912C-5C6A-4E25-BAD1-546702D92AEE}" type="slidenum">
              <a:rPr lang="en-US" smtClean="0"/>
              <a:t>‹#›</a:t>
            </a:fld>
            <a:endParaRPr lang="en-US"/>
          </a:p>
        </p:txBody>
      </p:sp>
    </p:spTree>
    <p:extLst>
      <p:ext uri="{BB962C8B-B14F-4D97-AF65-F5344CB8AC3E}">
        <p14:creationId xmlns:p14="http://schemas.microsoft.com/office/powerpoint/2010/main" val="4911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6C58C-2103-44CE-844F-6A05E6018DD8}" type="datetimeFigureOut">
              <a:rPr lang="en-US" smtClean="0"/>
              <a:t>12/30/2013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A2912C-5C6A-4E25-BAD1-546702D92AEE}" type="slidenum">
              <a:rPr lang="en-US" smtClean="0"/>
              <a:t>‹#›</a:t>
            </a:fld>
            <a:endParaRPr lang="en-US"/>
          </a:p>
        </p:txBody>
      </p:sp>
    </p:spTree>
    <p:extLst>
      <p:ext uri="{BB962C8B-B14F-4D97-AF65-F5344CB8AC3E}">
        <p14:creationId xmlns:p14="http://schemas.microsoft.com/office/powerpoint/2010/main" val="413918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6C58C-2103-44CE-844F-6A05E6018DD8}" type="datetimeFigureOut">
              <a:rPr lang="en-US" smtClean="0"/>
              <a:t>12/30/2013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2912C-5C6A-4E25-BAD1-546702D92AEE}" type="slidenum">
              <a:rPr lang="en-US" smtClean="0"/>
              <a:t>‹#›</a:t>
            </a:fld>
            <a:endParaRPr lang="en-US"/>
          </a:p>
        </p:txBody>
      </p:sp>
    </p:spTree>
    <p:extLst>
      <p:ext uri="{BB962C8B-B14F-4D97-AF65-F5344CB8AC3E}">
        <p14:creationId xmlns:p14="http://schemas.microsoft.com/office/powerpoint/2010/main" val="6510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6C58C-2103-44CE-844F-6A05E6018DD8}" type="datetimeFigureOut">
              <a:rPr lang="en-US" smtClean="0"/>
              <a:t>12/30/2013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2912C-5C6A-4E25-BAD1-546702D92AEE}" type="slidenum">
              <a:rPr lang="en-US" smtClean="0"/>
              <a:t>‹#›</a:t>
            </a:fld>
            <a:endParaRPr lang="en-US"/>
          </a:p>
        </p:txBody>
      </p:sp>
    </p:spTree>
    <p:extLst>
      <p:ext uri="{BB962C8B-B14F-4D97-AF65-F5344CB8AC3E}">
        <p14:creationId xmlns:p14="http://schemas.microsoft.com/office/powerpoint/2010/main" val="100717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6C58C-2103-44CE-844F-6A05E6018DD8}" type="datetimeFigureOut">
              <a:rPr lang="en-US" smtClean="0"/>
              <a:t>12/30/2013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2912C-5C6A-4E25-BAD1-546702D92AEE}" type="slidenum">
              <a:rPr lang="en-US" smtClean="0"/>
              <a:t>‹#›</a:t>
            </a:fld>
            <a:endParaRPr lang="en-US"/>
          </a:p>
        </p:txBody>
      </p:sp>
    </p:spTree>
    <p:extLst>
      <p:ext uri="{BB962C8B-B14F-4D97-AF65-F5344CB8AC3E}">
        <p14:creationId xmlns:p14="http://schemas.microsoft.com/office/powerpoint/2010/main" val="1411101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14401"/>
            <a:ext cx="7772400" cy="2686050"/>
          </a:xfrm>
        </p:spPr>
        <p:txBody>
          <a:bodyPr>
            <a:normAutofit/>
          </a:bodyPr>
          <a:lstStyle/>
          <a:p>
            <a:r>
              <a:rPr lang="en-US" dirty="0" smtClean="0"/>
              <a:t>Age Profiles for Fiscal Spending on Education and Health </a:t>
            </a:r>
            <a:br>
              <a:rPr lang="en-US" dirty="0" smtClean="0"/>
            </a:br>
            <a:r>
              <a:rPr lang="en-US" dirty="0" smtClean="0"/>
              <a:t>using NTA Data</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02819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051948242"/>
              </p:ext>
            </p:extLst>
          </p:nvPr>
        </p:nvGraphicFramePr>
        <p:xfrm>
          <a:off x="10236" y="1219200"/>
          <a:ext cx="8942124" cy="384333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90600" y="5257800"/>
            <a:ext cx="5715000"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dirty="0" smtClean="0"/>
              <a:t>Most countries in this group have very high level of public spending on education until around age 20.</a:t>
            </a:r>
            <a:endParaRPr lang="en-US" dirty="0"/>
          </a:p>
        </p:txBody>
      </p:sp>
      <p:sp>
        <p:nvSpPr>
          <p:cNvPr id="7" name="TextBox 6"/>
          <p:cNvSpPr txBox="1"/>
          <p:nvPr/>
        </p:nvSpPr>
        <p:spPr>
          <a:xfrm>
            <a:off x="1136176" y="553998"/>
            <a:ext cx="6629400" cy="400110"/>
          </a:xfrm>
          <a:prstGeom prst="rect">
            <a:avLst/>
          </a:prstGeom>
          <a:noFill/>
        </p:spPr>
        <p:txBody>
          <a:bodyPr wrap="square" rtlCol="0">
            <a:spAutoFit/>
          </a:bodyPr>
          <a:lstStyle/>
          <a:p>
            <a:pPr algn="ctr"/>
            <a:r>
              <a:rPr lang="en-US" sz="2000" b="1" dirty="0" smtClean="0">
                <a:solidFill>
                  <a:srgbClr val="FF0000"/>
                </a:solidFill>
              </a:rPr>
              <a:t>Normalized Education Expenditure</a:t>
            </a:r>
            <a:endParaRPr lang="en-US" sz="2000" b="1" dirty="0">
              <a:solidFill>
                <a:srgbClr val="FF0000"/>
              </a:solidFill>
            </a:endParaRPr>
          </a:p>
        </p:txBody>
      </p:sp>
    </p:spTree>
    <p:extLst>
      <p:ext uri="{BB962C8B-B14F-4D97-AF65-F5344CB8AC3E}">
        <p14:creationId xmlns:p14="http://schemas.microsoft.com/office/powerpoint/2010/main" val="3580903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8736209"/>
              </p:ext>
            </p:extLst>
          </p:nvPr>
        </p:nvGraphicFramePr>
        <p:xfrm>
          <a:off x="147373" y="914400"/>
          <a:ext cx="8544454" cy="421957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8200" y="5486399"/>
            <a:ext cx="71628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Compared with Public spending on education, private expenditure is considerably low—below 10% of average prime age labor income. Except for Slovenia, France, and Spain, all other countries have less than 4% of average prime age labor income devoted to education in the private sector.</a:t>
            </a:r>
            <a:endParaRPr lang="en-US" dirty="0"/>
          </a:p>
        </p:txBody>
      </p:sp>
    </p:spTree>
    <p:extLst>
      <p:ext uri="{BB962C8B-B14F-4D97-AF65-F5344CB8AC3E}">
        <p14:creationId xmlns:p14="http://schemas.microsoft.com/office/powerpoint/2010/main" val="337746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339769487"/>
              </p:ext>
            </p:extLst>
          </p:nvPr>
        </p:nvGraphicFramePr>
        <p:xfrm>
          <a:off x="381000" y="457200"/>
          <a:ext cx="8342048" cy="426243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8200" y="5181600"/>
            <a:ext cx="7010400"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Except for Germany between age 0 and 5, all countries have public education spending dominating private education expenditure. The time horizon at which the difference narrows down corresponds to overall low levels of spending on education in both sectors.  </a:t>
            </a:r>
            <a:endParaRPr lang="en-US" dirty="0"/>
          </a:p>
        </p:txBody>
      </p:sp>
    </p:spTree>
    <p:extLst>
      <p:ext uri="{BB962C8B-B14F-4D97-AF65-F5344CB8AC3E}">
        <p14:creationId xmlns:p14="http://schemas.microsoft.com/office/powerpoint/2010/main" val="138205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392905" y="1343024"/>
          <a:ext cx="8358189" cy="417195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136176" y="553998"/>
            <a:ext cx="6629400" cy="400110"/>
          </a:xfrm>
          <a:prstGeom prst="rect">
            <a:avLst/>
          </a:prstGeom>
          <a:noFill/>
        </p:spPr>
        <p:txBody>
          <a:bodyPr wrap="square" rtlCol="0">
            <a:spAutoFit/>
          </a:bodyPr>
          <a:lstStyle/>
          <a:p>
            <a:pPr algn="ctr"/>
            <a:r>
              <a:rPr lang="en-US" sz="2000" b="1" dirty="0" smtClean="0">
                <a:solidFill>
                  <a:srgbClr val="FF0000"/>
                </a:solidFill>
              </a:rPr>
              <a:t>Normalized Health Expenditure</a:t>
            </a:r>
            <a:endParaRPr lang="en-US" sz="2000" b="1" dirty="0">
              <a:solidFill>
                <a:srgbClr val="FF0000"/>
              </a:solidFill>
            </a:endParaRPr>
          </a:p>
        </p:txBody>
      </p:sp>
      <p:sp>
        <p:nvSpPr>
          <p:cNvPr id="4" name="TextBox 3"/>
          <p:cNvSpPr txBox="1"/>
          <p:nvPr/>
        </p:nvSpPr>
        <p:spPr>
          <a:xfrm>
            <a:off x="609600" y="5562600"/>
            <a:ext cx="79248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Public spending on health remains relatively stable for most European countries, except with some dramatic decrease between age 0 and age 1 for Sweden, Spain, and Slovenia. Overall, CGH experiences steady upward trend between age 40 and 49, signaling increasing demand for health care towards the end of working age.</a:t>
            </a:r>
            <a:endParaRPr lang="en-US" dirty="0"/>
          </a:p>
        </p:txBody>
      </p:sp>
    </p:spTree>
    <p:extLst>
      <p:ext uri="{BB962C8B-B14F-4D97-AF65-F5344CB8AC3E}">
        <p14:creationId xmlns:p14="http://schemas.microsoft.com/office/powerpoint/2010/main" val="431341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518626349"/>
              </p:ext>
            </p:extLst>
          </p:nvPr>
        </p:nvGraphicFramePr>
        <p:xfrm>
          <a:off x="457200" y="685800"/>
          <a:ext cx="8253414" cy="446722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38200" y="5181600"/>
            <a:ext cx="7391400" cy="120032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CFH remains at relative low levels below 0.01 for almost all countries until age 25 and then start rising sharply as one steps into prime working age. However, the absolute level of private spending on health is significantly below that of public spending. </a:t>
            </a:r>
            <a:endParaRPr lang="en-US" dirty="0"/>
          </a:p>
        </p:txBody>
      </p:sp>
    </p:spTree>
    <p:extLst>
      <p:ext uri="{BB962C8B-B14F-4D97-AF65-F5344CB8AC3E}">
        <p14:creationId xmlns:p14="http://schemas.microsoft.com/office/powerpoint/2010/main" val="3931997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387164424"/>
              </p:ext>
            </p:extLst>
          </p:nvPr>
        </p:nvGraphicFramePr>
        <p:xfrm>
          <a:off x="118636" y="990600"/>
          <a:ext cx="9034463" cy="446722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85800" y="5343435"/>
            <a:ext cx="7239000"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All countries have experienced relatively larger public spending on health compared to private spending. The difference have remained relatively constant for some countries; for France and Slovenia, however, there seems to be an upward trend towards the end of the prime working ages. </a:t>
            </a:r>
            <a:endParaRPr lang="en-US" dirty="0"/>
          </a:p>
        </p:txBody>
      </p:sp>
    </p:spTree>
    <p:extLst>
      <p:ext uri="{BB962C8B-B14F-4D97-AF65-F5344CB8AC3E}">
        <p14:creationId xmlns:p14="http://schemas.microsoft.com/office/powerpoint/2010/main" val="1551072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Latin </a:t>
            </a:r>
            <a:r>
              <a:rPr lang="en-US" dirty="0" smtClean="0"/>
              <a:t>American </a:t>
            </a:r>
            <a:r>
              <a:rPr lang="en-US" dirty="0" smtClean="0"/>
              <a:t>Countries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4521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6176" y="153888"/>
            <a:ext cx="6629400" cy="400110"/>
          </a:xfrm>
          <a:prstGeom prst="rect">
            <a:avLst/>
          </a:prstGeom>
          <a:noFill/>
        </p:spPr>
        <p:txBody>
          <a:bodyPr wrap="square" rtlCol="0">
            <a:spAutoFit/>
          </a:bodyPr>
          <a:lstStyle/>
          <a:p>
            <a:pPr algn="ctr"/>
            <a:r>
              <a:rPr lang="en-US" sz="2000" b="1" dirty="0" smtClean="0">
                <a:solidFill>
                  <a:srgbClr val="FF0000"/>
                </a:solidFill>
              </a:rPr>
              <a:t>Normalized Education Expenditure</a:t>
            </a:r>
            <a:endParaRPr lang="en-US" sz="2000" b="1" dirty="0">
              <a:solidFill>
                <a:srgbClr val="FF0000"/>
              </a:solidFill>
            </a:endParaRPr>
          </a:p>
        </p:txBody>
      </p:sp>
      <p:graphicFrame>
        <p:nvGraphicFramePr>
          <p:cNvPr id="5" name="Chart 4"/>
          <p:cNvGraphicFramePr>
            <a:graphicFrameLocks/>
          </p:cNvGraphicFramePr>
          <p:nvPr>
            <p:extLst>
              <p:ext uri="{D42A27DB-BD31-4B8C-83A1-F6EECF244321}">
                <p14:modId xmlns:p14="http://schemas.microsoft.com/office/powerpoint/2010/main" val="1792111556"/>
              </p:ext>
            </p:extLst>
          </p:nvPr>
        </p:nvGraphicFramePr>
        <p:xfrm>
          <a:off x="533400" y="838200"/>
          <a:ext cx="8305800" cy="3962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62084" y="4724400"/>
            <a:ext cx="7467600"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Chile has very low level of education expenditure from the public sector. Colombia has the highest normalized CGE among all Latin American countries between age 7 and 17.  In Uruguay, CGE begins to fall after age 11 to well below 10% of average prime age labor income. After age 20, Costa Rica seems to be leading in terms of having the highest level of public spending on education among the NTA Latin America Countries. </a:t>
            </a:r>
            <a:endParaRPr lang="en-US" dirty="0"/>
          </a:p>
        </p:txBody>
      </p:sp>
    </p:spTree>
    <p:extLst>
      <p:ext uri="{BB962C8B-B14F-4D97-AF65-F5344CB8AC3E}">
        <p14:creationId xmlns:p14="http://schemas.microsoft.com/office/powerpoint/2010/main" val="1879871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446612880"/>
              </p:ext>
            </p:extLst>
          </p:nvPr>
        </p:nvGraphicFramePr>
        <p:xfrm>
          <a:off x="609600" y="685800"/>
          <a:ext cx="79248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85800" y="5410200"/>
            <a:ext cx="7924800" cy="120032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dirty="0" smtClean="0"/>
              <a:t>Overall, public expenditure on education counts towards less than 10% of the average prime age labor income across the age profile in all countries except Jamaica and Uruguay—these two countries also experience more variations, together with Mexico. </a:t>
            </a:r>
            <a:endParaRPr lang="en-US" dirty="0"/>
          </a:p>
        </p:txBody>
      </p:sp>
    </p:spTree>
    <p:extLst>
      <p:ext uri="{BB962C8B-B14F-4D97-AF65-F5344CB8AC3E}">
        <p14:creationId xmlns:p14="http://schemas.microsoft.com/office/powerpoint/2010/main" val="1964591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52503220"/>
              </p:ext>
            </p:extLst>
          </p:nvPr>
        </p:nvGraphicFramePr>
        <p:xfrm>
          <a:off x="266700" y="228600"/>
          <a:ext cx="8382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33400" y="4800600"/>
            <a:ext cx="7848600" cy="175432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No clear patterns emerge for the region as a whole. However, the difference between public and private spending on education is the largest from primary education to secondary education—in this period, more countries have the public sector dominating (except for Uruguay and Jamaica). On the other hand, once past age 18, there seems to be an even split in domination between the public and the private sector.  </a:t>
            </a:r>
            <a:endParaRPr lang="en-US" dirty="0"/>
          </a:p>
        </p:txBody>
      </p:sp>
    </p:spTree>
    <p:extLst>
      <p:ext uri="{BB962C8B-B14F-4D97-AF65-F5344CB8AC3E}">
        <p14:creationId xmlns:p14="http://schemas.microsoft.com/office/powerpoint/2010/main" val="253612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Regional Patterns</a:t>
            </a:r>
            <a:endParaRPr lang="en-US" dirty="0"/>
          </a:p>
        </p:txBody>
      </p:sp>
      <p:sp>
        <p:nvSpPr>
          <p:cNvPr id="4" name="Subtitle 4"/>
          <p:cNvSpPr txBox="1">
            <a:spLocks/>
          </p:cNvSpPr>
          <p:nvPr/>
        </p:nvSpPr>
        <p:spPr>
          <a:xfrm>
            <a:off x="1524000" y="4038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Education spending age range=0-30</a:t>
            </a:r>
          </a:p>
          <a:p>
            <a:r>
              <a:rPr lang="en-US" smtClean="0"/>
              <a:t>Health spending age range=0-49</a:t>
            </a:r>
            <a:endParaRPr lang="en-US" dirty="0"/>
          </a:p>
        </p:txBody>
      </p:sp>
    </p:spTree>
    <p:extLst>
      <p:ext uri="{BB962C8B-B14F-4D97-AF65-F5344CB8AC3E}">
        <p14:creationId xmlns:p14="http://schemas.microsoft.com/office/powerpoint/2010/main" val="3805868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6176" y="161976"/>
            <a:ext cx="6629400" cy="400110"/>
          </a:xfrm>
          <a:prstGeom prst="rect">
            <a:avLst/>
          </a:prstGeom>
          <a:noFill/>
        </p:spPr>
        <p:txBody>
          <a:bodyPr wrap="square" rtlCol="0">
            <a:spAutoFit/>
          </a:bodyPr>
          <a:lstStyle/>
          <a:p>
            <a:pPr algn="ctr"/>
            <a:r>
              <a:rPr lang="en-US" sz="2000" b="1" dirty="0" smtClean="0">
                <a:solidFill>
                  <a:srgbClr val="FF0000"/>
                </a:solidFill>
              </a:rPr>
              <a:t>Normalized Health Expenditure</a:t>
            </a:r>
            <a:endParaRPr lang="en-US" sz="2000" b="1" dirty="0">
              <a:solidFill>
                <a:srgbClr val="FF0000"/>
              </a:solidFill>
            </a:endParaRPr>
          </a:p>
        </p:txBody>
      </p:sp>
      <p:graphicFrame>
        <p:nvGraphicFramePr>
          <p:cNvPr id="3" name="Chart 2"/>
          <p:cNvGraphicFramePr>
            <a:graphicFrameLocks/>
          </p:cNvGraphicFramePr>
          <p:nvPr>
            <p:extLst>
              <p:ext uri="{D42A27DB-BD31-4B8C-83A1-F6EECF244321}">
                <p14:modId xmlns:p14="http://schemas.microsoft.com/office/powerpoint/2010/main" val="2625433402"/>
              </p:ext>
            </p:extLst>
          </p:nvPr>
        </p:nvGraphicFramePr>
        <p:xfrm>
          <a:off x="106408" y="562086"/>
          <a:ext cx="9053514" cy="40767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533400" y="4876800"/>
            <a:ext cx="8229600"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Most NTA Latin America countries experience gradual increase in public sector health spending after age 30, except for Peru (whereby CGH is going down) and for Costa Rica (whereby there are big fluctuations. CGH decreases from age 0 until early to mid teen years. </a:t>
            </a:r>
            <a:r>
              <a:rPr lang="en-US" dirty="0"/>
              <a:t> </a:t>
            </a:r>
            <a:r>
              <a:rPr lang="en-US" dirty="0" smtClean="0"/>
              <a:t>However, the story for the region of cohorts between mid-teen years and age 30 is mixed. </a:t>
            </a:r>
            <a:endParaRPr lang="en-US" dirty="0"/>
          </a:p>
        </p:txBody>
      </p:sp>
    </p:spTree>
    <p:extLst>
      <p:ext uri="{BB962C8B-B14F-4D97-AF65-F5344CB8AC3E}">
        <p14:creationId xmlns:p14="http://schemas.microsoft.com/office/powerpoint/2010/main" val="2679543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730318196"/>
              </p:ext>
            </p:extLst>
          </p:nvPr>
        </p:nvGraphicFramePr>
        <p:xfrm>
          <a:off x="-22412" y="304800"/>
          <a:ext cx="9034889"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09600" y="4800600"/>
            <a:ext cx="7543800" cy="147732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CFH remains below 4% of average prime age labor income in Jamaica, Mexico, Argentina, and Costa Rica. Uruguay has the highest CFH age profile among all countries relatively speaking. In Chile, for the age cohort between 7 and 20, the normalized CFH remains constant. The older the age cohort, the higher the demand for CFH until age 42. </a:t>
            </a:r>
            <a:endParaRPr lang="en-US" dirty="0"/>
          </a:p>
        </p:txBody>
      </p:sp>
    </p:spTree>
    <p:extLst>
      <p:ext uri="{BB962C8B-B14F-4D97-AF65-F5344CB8AC3E}">
        <p14:creationId xmlns:p14="http://schemas.microsoft.com/office/powerpoint/2010/main" val="2131600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456361850"/>
              </p:ext>
            </p:extLst>
          </p:nvPr>
        </p:nvGraphicFramePr>
        <p:xfrm>
          <a:off x="61910" y="304800"/>
          <a:ext cx="9082090" cy="473392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09600" y="5105400"/>
            <a:ext cx="7924800" cy="147732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dirty="0" smtClean="0"/>
              <a:t>No clear regional pattern emerges for the region as a whole. Most of the age cohorts in Uruguay and Peru seem to experience a domination of private expenditure in health whereas the domination is evenly split for countries like Chile. In Costa Rica and Mexico, however, CGH dominates CFH across the age profile.  </a:t>
            </a:r>
            <a:endParaRPr lang="en-US" dirty="0"/>
          </a:p>
        </p:txBody>
      </p:sp>
    </p:spTree>
    <p:extLst>
      <p:ext uri="{BB962C8B-B14F-4D97-AF65-F5344CB8AC3E}">
        <p14:creationId xmlns:p14="http://schemas.microsoft.com/office/powerpoint/2010/main" val="536046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South and Southeast Asia Countries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893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6176" y="152400"/>
            <a:ext cx="6629400" cy="400110"/>
          </a:xfrm>
          <a:prstGeom prst="rect">
            <a:avLst/>
          </a:prstGeom>
          <a:noFill/>
        </p:spPr>
        <p:txBody>
          <a:bodyPr wrap="square" rtlCol="0">
            <a:spAutoFit/>
          </a:bodyPr>
          <a:lstStyle/>
          <a:p>
            <a:pPr algn="ctr"/>
            <a:r>
              <a:rPr lang="en-US" sz="2000" b="1" dirty="0" smtClean="0">
                <a:solidFill>
                  <a:srgbClr val="FF0000"/>
                </a:solidFill>
              </a:rPr>
              <a:t>Normalized Education Expenditure</a:t>
            </a:r>
            <a:endParaRPr lang="en-US" sz="2000" b="1" dirty="0">
              <a:solidFill>
                <a:srgbClr val="FF0000"/>
              </a:solidFill>
            </a:endParaRPr>
          </a:p>
        </p:txBody>
      </p:sp>
      <p:graphicFrame>
        <p:nvGraphicFramePr>
          <p:cNvPr id="5" name="Chart 4"/>
          <p:cNvGraphicFramePr>
            <a:graphicFrameLocks/>
          </p:cNvGraphicFramePr>
          <p:nvPr>
            <p:extLst>
              <p:ext uri="{D42A27DB-BD31-4B8C-83A1-F6EECF244321}">
                <p14:modId xmlns:p14="http://schemas.microsoft.com/office/powerpoint/2010/main" val="673429192"/>
              </p:ext>
            </p:extLst>
          </p:nvPr>
        </p:nvGraphicFramePr>
        <p:xfrm>
          <a:off x="-52069" y="838200"/>
          <a:ext cx="6986269"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3855082828"/>
              </p:ext>
            </p:extLst>
          </p:nvPr>
        </p:nvGraphicFramePr>
        <p:xfrm>
          <a:off x="0" y="3352800"/>
          <a:ext cx="7086600" cy="307657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7010400" y="352455"/>
            <a:ext cx="1905000" cy="332398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400" dirty="0" smtClean="0"/>
              <a:t>Thailand has the highest level of normalized CGE compared to the other three countries. Thailand and India reach the highest levels in the late-teen-years cohorts whereas  Indonesia and Vietnam reaches the maximum level before the 10-year-old age cohort and then drops thereafter. </a:t>
            </a:r>
            <a:endParaRPr lang="en-US" sz="1400" dirty="0"/>
          </a:p>
        </p:txBody>
      </p:sp>
      <p:sp>
        <p:nvSpPr>
          <p:cNvPr id="8" name="Left Arrow 7"/>
          <p:cNvSpPr/>
          <p:nvPr/>
        </p:nvSpPr>
        <p:spPr>
          <a:xfrm rot="19937182">
            <a:off x="4109707" y="1298919"/>
            <a:ext cx="3058186" cy="7706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086600" y="3776351"/>
            <a:ext cx="1828800" cy="3108543"/>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dirty="0" smtClean="0"/>
              <a:t>Vietnam has the highest level of CFE among the NTA South and Southeast Asia Countries. All countries reach the peak of CFE level after age 15 cohort, suggesting that private spending in education is the greatest in secondary/high school levels. </a:t>
            </a:r>
            <a:endParaRPr lang="en-US" sz="1400" dirty="0"/>
          </a:p>
        </p:txBody>
      </p:sp>
    </p:spTree>
    <p:extLst>
      <p:ext uri="{BB962C8B-B14F-4D97-AF65-F5344CB8AC3E}">
        <p14:creationId xmlns:p14="http://schemas.microsoft.com/office/powerpoint/2010/main" val="1338760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364428555"/>
              </p:ext>
            </p:extLst>
          </p:nvPr>
        </p:nvGraphicFramePr>
        <p:xfrm>
          <a:off x="457200" y="685800"/>
          <a:ext cx="7815263" cy="353377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09600" y="4495800"/>
            <a:ext cx="7010400"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In Vietnam, the private sector seems to outweigh the public sector where as in Thailand it is the opposite story. </a:t>
            </a:r>
          </a:p>
          <a:p>
            <a:endParaRPr lang="en-US" dirty="0"/>
          </a:p>
          <a:p>
            <a:r>
              <a:rPr lang="en-US" dirty="0" smtClean="0"/>
              <a:t>In Indonesia, for age cohorts of 18 years old and before, public sector invests more in education whereas after age 18, private sector takes over. </a:t>
            </a:r>
            <a:endParaRPr lang="en-US" dirty="0"/>
          </a:p>
        </p:txBody>
      </p:sp>
    </p:spTree>
    <p:extLst>
      <p:ext uri="{BB962C8B-B14F-4D97-AF65-F5344CB8AC3E}">
        <p14:creationId xmlns:p14="http://schemas.microsoft.com/office/powerpoint/2010/main" val="883279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6176" y="152400"/>
            <a:ext cx="6629400" cy="400110"/>
          </a:xfrm>
          <a:prstGeom prst="rect">
            <a:avLst/>
          </a:prstGeom>
          <a:noFill/>
        </p:spPr>
        <p:txBody>
          <a:bodyPr wrap="square" rtlCol="0">
            <a:spAutoFit/>
          </a:bodyPr>
          <a:lstStyle/>
          <a:p>
            <a:pPr algn="ctr"/>
            <a:r>
              <a:rPr lang="en-US" sz="2000" b="1" dirty="0" smtClean="0">
                <a:solidFill>
                  <a:srgbClr val="FF0000"/>
                </a:solidFill>
              </a:rPr>
              <a:t>Normalized Health Expenditure</a:t>
            </a:r>
            <a:endParaRPr lang="en-US" sz="2000" b="1" dirty="0">
              <a:solidFill>
                <a:srgbClr val="FF0000"/>
              </a:solidFill>
            </a:endParaRPr>
          </a:p>
        </p:txBody>
      </p:sp>
      <p:graphicFrame>
        <p:nvGraphicFramePr>
          <p:cNvPr id="5" name="Chart 4"/>
          <p:cNvGraphicFramePr>
            <a:graphicFrameLocks/>
          </p:cNvGraphicFramePr>
          <p:nvPr>
            <p:extLst>
              <p:ext uri="{D42A27DB-BD31-4B8C-83A1-F6EECF244321}">
                <p14:modId xmlns:p14="http://schemas.microsoft.com/office/powerpoint/2010/main" val="2518466831"/>
              </p:ext>
            </p:extLst>
          </p:nvPr>
        </p:nvGraphicFramePr>
        <p:xfrm>
          <a:off x="381000" y="583886"/>
          <a:ext cx="8382000" cy="2819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1833356300"/>
              </p:ext>
            </p:extLst>
          </p:nvPr>
        </p:nvGraphicFramePr>
        <p:xfrm>
          <a:off x="533400" y="3276600"/>
          <a:ext cx="8130459" cy="2667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57200" y="5867400"/>
            <a:ext cx="8229600"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600" dirty="0" smtClean="0"/>
              <a:t>In both cases, health spending remains a rather small proportion of the average prime age labor income. India’s CGH starts rising after age cohort 25 whereas no significant increase is observed for the other three countries. </a:t>
            </a:r>
            <a:endParaRPr lang="en-US" sz="1600" dirty="0"/>
          </a:p>
        </p:txBody>
      </p:sp>
    </p:spTree>
    <p:extLst>
      <p:ext uri="{BB962C8B-B14F-4D97-AF65-F5344CB8AC3E}">
        <p14:creationId xmlns:p14="http://schemas.microsoft.com/office/powerpoint/2010/main" val="4011876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61077813"/>
              </p:ext>
            </p:extLst>
          </p:nvPr>
        </p:nvGraphicFramePr>
        <p:xfrm>
          <a:off x="304800" y="304800"/>
          <a:ext cx="8458199" cy="4891088"/>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57200" y="5334000"/>
            <a:ext cx="8153400" cy="830997"/>
          </a:xfrm>
          <a:prstGeom prst="rect">
            <a:avLst/>
          </a:prstGeom>
          <a:noFill/>
        </p:spPr>
        <p:txBody>
          <a:bodyPr wrap="square" rtlCol="0">
            <a:spAutoFit/>
          </a:bodyPr>
          <a:lstStyle/>
          <a:p>
            <a:r>
              <a:rPr lang="en-US" sz="1600" dirty="0" smtClean="0"/>
              <a:t>Overall, private spending in health plays an important role in South and South East Asian countries. In Thailand and Vietnam, CGH is larger than CFH across the age profile. In India and Indonesia, CGH starts to outweigh CFH after the age 20 cohort. </a:t>
            </a:r>
            <a:endParaRPr lang="en-US" sz="1600" dirty="0"/>
          </a:p>
        </p:txBody>
      </p:sp>
    </p:spTree>
    <p:extLst>
      <p:ext uri="{BB962C8B-B14F-4D97-AF65-F5344CB8AC3E}">
        <p14:creationId xmlns:p14="http://schemas.microsoft.com/office/powerpoint/2010/main" val="1081110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4"/>
          <p:cNvSpPr txBox="1">
            <a:spLocks/>
          </p:cNvSpPr>
          <p:nvPr/>
        </p:nvSpPr>
        <p:spPr>
          <a:xfrm>
            <a:off x="1519517" y="2895600"/>
            <a:ext cx="6400800" cy="1752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4800" dirty="0" smtClean="0"/>
              <a:t>East </a:t>
            </a:r>
            <a:r>
              <a:rPr lang="en-US" sz="4800" dirty="0" smtClean="0"/>
              <a:t>Asian </a:t>
            </a:r>
            <a:r>
              <a:rPr lang="en-US" sz="4800" dirty="0" smtClean="0"/>
              <a:t>Countries </a:t>
            </a:r>
            <a:endParaRPr lang="en-US" sz="4800" dirty="0"/>
          </a:p>
        </p:txBody>
      </p:sp>
    </p:spTree>
    <p:extLst>
      <p:ext uri="{BB962C8B-B14F-4D97-AF65-F5344CB8AC3E}">
        <p14:creationId xmlns:p14="http://schemas.microsoft.com/office/powerpoint/2010/main" val="1168343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82285190"/>
              </p:ext>
            </p:extLst>
          </p:nvPr>
        </p:nvGraphicFramePr>
        <p:xfrm>
          <a:off x="381000" y="762000"/>
          <a:ext cx="8077200" cy="3352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extLst>
              <p:ext uri="{D42A27DB-BD31-4B8C-83A1-F6EECF244321}">
                <p14:modId xmlns:p14="http://schemas.microsoft.com/office/powerpoint/2010/main" val="2235499210"/>
              </p:ext>
            </p:extLst>
          </p:nvPr>
        </p:nvGraphicFramePr>
        <p:xfrm>
          <a:off x="-181636" y="3810000"/>
          <a:ext cx="80010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136176" y="152400"/>
            <a:ext cx="6629400" cy="400110"/>
          </a:xfrm>
          <a:prstGeom prst="rect">
            <a:avLst/>
          </a:prstGeom>
          <a:noFill/>
        </p:spPr>
        <p:txBody>
          <a:bodyPr wrap="square" rtlCol="0">
            <a:spAutoFit/>
          </a:bodyPr>
          <a:lstStyle/>
          <a:p>
            <a:pPr algn="ctr"/>
            <a:r>
              <a:rPr lang="en-US" sz="2000" b="1" dirty="0" smtClean="0">
                <a:solidFill>
                  <a:srgbClr val="FF0000"/>
                </a:solidFill>
              </a:rPr>
              <a:t>Normalized Education Expenditure</a:t>
            </a:r>
            <a:endParaRPr lang="en-US" sz="2000" b="1" dirty="0">
              <a:solidFill>
                <a:srgbClr val="FF0000"/>
              </a:solidFill>
            </a:endParaRPr>
          </a:p>
        </p:txBody>
      </p:sp>
      <p:sp>
        <p:nvSpPr>
          <p:cNvPr id="5" name="TextBox 4"/>
          <p:cNvSpPr txBox="1"/>
          <p:nvPr/>
        </p:nvSpPr>
        <p:spPr>
          <a:xfrm>
            <a:off x="6774976" y="1676400"/>
            <a:ext cx="1981200" cy="2031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400" dirty="0" smtClean="0"/>
              <a:t>Japan has exceptionally high levels of public education spending  starting from age 3 cohort to age 23, not only among E Asian countries but also highest among all NTA countries. </a:t>
            </a:r>
            <a:endParaRPr lang="en-US" sz="1400" dirty="0"/>
          </a:p>
        </p:txBody>
      </p:sp>
      <p:sp>
        <p:nvSpPr>
          <p:cNvPr id="6" name="TextBox 5"/>
          <p:cNvSpPr txBox="1"/>
          <p:nvPr/>
        </p:nvSpPr>
        <p:spPr>
          <a:xfrm>
            <a:off x="6858000" y="3707725"/>
            <a:ext cx="1981200"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t>Taiwan’s normalized private spending on education exceeds that of China and Korea. However, Japan’s private expenditure on education is significantly higher than the other three countries. </a:t>
            </a:r>
            <a:endParaRPr lang="en-US" sz="1400" dirty="0"/>
          </a:p>
        </p:txBody>
      </p:sp>
    </p:spTree>
    <p:extLst>
      <p:ext uri="{BB962C8B-B14F-4D97-AF65-F5344CB8AC3E}">
        <p14:creationId xmlns:p14="http://schemas.microsoft.com/office/powerpoint/2010/main" val="349847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High Income Non-European Western Countries</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50205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075343282"/>
              </p:ext>
            </p:extLst>
          </p:nvPr>
        </p:nvGraphicFramePr>
        <p:xfrm>
          <a:off x="381000" y="1066800"/>
          <a:ext cx="7848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248400" y="1447800"/>
            <a:ext cx="2514600" cy="1477328"/>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Two dips in Japan’s age profile—possibly less government support in kindergarten level and university level? </a:t>
            </a:r>
            <a:endParaRPr lang="en-US" dirty="0"/>
          </a:p>
        </p:txBody>
      </p:sp>
    </p:spTree>
    <p:extLst>
      <p:ext uri="{BB962C8B-B14F-4D97-AF65-F5344CB8AC3E}">
        <p14:creationId xmlns:p14="http://schemas.microsoft.com/office/powerpoint/2010/main" val="1936815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945363093"/>
              </p:ext>
            </p:extLst>
          </p:nvPr>
        </p:nvGraphicFramePr>
        <p:xfrm>
          <a:off x="609600" y="914400"/>
          <a:ext cx="7848600" cy="3124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p:nvPr>
            <p:extLst>
              <p:ext uri="{D42A27DB-BD31-4B8C-83A1-F6EECF244321}">
                <p14:modId xmlns:p14="http://schemas.microsoft.com/office/powerpoint/2010/main" val="4042346517"/>
              </p:ext>
            </p:extLst>
          </p:nvPr>
        </p:nvGraphicFramePr>
        <p:xfrm>
          <a:off x="685800" y="3796553"/>
          <a:ext cx="79248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109282" y="370384"/>
            <a:ext cx="6629400" cy="400110"/>
          </a:xfrm>
          <a:prstGeom prst="rect">
            <a:avLst/>
          </a:prstGeom>
          <a:noFill/>
        </p:spPr>
        <p:txBody>
          <a:bodyPr wrap="square" rtlCol="0">
            <a:spAutoFit/>
          </a:bodyPr>
          <a:lstStyle/>
          <a:p>
            <a:pPr algn="ctr"/>
            <a:r>
              <a:rPr lang="en-US" sz="2000" b="1" dirty="0" smtClean="0">
                <a:solidFill>
                  <a:srgbClr val="FF0000"/>
                </a:solidFill>
              </a:rPr>
              <a:t>Normalized Health Expenditure</a:t>
            </a:r>
            <a:endParaRPr lang="en-US" sz="2000" b="1" dirty="0">
              <a:solidFill>
                <a:srgbClr val="FF0000"/>
              </a:solidFill>
            </a:endParaRPr>
          </a:p>
        </p:txBody>
      </p:sp>
      <p:sp>
        <p:nvSpPr>
          <p:cNvPr id="5" name="TextBox 4"/>
          <p:cNvSpPr txBox="1"/>
          <p:nvPr/>
        </p:nvSpPr>
        <p:spPr>
          <a:xfrm>
            <a:off x="6781800" y="570439"/>
            <a:ext cx="2057400"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t>Japan again spends heavily on education from the public side. The proportion decreases quite significantly from age 0 to age 5 (same is observed for private expenditure. </a:t>
            </a:r>
            <a:endParaRPr lang="en-US" sz="1400" dirty="0"/>
          </a:p>
        </p:txBody>
      </p:sp>
    </p:spTree>
    <p:extLst>
      <p:ext uri="{BB962C8B-B14F-4D97-AF65-F5344CB8AC3E}">
        <p14:creationId xmlns:p14="http://schemas.microsoft.com/office/powerpoint/2010/main" val="14619451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190686020"/>
              </p:ext>
            </p:extLst>
          </p:nvPr>
        </p:nvGraphicFramePr>
        <p:xfrm>
          <a:off x="1219200" y="914400"/>
          <a:ext cx="6934200"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3023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African </a:t>
            </a:r>
            <a:r>
              <a:rPr lang="en-US" dirty="0" smtClean="0"/>
              <a:t>Countries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636263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6176" y="140604"/>
            <a:ext cx="6629400" cy="400110"/>
          </a:xfrm>
          <a:prstGeom prst="rect">
            <a:avLst/>
          </a:prstGeom>
          <a:noFill/>
        </p:spPr>
        <p:txBody>
          <a:bodyPr wrap="square" rtlCol="0">
            <a:spAutoFit/>
          </a:bodyPr>
          <a:lstStyle/>
          <a:p>
            <a:pPr algn="ctr"/>
            <a:r>
              <a:rPr lang="en-US" sz="2000" b="1" dirty="0" smtClean="0">
                <a:solidFill>
                  <a:srgbClr val="FF0000"/>
                </a:solidFill>
              </a:rPr>
              <a:t>Normalized Education Expenditure</a:t>
            </a:r>
            <a:endParaRPr lang="en-US" sz="2000" b="1" dirty="0">
              <a:solidFill>
                <a:srgbClr val="FF0000"/>
              </a:solidFill>
            </a:endParaRPr>
          </a:p>
        </p:txBody>
      </p:sp>
      <p:graphicFrame>
        <p:nvGraphicFramePr>
          <p:cNvPr id="5" name="Chart 4"/>
          <p:cNvGraphicFramePr>
            <a:graphicFrameLocks/>
          </p:cNvGraphicFramePr>
          <p:nvPr>
            <p:extLst>
              <p:ext uri="{D42A27DB-BD31-4B8C-83A1-F6EECF244321}">
                <p14:modId xmlns:p14="http://schemas.microsoft.com/office/powerpoint/2010/main" val="1154614823"/>
              </p:ext>
            </p:extLst>
          </p:nvPr>
        </p:nvGraphicFramePr>
        <p:xfrm>
          <a:off x="0" y="540714"/>
          <a:ext cx="8153399" cy="30559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2851983972"/>
              </p:ext>
            </p:extLst>
          </p:nvPr>
        </p:nvGraphicFramePr>
        <p:xfrm>
          <a:off x="-27992" y="3505200"/>
          <a:ext cx="82296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553200" y="3124200"/>
            <a:ext cx="24384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dirty="0" smtClean="0"/>
              <a:t>For CGE, there seems to be a regional pattern across the age profile. South Africa has higher level of  CGE; Nigeria has significantly higher level of CFE compared to the other four African countries.  </a:t>
            </a:r>
            <a:endParaRPr lang="en-US" sz="1200" dirty="0"/>
          </a:p>
        </p:txBody>
      </p:sp>
    </p:spTree>
    <p:extLst>
      <p:ext uri="{BB962C8B-B14F-4D97-AF65-F5344CB8AC3E}">
        <p14:creationId xmlns:p14="http://schemas.microsoft.com/office/powerpoint/2010/main" val="27657215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117952748"/>
              </p:ext>
            </p:extLst>
          </p:nvPr>
        </p:nvGraphicFramePr>
        <p:xfrm>
          <a:off x="1293018" y="762000"/>
          <a:ext cx="6481764" cy="385762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04800" y="5060140"/>
            <a:ext cx="845820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Nigeria has apparent private sector dominance in education spending. The patterns for the other four countries are quite similar. </a:t>
            </a:r>
            <a:endParaRPr lang="en-US" dirty="0"/>
          </a:p>
        </p:txBody>
      </p:sp>
    </p:spTree>
    <p:extLst>
      <p:ext uri="{BB962C8B-B14F-4D97-AF65-F5344CB8AC3E}">
        <p14:creationId xmlns:p14="http://schemas.microsoft.com/office/powerpoint/2010/main" val="2477920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6176" y="153888"/>
            <a:ext cx="6629400" cy="400110"/>
          </a:xfrm>
          <a:prstGeom prst="rect">
            <a:avLst/>
          </a:prstGeom>
          <a:noFill/>
        </p:spPr>
        <p:txBody>
          <a:bodyPr wrap="square" rtlCol="0">
            <a:spAutoFit/>
          </a:bodyPr>
          <a:lstStyle/>
          <a:p>
            <a:pPr algn="ctr"/>
            <a:r>
              <a:rPr lang="en-US" sz="2000" b="1" dirty="0" smtClean="0">
                <a:solidFill>
                  <a:srgbClr val="FF0000"/>
                </a:solidFill>
              </a:rPr>
              <a:t>Normalized Health Expenditure</a:t>
            </a:r>
            <a:endParaRPr lang="en-US" sz="2000" b="1" dirty="0">
              <a:solidFill>
                <a:srgbClr val="FF0000"/>
              </a:solidFill>
            </a:endParaRPr>
          </a:p>
        </p:txBody>
      </p:sp>
      <p:graphicFrame>
        <p:nvGraphicFramePr>
          <p:cNvPr id="5" name="Chart 4"/>
          <p:cNvGraphicFramePr>
            <a:graphicFrameLocks/>
          </p:cNvGraphicFramePr>
          <p:nvPr>
            <p:extLst>
              <p:ext uri="{D42A27DB-BD31-4B8C-83A1-F6EECF244321}">
                <p14:modId xmlns:p14="http://schemas.microsoft.com/office/powerpoint/2010/main" val="1369739418"/>
              </p:ext>
            </p:extLst>
          </p:nvPr>
        </p:nvGraphicFramePr>
        <p:xfrm>
          <a:off x="0" y="553998"/>
          <a:ext cx="8458200" cy="27988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3074883367"/>
              </p:ext>
            </p:extLst>
          </p:nvPr>
        </p:nvGraphicFramePr>
        <p:xfrm>
          <a:off x="-26894" y="3505200"/>
          <a:ext cx="8382000" cy="323850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629400" y="167335"/>
            <a:ext cx="2209800" cy="95410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400" dirty="0" smtClean="0"/>
              <a:t>CGH is at very low level across all African countries. Relatively speaking, South Africa fares slightly better.</a:t>
            </a:r>
            <a:endParaRPr lang="en-US" sz="1400" dirty="0"/>
          </a:p>
        </p:txBody>
      </p:sp>
      <p:sp>
        <p:nvSpPr>
          <p:cNvPr id="8" name="TextBox 7"/>
          <p:cNvSpPr txBox="1"/>
          <p:nvPr/>
        </p:nvSpPr>
        <p:spPr>
          <a:xfrm>
            <a:off x="6629400" y="2743200"/>
            <a:ext cx="2362200"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dirty="0" smtClean="0"/>
              <a:t>Nigeria has a much higher level of normalized CFH than all other African countries until after age cohort 35 onwards from which South Africa overtakes. South Africa follows patterns in other three countries closely until after the cohort of age 20 after which CFH grows. </a:t>
            </a:r>
            <a:endParaRPr lang="en-US" sz="1200" dirty="0"/>
          </a:p>
        </p:txBody>
      </p:sp>
    </p:spTree>
    <p:extLst>
      <p:ext uri="{BB962C8B-B14F-4D97-AF65-F5344CB8AC3E}">
        <p14:creationId xmlns:p14="http://schemas.microsoft.com/office/powerpoint/2010/main" val="13638976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658938957"/>
              </p:ext>
            </p:extLst>
          </p:nvPr>
        </p:nvGraphicFramePr>
        <p:xfrm>
          <a:off x="685800" y="533400"/>
          <a:ext cx="782717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14400" y="5105400"/>
            <a:ext cx="6629400" cy="1477328"/>
          </a:xfrm>
          <a:prstGeom prst="rect">
            <a:avLst/>
          </a:prstGeom>
          <a:noFill/>
        </p:spPr>
        <p:txBody>
          <a:bodyPr wrap="square" rtlCol="0">
            <a:spAutoFit/>
          </a:bodyPr>
          <a:lstStyle/>
          <a:p>
            <a:r>
              <a:rPr lang="en-US" dirty="0" smtClean="0"/>
              <a:t>Only Mozambique has a slight public dominance of health spending. In Nigeria, normalized CFH remains higher than CGH across the age profile and the difference is bigger than the other three countries. In South Africa, the gap between CGH and CFH widens after the cohort of age 31. </a:t>
            </a:r>
            <a:endParaRPr lang="en-US" dirty="0"/>
          </a:p>
        </p:txBody>
      </p:sp>
    </p:spTree>
    <p:extLst>
      <p:ext uri="{BB962C8B-B14F-4D97-AF65-F5344CB8AC3E}">
        <p14:creationId xmlns:p14="http://schemas.microsoft.com/office/powerpoint/2010/main" val="3913336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410271023"/>
              </p:ext>
            </p:extLst>
          </p:nvPr>
        </p:nvGraphicFramePr>
        <p:xfrm>
          <a:off x="0" y="609600"/>
          <a:ext cx="7524750" cy="2943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1690915939"/>
              </p:ext>
            </p:extLst>
          </p:nvPr>
        </p:nvGraphicFramePr>
        <p:xfrm>
          <a:off x="241679" y="3686033"/>
          <a:ext cx="76962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010400" y="2438400"/>
            <a:ext cx="1905000" cy="1384995"/>
          </a:xfrm>
          <a:prstGeom prst="rect">
            <a:avLst/>
          </a:prstGeom>
          <a:solidFill>
            <a:schemeClr val="accent3">
              <a:lumMod val="20000"/>
              <a:lumOff val="80000"/>
            </a:schemeClr>
          </a:solidFill>
        </p:spPr>
        <p:txBody>
          <a:bodyPr wrap="square" rtlCol="0">
            <a:spAutoFit/>
          </a:bodyPr>
          <a:lstStyle/>
          <a:p>
            <a:r>
              <a:rPr lang="en-US" sz="1400" dirty="0" smtClean="0"/>
              <a:t>Public spending on Education generally rises sharply during primary educational starting years and falls in late teen years.</a:t>
            </a:r>
            <a:endParaRPr lang="en-US" sz="1400" dirty="0"/>
          </a:p>
        </p:txBody>
      </p:sp>
      <p:sp>
        <p:nvSpPr>
          <p:cNvPr id="7" name="TextBox 6"/>
          <p:cNvSpPr txBox="1"/>
          <p:nvPr/>
        </p:nvSpPr>
        <p:spPr>
          <a:xfrm>
            <a:off x="7010400" y="5028723"/>
            <a:ext cx="1905000" cy="1815882"/>
          </a:xfrm>
          <a:prstGeom prst="rect">
            <a:avLst/>
          </a:prstGeom>
          <a:solidFill>
            <a:schemeClr val="accent3">
              <a:lumMod val="20000"/>
              <a:lumOff val="80000"/>
            </a:schemeClr>
          </a:solidFill>
        </p:spPr>
        <p:txBody>
          <a:bodyPr wrap="square" rtlCol="0">
            <a:spAutoFit/>
          </a:bodyPr>
          <a:lstStyle/>
          <a:p>
            <a:r>
              <a:rPr lang="en-US" sz="1400" dirty="0" smtClean="0"/>
              <a:t>Canada has highest level of public spending on education whereas US has the higher level of private spending on education , after normalized by labor income.</a:t>
            </a:r>
            <a:endParaRPr lang="en-US" sz="1400" dirty="0"/>
          </a:p>
        </p:txBody>
      </p:sp>
      <p:sp>
        <p:nvSpPr>
          <p:cNvPr id="8" name="TextBox 7"/>
          <p:cNvSpPr txBox="1"/>
          <p:nvPr/>
        </p:nvSpPr>
        <p:spPr>
          <a:xfrm>
            <a:off x="1136176" y="184666"/>
            <a:ext cx="6629400" cy="369332"/>
          </a:xfrm>
          <a:prstGeom prst="rect">
            <a:avLst/>
          </a:prstGeom>
          <a:noFill/>
        </p:spPr>
        <p:txBody>
          <a:bodyPr wrap="square" rtlCol="0">
            <a:spAutoFit/>
          </a:bodyPr>
          <a:lstStyle/>
          <a:p>
            <a:r>
              <a:rPr lang="en-US" b="1" dirty="0" smtClean="0">
                <a:solidFill>
                  <a:srgbClr val="FF0000"/>
                </a:solidFill>
              </a:rPr>
              <a:t>Normalized Education Expenditure for non-EUR Western Countries</a:t>
            </a:r>
            <a:endParaRPr lang="en-US" b="1" dirty="0">
              <a:solidFill>
                <a:srgbClr val="FF0000"/>
              </a:solidFill>
            </a:endParaRPr>
          </a:p>
        </p:txBody>
      </p:sp>
    </p:spTree>
    <p:extLst>
      <p:ext uri="{BB962C8B-B14F-4D97-AF65-F5344CB8AC3E}">
        <p14:creationId xmlns:p14="http://schemas.microsoft.com/office/powerpoint/2010/main" val="4242534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46054520"/>
              </p:ext>
            </p:extLst>
          </p:nvPr>
        </p:nvGraphicFramePr>
        <p:xfrm>
          <a:off x="304800" y="304800"/>
          <a:ext cx="8458200" cy="5638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629400" y="2057400"/>
            <a:ext cx="1905000" cy="3323987"/>
          </a:xfrm>
          <a:prstGeom prst="rect">
            <a:avLst/>
          </a:prstGeom>
          <a:solidFill>
            <a:schemeClr val="accent3">
              <a:lumMod val="20000"/>
              <a:lumOff val="80000"/>
            </a:schemeClr>
          </a:solidFill>
        </p:spPr>
        <p:txBody>
          <a:bodyPr wrap="square" rtlCol="0">
            <a:spAutoFit/>
          </a:bodyPr>
          <a:lstStyle/>
          <a:p>
            <a:r>
              <a:rPr lang="en-US" sz="1400" dirty="0" smtClean="0"/>
              <a:t>Public spending outweighs private spending in an economically significant way starting from age 5 until early 20s for Australia and USA. The difference between public and private spending is the largest in Canada, consisting of  almost 15% of average prime age labor income from age 6 to age 17.</a:t>
            </a:r>
            <a:endParaRPr lang="en-US" sz="1400" dirty="0"/>
          </a:p>
        </p:txBody>
      </p:sp>
    </p:spTree>
    <p:extLst>
      <p:ext uri="{BB962C8B-B14F-4D97-AF65-F5344CB8AC3E}">
        <p14:creationId xmlns:p14="http://schemas.microsoft.com/office/powerpoint/2010/main" val="4068260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6176" y="184666"/>
            <a:ext cx="6629400" cy="369332"/>
          </a:xfrm>
          <a:prstGeom prst="rect">
            <a:avLst/>
          </a:prstGeom>
          <a:noFill/>
        </p:spPr>
        <p:txBody>
          <a:bodyPr wrap="square" rtlCol="0">
            <a:spAutoFit/>
          </a:bodyPr>
          <a:lstStyle/>
          <a:p>
            <a:r>
              <a:rPr lang="en-US" b="1" dirty="0" smtClean="0">
                <a:solidFill>
                  <a:srgbClr val="FF0000"/>
                </a:solidFill>
              </a:rPr>
              <a:t>Normalized Health Expenditure for non-EUR Western Countries</a:t>
            </a:r>
            <a:endParaRPr lang="en-US" b="1" dirty="0">
              <a:solidFill>
                <a:srgbClr val="FF0000"/>
              </a:solidFill>
            </a:endParaRPr>
          </a:p>
        </p:txBody>
      </p:sp>
      <p:graphicFrame>
        <p:nvGraphicFramePr>
          <p:cNvPr id="3" name="Chart 2"/>
          <p:cNvGraphicFramePr/>
          <p:nvPr>
            <p:extLst>
              <p:ext uri="{D42A27DB-BD31-4B8C-83A1-F6EECF244321}">
                <p14:modId xmlns:p14="http://schemas.microsoft.com/office/powerpoint/2010/main" val="3036162886"/>
              </p:ext>
            </p:extLst>
          </p:nvPr>
        </p:nvGraphicFramePr>
        <p:xfrm>
          <a:off x="547687" y="1147762"/>
          <a:ext cx="7986713" cy="464343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76682" y="3962400"/>
            <a:ext cx="2362200" cy="2031325"/>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dirty="0" smtClean="0"/>
              <a:t>All three countries at relative low levels (below 0.05) for their normalized expenditure on Health (except for Canada at age 0).</a:t>
            </a:r>
            <a:endParaRPr lang="en-US" dirty="0"/>
          </a:p>
        </p:txBody>
      </p:sp>
    </p:spTree>
    <p:extLst>
      <p:ext uri="{BB962C8B-B14F-4D97-AF65-F5344CB8AC3E}">
        <p14:creationId xmlns:p14="http://schemas.microsoft.com/office/powerpoint/2010/main" val="912487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034433864"/>
              </p:ext>
            </p:extLst>
          </p:nvPr>
        </p:nvGraphicFramePr>
        <p:xfrm>
          <a:off x="609600" y="914400"/>
          <a:ext cx="7972425" cy="435292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136176" y="184666"/>
            <a:ext cx="6629400" cy="369332"/>
          </a:xfrm>
          <a:prstGeom prst="rect">
            <a:avLst/>
          </a:prstGeom>
          <a:noFill/>
        </p:spPr>
        <p:txBody>
          <a:bodyPr wrap="square" rtlCol="0">
            <a:spAutoFit/>
          </a:bodyPr>
          <a:lstStyle/>
          <a:p>
            <a:r>
              <a:rPr lang="en-US" b="1" dirty="0" smtClean="0">
                <a:solidFill>
                  <a:srgbClr val="FF0000"/>
                </a:solidFill>
              </a:rPr>
              <a:t>Normalized Health Expenditure for non-EUR Western Countries</a:t>
            </a:r>
            <a:endParaRPr lang="en-US" b="1" dirty="0">
              <a:solidFill>
                <a:srgbClr val="FF0000"/>
              </a:solidFill>
            </a:endParaRPr>
          </a:p>
        </p:txBody>
      </p:sp>
      <p:sp>
        <p:nvSpPr>
          <p:cNvPr id="4" name="Left Arrow 3"/>
          <p:cNvSpPr/>
          <p:nvPr/>
        </p:nvSpPr>
        <p:spPr>
          <a:xfrm rot="1461298">
            <a:off x="6559629" y="3550687"/>
            <a:ext cx="978408" cy="2423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162800" y="3983965"/>
            <a:ext cx="18288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1200" dirty="0" smtClean="0"/>
              <a:t>Note the almost linear relationship between private health spending in Australia.</a:t>
            </a:r>
            <a:endParaRPr lang="en-US" sz="1200" dirty="0"/>
          </a:p>
        </p:txBody>
      </p:sp>
      <p:sp>
        <p:nvSpPr>
          <p:cNvPr id="6" name="TextBox 4"/>
          <p:cNvSpPr txBox="1"/>
          <p:nvPr/>
        </p:nvSpPr>
        <p:spPr>
          <a:xfrm>
            <a:off x="7336809" y="887102"/>
            <a:ext cx="1828800" cy="13849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200" dirty="0" smtClean="0"/>
              <a:t>Private spending in health declines from 0.06 to below 0.02 between age 0 and age 5. Since then, generally upward trend gradually until the end of prime working age.</a:t>
            </a:r>
            <a:endParaRPr lang="en-US" sz="1200" dirty="0"/>
          </a:p>
        </p:txBody>
      </p:sp>
    </p:spTree>
    <p:extLst>
      <p:ext uri="{BB962C8B-B14F-4D97-AF65-F5344CB8AC3E}">
        <p14:creationId xmlns:p14="http://schemas.microsoft.com/office/powerpoint/2010/main" val="19034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627529390"/>
              </p:ext>
            </p:extLst>
          </p:nvPr>
        </p:nvGraphicFramePr>
        <p:xfrm>
          <a:off x="0" y="609600"/>
          <a:ext cx="8248650" cy="551497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781800" y="2743199"/>
            <a:ext cx="2362200"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t>Notably in Canada, normalized public spending is bigger than private expenditure in all ages whereas in the USA, private  health spending surpasses public spending consistently and the difference grows bigger at older ages. </a:t>
            </a:r>
            <a:endParaRPr lang="en-US" sz="1400" dirty="0"/>
          </a:p>
        </p:txBody>
      </p:sp>
    </p:spTree>
    <p:extLst>
      <p:ext uri="{BB962C8B-B14F-4D97-AF65-F5344CB8AC3E}">
        <p14:creationId xmlns:p14="http://schemas.microsoft.com/office/powerpoint/2010/main" val="4234056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High Income European Countries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53361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1871</Words>
  <Application>Microsoft Office PowerPoint</Application>
  <PresentationFormat>On-screen Show (4:3)</PresentationFormat>
  <Paragraphs>167</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Age Profiles for Fiscal Spending on Education and Health  using NTA Data</vt:lpstr>
      <vt:lpstr>Regional Patterns</vt:lpstr>
      <vt:lpstr>High Income Non-European Western Countries</vt:lpstr>
      <vt:lpstr>PowerPoint Presentation</vt:lpstr>
      <vt:lpstr>PowerPoint Presentation</vt:lpstr>
      <vt:lpstr>PowerPoint Presentation</vt:lpstr>
      <vt:lpstr>PowerPoint Presentation</vt:lpstr>
      <vt:lpstr>PowerPoint Presentation</vt:lpstr>
      <vt:lpstr>High Income European Countries</vt:lpstr>
      <vt:lpstr>PowerPoint Presentation</vt:lpstr>
      <vt:lpstr>PowerPoint Presentation</vt:lpstr>
      <vt:lpstr>PowerPoint Presentation</vt:lpstr>
      <vt:lpstr>PowerPoint Presentation</vt:lpstr>
      <vt:lpstr>PowerPoint Presentation</vt:lpstr>
      <vt:lpstr>PowerPoint Presentation</vt:lpstr>
      <vt:lpstr>Latin American Countries</vt:lpstr>
      <vt:lpstr>PowerPoint Presentation</vt:lpstr>
      <vt:lpstr>PowerPoint Presentation</vt:lpstr>
      <vt:lpstr>PowerPoint Presentation</vt:lpstr>
      <vt:lpstr>PowerPoint Presentation</vt:lpstr>
      <vt:lpstr>PowerPoint Presentation</vt:lpstr>
      <vt:lpstr>PowerPoint Presentation</vt:lpstr>
      <vt:lpstr>South and Southeast Asia Countries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African Countries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Patterns</dc:title>
  <dc:creator>Xue Jiang</dc:creator>
  <cp:lastModifiedBy>Xue Jiang</cp:lastModifiedBy>
  <cp:revision>37</cp:revision>
  <dcterms:created xsi:type="dcterms:W3CDTF">2013-08-19T01:39:57Z</dcterms:created>
  <dcterms:modified xsi:type="dcterms:W3CDTF">2013-12-31T02:19:41Z</dcterms:modified>
</cp:coreProperties>
</file>