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6" r:id="rId3"/>
    <p:sldId id="267" r:id="rId4"/>
    <p:sldId id="268" r:id="rId5"/>
    <p:sldId id="272" r:id="rId6"/>
    <p:sldId id="269" r:id="rId7"/>
    <p:sldId id="270" r:id="rId8"/>
    <p:sldId id="271" r:id="rId9"/>
    <p:sldId id="301" r:id="rId10"/>
    <p:sldId id="293" r:id="rId11"/>
    <p:sldId id="292" r:id="rId12"/>
    <p:sldId id="294" r:id="rId13"/>
    <p:sldId id="295" r:id="rId14"/>
    <p:sldId id="285" r:id="rId15"/>
    <p:sldId id="287" r:id="rId16"/>
    <p:sldId id="259" r:id="rId17"/>
    <p:sldId id="288" r:id="rId18"/>
    <p:sldId id="289" r:id="rId19"/>
    <p:sldId id="290" r:id="rId20"/>
    <p:sldId id="296" r:id="rId21"/>
    <p:sldId id="291" r:id="rId22"/>
    <p:sldId id="297" r:id="rId23"/>
    <p:sldId id="298" r:id="rId24"/>
    <p:sldId id="299" r:id="rId25"/>
    <p:sldId id="300" r:id="rId26"/>
    <p:sldId id="282" r:id="rId27"/>
    <p:sldId id="30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E\Desktop\Gretchen\NTTA_Simplified_Template_GH_GD_revi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Female</c:v>
          </c:tx>
          <c:spPr>
            <a:ln w="2540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Data'!$H$15:$H$105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1.4275665489129308</c:v>
                </c:pt>
                <c:pt idx="11">
                  <c:v>1.8025120511267148</c:v>
                </c:pt>
                <c:pt idx="12">
                  <c:v>1.9021268218153653</c:v>
                </c:pt>
                <c:pt idx="13">
                  <c:v>2.9313900354726332</c:v>
                </c:pt>
                <c:pt idx="14">
                  <c:v>7.3689891952888926</c:v>
                </c:pt>
                <c:pt idx="15">
                  <c:v>15.68572896575577</c:v>
                </c:pt>
                <c:pt idx="16">
                  <c:v>28.830229231914867</c:v>
                </c:pt>
                <c:pt idx="17">
                  <c:v>48.078140433888642</c:v>
                </c:pt>
                <c:pt idx="18">
                  <c:v>73.906814075467366</c:v>
                </c:pt>
                <c:pt idx="19">
                  <c:v>114.06769826602337</c:v>
                </c:pt>
                <c:pt idx="20">
                  <c:v>214.60609430080322</c:v>
                </c:pt>
                <c:pt idx="21">
                  <c:v>323.73426478355975</c:v>
                </c:pt>
                <c:pt idx="22">
                  <c:v>450.35240013882412</c:v>
                </c:pt>
                <c:pt idx="23">
                  <c:v>576.46843841189309</c:v>
                </c:pt>
                <c:pt idx="24">
                  <c:v>677.72002508806156</c:v>
                </c:pt>
                <c:pt idx="25">
                  <c:v>721.89189859745443</c:v>
                </c:pt>
                <c:pt idx="26">
                  <c:v>733.96495573276297</c:v>
                </c:pt>
                <c:pt idx="27">
                  <c:v>727.76366797123342</c:v>
                </c:pt>
                <c:pt idx="28">
                  <c:v>729.04161019954302</c:v>
                </c:pt>
                <c:pt idx="29">
                  <c:v>730.66983519047142</c:v>
                </c:pt>
                <c:pt idx="30">
                  <c:v>744.50425323629781</c:v>
                </c:pt>
                <c:pt idx="31">
                  <c:v>764.77899117913626</c:v>
                </c:pt>
                <c:pt idx="32">
                  <c:v>804.46069044624608</c:v>
                </c:pt>
                <c:pt idx="33">
                  <c:v>833.34249326013844</c:v>
                </c:pt>
                <c:pt idx="34">
                  <c:v>866.21709945848215</c:v>
                </c:pt>
                <c:pt idx="35">
                  <c:v>900.44643892847409</c:v>
                </c:pt>
                <c:pt idx="36">
                  <c:v>926.41277108597455</c:v>
                </c:pt>
                <c:pt idx="37">
                  <c:v>929.91312485646961</c:v>
                </c:pt>
                <c:pt idx="38">
                  <c:v>926.29590959897212</c:v>
                </c:pt>
                <c:pt idx="39">
                  <c:v>926.71496635600283</c:v>
                </c:pt>
                <c:pt idx="40">
                  <c:v>907.73227400473149</c:v>
                </c:pt>
                <c:pt idx="41">
                  <c:v>873.5606735437085</c:v>
                </c:pt>
                <c:pt idx="42">
                  <c:v>847.01225734113541</c:v>
                </c:pt>
                <c:pt idx="43">
                  <c:v>839.8808459335188</c:v>
                </c:pt>
                <c:pt idx="44">
                  <c:v>829.71731401794341</c:v>
                </c:pt>
                <c:pt idx="45">
                  <c:v>823.67261670883215</c:v>
                </c:pt>
                <c:pt idx="46">
                  <c:v>837.82631061124471</c:v>
                </c:pt>
                <c:pt idx="47">
                  <c:v>858.52220241724501</c:v>
                </c:pt>
                <c:pt idx="48">
                  <c:v>894.96448794179935</c:v>
                </c:pt>
                <c:pt idx="49">
                  <c:v>916.8295406735499</c:v>
                </c:pt>
                <c:pt idx="50">
                  <c:v>933.50020960348854</c:v>
                </c:pt>
                <c:pt idx="51">
                  <c:v>937.9901606246334</c:v>
                </c:pt>
                <c:pt idx="52">
                  <c:v>914.58227630067654</c:v>
                </c:pt>
                <c:pt idx="53">
                  <c:v>880.99795162959742</c:v>
                </c:pt>
                <c:pt idx="54">
                  <c:v>861.72035062724933</c:v>
                </c:pt>
                <c:pt idx="55">
                  <c:v>840.0205399930968</c:v>
                </c:pt>
                <c:pt idx="56">
                  <c:v>816.81300216239322</c:v>
                </c:pt>
                <c:pt idx="57">
                  <c:v>794.34099009830936</c:v>
                </c:pt>
                <c:pt idx="58">
                  <c:v>760.84236868606047</c:v>
                </c:pt>
                <c:pt idx="59">
                  <c:v>727.13610982376747</c:v>
                </c:pt>
                <c:pt idx="60">
                  <c:v>679.86511324078822</c:v>
                </c:pt>
                <c:pt idx="61">
                  <c:v>628.14428801386032</c:v>
                </c:pt>
                <c:pt idx="62">
                  <c:v>575.8254886209686</c:v>
                </c:pt>
                <c:pt idx="63">
                  <c:v>538.35136341563816</c:v>
                </c:pt>
                <c:pt idx="64">
                  <c:v>502.34610700427078</c:v>
                </c:pt>
                <c:pt idx="65">
                  <c:v>468.53058248048205</c:v>
                </c:pt>
                <c:pt idx="66">
                  <c:v>441.34581468770432</c:v>
                </c:pt>
                <c:pt idx="67">
                  <c:v>409.94599712662597</c:v>
                </c:pt>
                <c:pt idx="68">
                  <c:v>362.80928347029311</c:v>
                </c:pt>
                <c:pt idx="69">
                  <c:v>323.6182410169647</c:v>
                </c:pt>
                <c:pt idx="70">
                  <c:v>293.5074156618108</c:v>
                </c:pt>
                <c:pt idx="71">
                  <c:v>261.20719939063844</c:v>
                </c:pt>
                <c:pt idx="72">
                  <c:v>235.09887023138592</c:v>
                </c:pt>
                <c:pt idx="73">
                  <c:v>201.3648052045327</c:v>
                </c:pt>
                <c:pt idx="74">
                  <c:v>167.17393350328754</c:v>
                </c:pt>
                <c:pt idx="75">
                  <c:v>137.818343454461</c:v>
                </c:pt>
                <c:pt idx="76">
                  <c:v>123.90093173786649</c:v>
                </c:pt>
                <c:pt idx="77">
                  <c:v>121.64788568127297</c:v>
                </c:pt>
                <c:pt idx="78">
                  <c:v>112.27620939088455</c:v>
                </c:pt>
                <c:pt idx="79">
                  <c:v>101.13063968397149</c:v>
                </c:pt>
                <c:pt idx="80">
                  <c:v>77.343393621001624</c:v>
                </c:pt>
                <c:pt idx="81">
                  <c:v>64.470378412166028</c:v>
                </c:pt>
                <c:pt idx="82">
                  <c:v>55.926063539176035</c:v>
                </c:pt>
                <c:pt idx="83">
                  <c:v>47.476338768716374</c:v>
                </c:pt>
                <c:pt idx="84">
                  <c:v>46.588530271493447</c:v>
                </c:pt>
                <c:pt idx="85">
                  <c:v>44.730321787124794</c:v>
                </c:pt>
                <c:pt idx="86">
                  <c:v>44.210219355220175</c:v>
                </c:pt>
                <c:pt idx="87">
                  <c:v>44.601576122234711</c:v>
                </c:pt>
                <c:pt idx="88">
                  <c:v>44.694316134094173</c:v>
                </c:pt>
                <c:pt idx="89">
                  <c:v>45.334362456810638</c:v>
                </c:pt>
                <c:pt idx="90">
                  <c:v>46.871194196128862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14D-4741-8A95-1AA3A37EB90A}"/>
            </c:ext>
          </c:extLst>
        </c:ser>
        <c:ser>
          <c:idx val="1"/>
          <c:order val="1"/>
          <c:tx>
            <c:v>YL Male</c:v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Data'!$I$15:$I$105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6.2450649732896704</c:v>
                </c:pt>
                <c:pt idx="11">
                  <c:v>7.3086708464367298</c:v>
                </c:pt>
                <c:pt idx="12">
                  <c:v>7.1485724698283084</c:v>
                </c:pt>
                <c:pt idx="13">
                  <c:v>10.211113185362017</c:v>
                </c:pt>
                <c:pt idx="14">
                  <c:v>23.791785236573116</c:v>
                </c:pt>
                <c:pt idx="15">
                  <c:v>47.43879882666868</c:v>
                </c:pt>
                <c:pt idx="16">
                  <c:v>80.405166393626473</c:v>
                </c:pt>
                <c:pt idx="17">
                  <c:v>131.73208480906632</c:v>
                </c:pt>
                <c:pt idx="18">
                  <c:v>191.32686819148157</c:v>
                </c:pt>
                <c:pt idx="19">
                  <c:v>259.86993315971148</c:v>
                </c:pt>
                <c:pt idx="20">
                  <c:v>314.01856154143195</c:v>
                </c:pt>
                <c:pt idx="21">
                  <c:v>407.93565049973409</c:v>
                </c:pt>
                <c:pt idx="22">
                  <c:v>558.18725659003735</c:v>
                </c:pt>
                <c:pt idx="23">
                  <c:v>768.44353925134305</c:v>
                </c:pt>
                <c:pt idx="24">
                  <c:v>1033.0334191573654</c:v>
                </c:pt>
                <c:pt idx="25">
                  <c:v>1360.2226022909699</c:v>
                </c:pt>
                <c:pt idx="26">
                  <c:v>1662.3312381058095</c:v>
                </c:pt>
                <c:pt idx="27">
                  <c:v>1910.9634277516666</c:v>
                </c:pt>
                <c:pt idx="28">
                  <c:v>2117.888513622107</c:v>
                </c:pt>
                <c:pt idx="29">
                  <c:v>2269.95546326454</c:v>
                </c:pt>
                <c:pt idx="30">
                  <c:v>2421.0520516268011</c:v>
                </c:pt>
                <c:pt idx="31">
                  <c:v>2567.2158443298481</c:v>
                </c:pt>
                <c:pt idx="32">
                  <c:v>2718.9290662692215</c:v>
                </c:pt>
                <c:pt idx="33">
                  <c:v>2861.9191610369512</c:v>
                </c:pt>
                <c:pt idx="34">
                  <c:v>3001.9715842711262</c:v>
                </c:pt>
                <c:pt idx="35">
                  <c:v>3083.7058963706127</c:v>
                </c:pt>
                <c:pt idx="36">
                  <c:v>3146.4169960078543</c:v>
                </c:pt>
                <c:pt idx="37">
                  <c:v>3202.8695048227314</c:v>
                </c:pt>
                <c:pt idx="38">
                  <c:v>3279.1731391910248</c:v>
                </c:pt>
                <c:pt idx="39">
                  <c:v>3352.7637562793293</c:v>
                </c:pt>
                <c:pt idx="40">
                  <c:v>3458.430864720729</c:v>
                </c:pt>
                <c:pt idx="41">
                  <c:v>3588.5954820264651</c:v>
                </c:pt>
                <c:pt idx="42">
                  <c:v>3716.0531495009095</c:v>
                </c:pt>
                <c:pt idx="43">
                  <c:v>3834.7746792875373</c:v>
                </c:pt>
                <c:pt idx="44">
                  <c:v>3970.0684712131447</c:v>
                </c:pt>
                <c:pt idx="45">
                  <c:v>4090.2528210316177</c:v>
                </c:pt>
                <c:pt idx="46">
                  <c:v>4212.7990581649974</c:v>
                </c:pt>
                <c:pt idx="47">
                  <c:v>4329.6817472058001</c:v>
                </c:pt>
                <c:pt idx="48">
                  <c:v>4454.0487563095685</c:v>
                </c:pt>
                <c:pt idx="49">
                  <c:v>4548.5462320098122</c:v>
                </c:pt>
                <c:pt idx="50">
                  <c:v>4592.2704731266804</c:v>
                </c:pt>
                <c:pt idx="51">
                  <c:v>4574.930195610229</c:v>
                </c:pt>
                <c:pt idx="52">
                  <c:v>4522.389507124537</c:v>
                </c:pt>
                <c:pt idx="53">
                  <c:v>4449.8666634488764</c:v>
                </c:pt>
                <c:pt idx="54">
                  <c:v>4433.9791649952294</c:v>
                </c:pt>
                <c:pt idx="55">
                  <c:v>4423.7428056328481</c:v>
                </c:pt>
                <c:pt idx="56">
                  <c:v>4390.9696381883214</c:v>
                </c:pt>
                <c:pt idx="57">
                  <c:v>4323.3629712065149</c:v>
                </c:pt>
                <c:pt idx="58">
                  <c:v>4156.6296062843212</c:v>
                </c:pt>
                <c:pt idx="59">
                  <c:v>4025.7361362258252</c:v>
                </c:pt>
                <c:pt idx="60">
                  <c:v>3758.4345957404544</c:v>
                </c:pt>
                <c:pt idx="61">
                  <c:v>3477.1206976439062</c:v>
                </c:pt>
                <c:pt idx="62">
                  <c:v>3189.0628990774881</c:v>
                </c:pt>
                <c:pt idx="63">
                  <c:v>2975.8920103327578</c:v>
                </c:pt>
                <c:pt idx="64">
                  <c:v>2760.6015229135323</c:v>
                </c:pt>
                <c:pt idx="65">
                  <c:v>2583.6022410003447</c:v>
                </c:pt>
                <c:pt idx="66">
                  <c:v>2432.4212820979824</c:v>
                </c:pt>
                <c:pt idx="67">
                  <c:v>2263.933152857303</c:v>
                </c:pt>
                <c:pt idx="68">
                  <c:v>1993.8366495514697</c:v>
                </c:pt>
                <c:pt idx="69">
                  <c:v>1771.1088071409795</c:v>
                </c:pt>
                <c:pt idx="70">
                  <c:v>1555.6894427370248</c:v>
                </c:pt>
                <c:pt idx="71">
                  <c:v>1346.4101241407391</c:v>
                </c:pt>
                <c:pt idx="72">
                  <c:v>1186.5949468850379</c:v>
                </c:pt>
                <c:pt idx="73">
                  <c:v>1069.2438063264879</c:v>
                </c:pt>
                <c:pt idx="74">
                  <c:v>963.44800749720696</c:v>
                </c:pt>
                <c:pt idx="75">
                  <c:v>855.69885057600516</c:v>
                </c:pt>
                <c:pt idx="76">
                  <c:v>768.69059125986541</c:v>
                </c:pt>
                <c:pt idx="77">
                  <c:v>684.30660889818216</c:v>
                </c:pt>
                <c:pt idx="78">
                  <c:v>588.49229866145777</c:v>
                </c:pt>
                <c:pt idx="79">
                  <c:v>492.11535116693108</c:v>
                </c:pt>
                <c:pt idx="80">
                  <c:v>405.39195667728177</c:v>
                </c:pt>
                <c:pt idx="81">
                  <c:v>331.17607867718408</c:v>
                </c:pt>
                <c:pt idx="82">
                  <c:v>287.59881815037249</c:v>
                </c:pt>
                <c:pt idx="83">
                  <c:v>259.57425428820625</c:v>
                </c:pt>
                <c:pt idx="84">
                  <c:v>243.77644210947562</c:v>
                </c:pt>
                <c:pt idx="85">
                  <c:v>237.05493183659701</c:v>
                </c:pt>
                <c:pt idx="86">
                  <c:v>231.75213576917454</c:v>
                </c:pt>
                <c:pt idx="87">
                  <c:v>224.49968099136112</c:v>
                </c:pt>
                <c:pt idx="88">
                  <c:v>218.886135027774</c:v>
                </c:pt>
                <c:pt idx="89">
                  <c:v>217.81543663065111</c:v>
                </c:pt>
                <c:pt idx="90">
                  <c:v>220.3006775994601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14D-4741-8A95-1AA3A37EB90A}"/>
            </c:ext>
          </c:extLst>
        </c:ser>
        <c:ser>
          <c:idx val="3"/>
          <c:order val="2"/>
          <c:tx>
            <c:v>C</c:v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Data'!$J$15:$J$105</c:f>
              <c:numCache>
                <c:formatCode>_(* #,##0_);_(* \(#,##0\);_(* "-"??_);_(@_)</c:formatCode>
                <c:ptCount val="91"/>
                <c:pt idx="0">
                  <c:v>691.14121525202142</c:v>
                </c:pt>
                <c:pt idx="1">
                  <c:v>695.32635395493742</c:v>
                </c:pt>
                <c:pt idx="2">
                  <c:v>699.51149265785352</c:v>
                </c:pt>
                <c:pt idx="3">
                  <c:v>811.21387609731062</c:v>
                </c:pt>
                <c:pt idx="4">
                  <c:v>881.17102919189438</c:v>
                </c:pt>
                <c:pt idx="5">
                  <c:v>931.78413304656146</c:v>
                </c:pt>
                <c:pt idx="6">
                  <c:v>1005.122143573818</c:v>
                </c:pt>
                <c:pt idx="7">
                  <c:v>1043.6028705097563</c:v>
                </c:pt>
                <c:pt idx="8">
                  <c:v>1089.5735440234853</c:v>
                </c:pt>
                <c:pt idx="9">
                  <c:v>1115.8569060636601</c:v>
                </c:pt>
                <c:pt idx="10">
                  <c:v>1194.9370461792273</c:v>
                </c:pt>
                <c:pt idx="11">
                  <c:v>1218.6868247589298</c:v>
                </c:pt>
                <c:pt idx="12">
                  <c:v>1293.1557166224366</c:v>
                </c:pt>
                <c:pt idx="13">
                  <c:v>1364.8386709116583</c:v>
                </c:pt>
                <c:pt idx="14">
                  <c:v>1392.6144563666098</c:v>
                </c:pt>
                <c:pt idx="15">
                  <c:v>1446.7679476583055</c:v>
                </c:pt>
                <c:pt idx="16">
                  <c:v>1478.4326152367971</c:v>
                </c:pt>
                <c:pt idx="17">
                  <c:v>1525.2504107990981</c:v>
                </c:pt>
                <c:pt idx="18">
                  <c:v>1588.5924102277577</c:v>
                </c:pt>
                <c:pt idx="19">
                  <c:v>1610.2568388107459</c:v>
                </c:pt>
                <c:pt idx="20">
                  <c:v>1684.2055513011605</c:v>
                </c:pt>
                <c:pt idx="21">
                  <c:v>1760.2736577187163</c:v>
                </c:pt>
                <c:pt idx="22">
                  <c:v>1840.6100150701423</c:v>
                </c:pt>
                <c:pt idx="23">
                  <c:v>1929.4890422740898</c:v>
                </c:pt>
                <c:pt idx="24">
                  <c:v>1963.8359419543663</c:v>
                </c:pt>
                <c:pt idx="25">
                  <c:v>2001.5237393002751</c:v>
                </c:pt>
                <c:pt idx="26">
                  <c:v>2065.4584319965352</c:v>
                </c:pt>
                <c:pt idx="27">
                  <c:v>2090.1902360671811</c:v>
                </c:pt>
                <c:pt idx="28">
                  <c:v>2076.837106195293</c:v>
                </c:pt>
                <c:pt idx="29">
                  <c:v>2090.6411298754215</c:v>
                </c:pt>
                <c:pt idx="30">
                  <c:v>2081.8679772326236</c:v>
                </c:pt>
                <c:pt idx="31">
                  <c:v>2102.8547740968802</c:v>
                </c:pt>
                <c:pt idx="32">
                  <c:v>2061.9838881886394</c:v>
                </c:pt>
                <c:pt idx="33">
                  <c:v>2050.4901459163652</c:v>
                </c:pt>
                <c:pt idx="34">
                  <c:v>2022.0992018207223</c:v>
                </c:pt>
                <c:pt idx="35">
                  <c:v>1958.0284534381183</c:v>
                </c:pt>
                <c:pt idx="36">
                  <c:v>1907.3553855540736</c:v>
                </c:pt>
                <c:pt idx="37">
                  <c:v>1877.8014879826151</c:v>
                </c:pt>
                <c:pt idx="38">
                  <c:v>1840.7143927144152</c:v>
                </c:pt>
                <c:pt idx="39">
                  <c:v>1829.3204136942718</c:v>
                </c:pt>
                <c:pt idx="40">
                  <c:v>1802.0863289168603</c:v>
                </c:pt>
                <c:pt idx="41">
                  <c:v>1794.1478860782058</c:v>
                </c:pt>
                <c:pt idx="42">
                  <c:v>1768.8118265994592</c:v>
                </c:pt>
                <c:pt idx="43">
                  <c:v>1748.0446937146651</c:v>
                </c:pt>
                <c:pt idx="44">
                  <c:v>1735.5823790281222</c:v>
                </c:pt>
                <c:pt idx="45">
                  <c:v>1724.3545940698034</c:v>
                </c:pt>
                <c:pt idx="46">
                  <c:v>1721.9140605922064</c:v>
                </c:pt>
                <c:pt idx="47">
                  <c:v>1723.0854867133414</c:v>
                </c:pt>
                <c:pt idx="48">
                  <c:v>1727.3443433039222</c:v>
                </c:pt>
                <c:pt idx="49">
                  <c:v>1729.8858853445781</c:v>
                </c:pt>
                <c:pt idx="50">
                  <c:v>1728.9240117788609</c:v>
                </c:pt>
                <c:pt idx="51">
                  <c:v>1726.6994384555085</c:v>
                </c:pt>
                <c:pt idx="52">
                  <c:v>1722.395375432355</c:v>
                </c:pt>
                <c:pt idx="53">
                  <c:v>1716.7322860628824</c:v>
                </c:pt>
                <c:pt idx="54">
                  <c:v>1717.2623220812095</c:v>
                </c:pt>
                <c:pt idx="55">
                  <c:v>1717.9594093173307</c:v>
                </c:pt>
                <c:pt idx="56">
                  <c:v>1720.1431093650108</c:v>
                </c:pt>
                <c:pt idx="57">
                  <c:v>1721.686052329225</c:v>
                </c:pt>
                <c:pt idx="58">
                  <c:v>1722.7643097385348</c:v>
                </c:pt>
                <c:pt idx="59">
                  <c:v>1725.1882585968449</c:v>
                </c:pt>
                <c:pt idx="60">
                  <c:v>1728.7891764961937</c:v>
                </c:pt>
                <c:pt idx="61">
                  <c:v>1731.709360870793</c:v>
                </c:pt>
                <c:pt idx="62">
                  <c:v>1736.1248604717173</c:v>
                </c:pt>
                <c:pt idx="63">
                  <c:v>1740.2564991886961</c:v>
                </c:pt>
                <c:pt idx="64">
                  <c:v>1746.037761977346</c:v>
                </c:pt>
                <c:pt idx="65">
                  <c:v>1751.7691886539608</c:v>
                </c:pt>
                <c:pt idx="66">
                  <c:v>1757.3512610373898</c:v>
                </c:pt>
                <c:pt idx="67">
                  <c:v>1762.9017997225517</c:v>
                </c:pt>
                <c:pt idx="68">
                  <c:v>1768.6390147890329</c:v>
                </c:pt>
                <c:pt idx="69">
                  <c:v>1774.5616050206902</c:v>
                </c:pt>
                <c:pt idx="70">
                  <c:v>1778.1344142384667</c:v>
                </c:pt>
                <c:pt idx="71">
                  <c:v>1779.9490062511891</c:v>
                </c:pt>
                <c:pt idx="72">
                  <c:v>1780.0274473477716</c:v>
                </c:pt>
                <c:pt idx="73">
                  <c:v>1780.9818440235276</c:v>
                </c:pt>
                <c:pt idx="74">
                  <c:v>1783.9650912834857</c:v>
                </c:pt>
                <c:pt idx="75">
                  <c:v>1787.1304784247016</c:v>
                </c:pt>
                <c:pt idx="76">
                  <c:v>1792.2590217250781</c:v>
                </c:pt>
                <c:pt idx="77">
                  <c:v>1798.943116362211</c:v>
                </c:pt>
                <c:pt idx="78">
                  <c:v>1804.3876484487041</c:v>
                </c:pt>
                <c:pt idx="79">
                  <c:v>1809.0573791261099</c:v>
                </c:pt>
                <c:pt idx="80">
                  <c:v>1819.05279335618</c:v>
                </c:pt>
                <c:pt idx="81">
                  <c:v>1833.6029280366938</c:v>
                </c:pt>
                <c:pt idx="82">
                  <c:v>1874.5555082071055</c:v>
                </c:pt>
                <c:pt idx="83">
                  <c:v>1914.4095518404831</c:v>
                </c:pt>
                <c:pt idx="84">
                  <c:v>1956.4603795642759</c:v>
                </c:pt>
                <c:pt idx="85">
                  <c:v>1997.8678793080915</c:v>
                </c:pt>
                <c:pt idx="86">
                  <c:v>2019.6015441497993</c:v>
                </c:pt>
                <c:pt idx="87">
                  <c:v>2024.1362249066708</c:v>
                </c:pt>
                <c:pt idx="88">
                  <c:v>2034.6566843320022</c:v>
                </c:pt>
                <c:pt idx="89">
                  <c:v>2044.503999004879</c:v>
                </c:pt>
                <c:pt idx="90">
                  <c:v>2054.351313677761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14D-4741-8A95-1AA3A37EB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990208"/>
        <c:axId val="60992128"/>
      </c:scatterChart>
      <c:valAx>
        <c:axId val="60990208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0992128"/>
        <c:crosses val="autoZero"/>
        <c:crossBetween val="midCat"/>
      </c:valAx>
      <c:valAx>
        <c:axId val="609921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0990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 sz="2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Female</c:v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Data'!$Z$15:$Z$105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7.6817944999999996</c:v>
                </c:pt>
                <c:pt idx="11">
                  <c:v>8.1502170000000014</c:v>
                </c:pt>
                <c:pt idx="12">
                  <c:v>8.6186394000000011</c:v>
                </c:pt>
                <c:pt idx="13">
                  <c:v>9.3608560000000054</c:v>
                </c:pt>
                <c:pt idx="14">
                  <c:v>10.540284</c:v>
                </c:pt>
                <c:pt idx="15">
                  <c:v>12.205251000000001</c:v>
                </c:pt>
                <c:pt idx="16">
                  <c:v>14.004582000000005</c:v>
                </c:pt>
                <c:pt idx="17">
                  <c:v>15.924160000000001</c:v>
                </c:pt>
                <c:pt idx="18">
                  <c:v>17.689202999999988</c:v>
                </c:pt>
                <c:pt idx="19">
                  <c:v>19.303167999999999</c:v>
                </c:pt>
                <c:pt idx="20">
                  <c:v>20.567997999999999</c:v>
                </c:pt>
                <c:pt idx="21">
                  <c:v>21.957839</c:v>
                </c:pt>
                <c:pt idx="22">
                  <c:v>23.156783999999988</c:v>
                </c:pt>
                <c:pt idx="23">
                  <c:v>24.310050000000011</c:v>
                </c:pt>
                <c:pt idx="24">
                  <c:v>25.513781000000005</c:v>
                </c:pt>
                <c:pt idx="25">
                  <c:v>26.689399000000002</c:v>
                </c:pt>
                <c:pt idx="26">
                  <c:v>27.675101000000005</c:v>
                </c:pt>
                <c:pt idx="27">
                  <c:v>28.652228999999988</c:v>
                </c:pt>
                <c:pt idx="28">
                  <c:v>29.408449999999974</c:v>
                </c:pt>
                <c:pt idx="29">
                  <c:v>30.22313599999999</c:v>
                </c:pt>
                <c:pt idx="30">
                  <c:v>31.151219000000001</c:v>
                </c:pt>
                <c:pt idx="31">
                  <c:v>32.070963000000006</c:v>
                </c:pt>
                <c:pt idx="32">
                  <c:v>32.977439999999994</c:v>
                </c:pt>
                <c:pt idx="33">
                  <c:v>33.964538000000012</c:v>
                </c:pt>
                <c:pt idx="34">
                  <c:v>34.771573000000011</c:v>
                </c:pt>
                <c:pt idx="35">
                  <c:v>35.480273999999994</c:v>
                </c:pt>
                <c:pt idx="36">
                  <c:v>36.090056000000011</c:v>
                </c:pt>
                <c:pt idx="37">
                  <c:v>36.776297</c:v>
                </c:pt>
                <c:pt idx="38">
                  <c:v>37.375638000000002</c:v>
                </c:pt>
                <c:pt idx="39">
                  <c:v>38.235388000000022</c:v>
                </c:pt>
                <c:pt idx="40">
                  <c:v>38.805300000000003</c:v>
                </c:pt>
                <c:pt idx="41">
                  <c:v>39.258184</c:v>
                </c:pt>
                <c:pt idx="42">
                  <c:v>39.342236</c:v>
                </c:pt>
                <c:pt idx="43">
                  <c:v>39.359832999999995</c:v>
                </c:pt>
                <c:pt idx="44">
                  <c:v>38.904928999999996</c:v>
                </c:pt>
                <c:pt idx="45">
                  <c:v>38.589331000000001</c:v>
                </c:pt>
                <c:pt idx="46">
                  <c:v>38.192600000000013</c:v>
                </c:pt>
                <c:pt idx="47">
                  <c:v>37.786192000000021</c:v>
                </c:pt>
                <c:pt idx="48">
                  <c:v>37.052747000000004</c:v>
                </c:pt>
                <c:pt idx="49">
                  <c:v>36.400946000000005</c:v>
                </c:pt>
                <c:pt idx="50">
                  <c:v>35.717342000000002</c:v>
                </c:pt>
                <c:pt idx="51">
                  <c:v>34.993545000000012</c:v>
                </c:pt>
                <c:pt idx="52">
                  <c:v>34.650146000000007</c:v>
                </c:pt>
                <c:pt idx="53">
                  <c:v>34.456598</c:v>
                </c:pt>
                <c:pt idx="54">
                  <c:v>34.308296000000006</c:v>
                </c:pt>
                <c:pt idx="55">
                  <c:v>33.953663999999975</c:v>
                </c:pt>
                <c:pt idx="56">
                  <c:v>33.412643999999993</c:v>
                </c:pt>
                <c:pt idx="57">
                  <c:v>32.541315000000012</c:v>
                </c:pt>
                <c:pt idx="58">
                  <c:v>31.717985000000017</c:v>
                </c:pt>
                <c:pt idx="59">
                  <c:v>31.012543999999981</c:v>
                </c:pt>
                <c:pt idx="60">
                  <c:v>30.348690999999985</c:v>
                </c:pt>
                <c:pt idx="61">
                  <c:v>29.670884999999998</c:v>
                </c:pt>
                <c:pt idx="62">
                  <c:v>28.975401999999985</c:v>
                </c:pt>
                <c:pt idx="63">
                  <c:v>28.219293</c:v>
                </c:pt>
                <c:pt idx="64">
                  <c:v>27.254809000000005</c:v>
                </c:pt>
                <c:pt idx="65">
                  <c:v>26.281780999999985</c:v>
                </c:pt>
                <c:pt idx="66">
                  <c:v>25.209364999999988</c:v>
                </c:pt>
                <c:pt idx="67">
                  <c:v>23.988492999999973</c:v>
                </c:pt>
                <c:pt idx="68">
                  <c:v>22.784972</c:v>
                </c:pt>
                <c:pt idx="69">
                  <c:v>21.438822999999989</c:v>
                </c:pt>
                <c:pt idx="70">
                  <c:v>20.072395</c:v>
                </c:pt>
                <c:pt idx="71">
                  <c:v>18.792242999999978</c:v>
                </c:pt>
                <c:pt idx="72">
                  <c:v>17.563136999999983</c:v>
                </c:pt>
                <c:pt idx="73">
                  <c:v>16.221012999999989</c:v>
                </c:pt>
                <c:pt idx="74">
                  <c:v>15.294904999999998</c:v>
                </c:pt>
                <c:pt idx="75">
                  <c:v>14.561887</c:v>
                </c:pt>
                <c:pt idx="76">
                  <c:v>13.901945</c:v>
                </c:pt>
                <c:pt idx="77">
                  <c:v>13.410080000000002</c:v>
                </c:pt>
                <c:pt idx="78">
                  <c:v>12.825138000000004</c:v>
                </c:pt>
                <c:pt idx="79">
                  <c:v>12.453161</c:v>
                </c:pt>
                <c:pt idx="80">
                  <c:v>11.954270999999999</c:v>
                </c:pt>
                <c:pt idx="81">
                  <c:v>11.790762000000001</c:v>
                </c:pt>
                <c:pt idx="82">
                  <c:v>12.043099</c:v>
                </c:pt>
                <c:pt idx="83">
                  <c:v>12.264363999999999</c:v>
                </c:pt>
                <c:pt idx="84">
                  <c:v>12.590524</c:v>
                </c:pt>
                <c:pt idx="85">
                  <c:v>12.865691000000005</c:v>
                </c:pt>
                <c:pt idx="86">
                  <c:v>13.140859000000001</c:v>
                </c:pt>
                <c:pt idx="87">
                  <c:v>13.416027</c:v>
                </c:pt>
                <c:pt idx="88">
                  <c:v>13.691194999999999</c:v>
                </c:pt>
                <c:pt idx="89">
                  <c:v>13.966363000000001</c:v>
                </c:pt>
                <c:pt idx="90">
                  <c:v>14.241530999999998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C4-4B7D-9BB4-1D655FB4FF56}"/>
            </c:ext>
          </c:extLst>
        </c:ser>
        <c:ser>
          <c:idx val="1"/>
          <c:order val="1"/>
          <c:tx>
            <c:v>YL Male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Data'!$AA$15:$AA$105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4.0238745999999956</c:v>
                </c:pt>
                <c:pt idx="11">
                  <c:v>6.1042883999999971</c:v>
                </c:pt>
                <c:pt idx="12">
                  <c:v>8.1847023000000014</c:v>
                </c:pt>
                <c:pt idx="13">
                  <c:v>10.252678</c:v>
                </c:pt>
                <c:pt idx="14">
                  <c:v>12.362127000000006</c:v>
                </c:pt>
                <c:pt idx="15">
                  <c:v>14.492356000000004</c:v>
                </c:pt>
                <c:pt idx="16">
                  <c:v>16.481838</c:v>
                </c:pt>
                <c:pt idx="17">
                  <c:v>18.567568999999999</c:v>
                </c:pt>
                <c:pt idx="18">
                  <c:v>20.795967999999988</c:v>
                </c:pt>
                <c:pt idx="19">
                  <c:v>23.344238000000001</c:v>
                </c:pt>
                <c:pt idx="20">
                  <c:v>26.362641999999983</c:v>
                </c:pt>
                <c:pt idx="21">
                  <c:v>29.318024999999999</c:v>
                </c:pt>
                <c:pt idx="22">
                  <c:v>32.475818000000011</c:v>
                </c:pt>
                <c:pt idx="23">
                  <c:v>35.704675000000002</c:v>
                </c:pt>
                <c:pt idx="24">
                  <c:v>38.676117000000012</c:v>
                </c:pt>
                <c:pt idx="25">
                  <c:v>40.908672000000003</c:v>
                </c:pt>
                <c:pt idx="26">
                  <c:v>42.904053999999995</c:v>
                </c:pt>
                <c:pt idx="27">
                  <c:v>44.327445999999995</c:v>
                </c:pt>
                <c:pt idx="28">
                  <c:v>45.405680999999994</c:v>
                </c:pt>
                <c:pt idx="29">
                  <c:v>46.093838000000012</c:v>
                </c:pt>
                <c:pt idx="30">
                  <c:v>47.205452000000022</c:v>
                </c:pt>
                <c:pt idx="31">
                  <c:v>48.065174000000013</c:v>
                </c:pt>
                <c:pt idx="32">
                  <c:v>48.9771</c:v>
                </c:pt>
                <c:pt idx="33">
                  <c:v>49.835910000000013</c:v>
                </c:pt>
                <c:pt idx="34">
                  <c:v>50.510373000000001</c:v>
                </c:pt>
                <c:pt idx="35">
                  <c:v>50.858194000000005</c:v>
                </c:pt>
                <c:pt idx="36">
                  <c:v>51.396142000000012</c:v>
                </c:pt>
                <c:pt idx="37">
                  <c:v>51.899058000000011</c:v>
                </c:pt>
                <c:pt idx="38">
                  <c:v>52.248473000000011</c:v>
                </c:pt>
                <c:pt idx="39">
                  <c:v>52.701115000000023</c:v>
                </c:pt>
                <c:pt idx="40">
                  <c:v>53.121348000000012</c:v>
                </c:pt>
                <c:pt idx="41">
                  <c:v>53.26211100000004</c:v>
                </c:pt>
                <c:pt idx="42">
                  <c:v>53.19462</c:v>
                </c:pt>
                <c:pt idx="43">
                  <c:v>53.076332000000022</c:v>
                </c:pt>
                <c:pt idx="44">
                  <c:v>52.683159000000003</c:v>
                </c:pt>
                <c:pt idx="45">
                  <c:v>52.466774000000001</c:v>
                </c:pt>
                <c:pt idx="46">
                  <c:v>51.978545000000011</c:v>
                </c:pt>
                <c:pt idx="47">
                  <c:v>51.411858999999993</c:v>
                </c:pt>
                <c:pt idx="48">
                  <c:v>50.675278000000013</c:v>
                </c:pt>
                <c:pt idx="49">
                  <c:v>50.342971000000006</c:v>
                </c:pt>
                <c:pt idx="50">
                  <c:v>50.068913000000023</c:v>
                </c:pt>
                <c:pt idx="51">
                  <c:v>50.32499</c:v>
                </c:pt>
                <c:pt idx="52">
                  <c:v>51.217680999999999</c:v>
                </c:pt>
                <c:pt idx="53">
                  <c:v>52.292631000000021</c:v>
                </c:pt>
                <c:pt idx="54">
                  <c:v>52.699580000000012</c:v>
                </c:pt>
                <c:pt idx="55">
                  <c:v>52.928601</c:v>
                </c:pt>
                <c:pt idx="56">
                  <c:v>52.007576</c:v>
                </c:pt>
                <c:pt idx="57">
                  <c:v>49.628447000000001</c:v>
                </c:pt>
                <c:pt idx="58">
                  <c:v>46.662765000000022</c:v>
                </c:pt>
                <c:pt idx="59">
                  <c:v>43.565132000000034</c:v>
                </c:pt>
                <c:pt idx="60">
                  <c:v>39.706597000000002</c:v>
                </c:pt>
                <c:pt idx="61">
                  <c:v>36.060321000000002</c:v>
                </c:pt>
                <c:pt idx="62">
                  <c:v>33.648703000000012</c:v>
                </c:pt>
                <c:pt idx="63">
                  <c:v>31.873429000000002</c:v>
                </c:pt>
                <c:pt idx="64">
                  <c:v>31.502801999999999</c:v>
                </c:pt>
                <c:pt idx="65">
                  <c:v>32.501581999999999</c:v>
                </c:pt>
                <c:pt idx="66">
                  <c:v>33.276054000000002</c:v>
                </c:pt>
                <c:pt idx="67">
                  <c:v>33.547496999999993</c:v>
                </c:pt>
                <c:pt idx="68">
                  <c:v>32.643413000000002</c:v>
                </c:pt>
                <c:pt idx="69">
                  <c:v>31.269696999999983</c:v>
                </c:pt>
                <c:pt idx="70">
                  <c:v>29.510404999999999</c:v>
                </c:pt>
                <c:pt idx="71">
                  <c:v>28.434108999999999</c:v>
                </c:pt>
                <c:pt idx="72">
                  <c:v>27.672820999999999</c:v>
                </c:pt>
                <c:pt idx="73">
                  <c:v>27.067043000000002</c:v>
                </c:pt>
                <c:pt idx="74">
                  <c:v>26.543115999999991</c:v>
                </c:pt>
                <c:pt idx="75">
                  <c:v>25.661543999999989</c:v>
                </c:pt>
                <c:pt idx="76">
                  <c:v>24.942359999999983</c:v>
                </c:pt>
                <c:pt idx="77">
                  <c:v>24.201516000000002</c:v>
                </c:pt>
                <c:pt idx="78">
                  <c:v>23.484416999999983</c:v>
                </c:pt>
                <c:pt idx="79">
                  <c:v>22.674945999999998</c:v>
                </c:pt>
                <c:pt idx="80">
                  <c:v>21.811052000000011</c:v>
                </c:pt>
                <c:pt idx="81">
                  <c:v>20.818016</c:v>
                </c:pt>
                <c:pt idx="82">
                  <c:v>19.855316999999989</c:v>
                </c:pt>
                <c:pt idx="83">
                  <c:v>18.890288000000005</c:v>
                </c:pt>
                <c:pt idx="84">
                  <c:v>17.898195000000001</c:v>
                </c:pt>
                <c:pt idx="85">
                  <c:v>16.970335999999989</c:v>
                </c:pt>
                <c:pt idx="86">
                  <c:v>16.033829999999988</c:v>
                </c:pt>
                <c:pt idx="87">
                  <c:v>15.086765</c:v>
                </c:pt>
                <c:pt idx="88">
                  <c:v>14.057642000000005</c:v>
                </c:pt>
                <c:pt idx="89">
                  <c:v>13.030869999999998</c:v>
                </c:pt>
                <c:pt idx="90">
                  <c:v>12.004098000000001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1C4-4B7D-9BB4-1D655FB4F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965632"/>
        <c:axId val="60967552"/>
      </c:scatterChart>
      <c:valAx>
        <c:axId val="60965632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0967552"/>
        <c:crosses val="autoZero"/>
        <c:crossBetween val="midCat"/>
      </c:valAx>
      <c:valAx>
        <c:axId val="60967552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Hours per 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09656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 sz="2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'FILL IN Data'!$BL$12</c:f>
              <c:strCache>
                <c:ptCount val="1"/>
                <c:pt idx="0">
                  <c:v>NTTA -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'FILL IN Data'!$BL$15:$BL$105</c:f>
              <c:numCache>
                <c:formatCode>General</c:formatCode>
                <c:ptCount val="91"/>
                <c:pt idx="15" formatCode="_(* #,##0_);_(* \(#,##0\);_(* &quot;-&quot;??_);_(@_)">
                  <c:v>2.2796067599898602</c:v>
                </c:pt>
                <c:pt idx="16" formatCode="_(* #,##0_);_(* \(#,##0\);_(* &quot;-&quot;??_);_(@_)">
                  <c:v>2.6326766660516592</c:v>
                </c:pt>
                <c:pt idx="17" formatCode="_(* #,##0_);_(* \(#,##0\);_(* &quot;-&quot;??_);_(@_)">
                  <c:v>3.0654681472357188</c:v>
                </c:pt>
                <c:pt idx="18" formatCode="_(* #,##0_);_(* \(#,##0\);_(* &quot;-&quot;??_);_(@_)">
                  <c:v>3.5255317116726341</c:v>
                </c:pt>
                <c:pt idx="19" formatCode="_(* #,##0_);_(* \(#,##0\);_(* &quot;-&quot;??_);_(@_)">
                  <c:v>4.0417250720815634</c:v>
                </c:pt>
                <c:pt idx="20" formatCode="_(* #,##0_);_(* \(#,##0\);_(* &quot;-&quot;??_);_(@_)">
                  <c:v>4.6082661299935408</c:v>
                </c:pt>
                <c:pt idx="21" formatCode="_(* #,##0_);_(* \(#,##0\);_(* &quot;-&quot;??_);_(@_)">
                  <c:v>5.1463956848519334</c:v>
                </c:pt>
                <c:pt idx="22" formatCode="_(* #,##0_);_(* \(#,##0\);_(* &quot;-&quot;??_);_(@_)">
                  <c:v>5.6641557421542137</c:v>
                </c:pt>
                <c:pt idx="23" formatCode="_(* #,##0_);_(* \(#,##0\);_(* &quot;-&quot;??_);_(@_)">
                  <c:v>6.1700361164632556</c:v>
                </c:pt>
                <c:pt idx="24" formatCode="_(* #,##0_);_(* \(#,##0\);_(* &quot;-&quot;??_);_(@_)">
                  <c:v>6.6411822236449325</c:v>
                </c:pt>
                <c:pt idx="25" formatCode="_(* #,##0_);_(* \(#,##0\);_(* &quot;-&quot;??_);_(@_)">
                  <c:v>7.0859323798317853</c:v>
                </c:pt>
                <c:pt idx="26" formatCode="_(* #,##0_);_(* \(#,##0\);_(* &quot;-&quot;??_);_(@_)">
                  <c:v>7.380794395013103</c:v>
                </c:pt>
                <c:pt idx="27" formatCode="_(* #,##0_);_(* \(#,##0\);_(* &quot;-&quot;??_);_(@_)">
                  <c:v>7.5771505448331622</c:v>
                </c:pt>
                <c:pt idx="28" formatCode="_(* #,##0_);_(* \(#,##0\);_(* &quot;-&quot;??_);_(@_)">
                  <c:v>7.612177812014945</c:v>
                </c:pt>
                <c:pt idx="29" formatCode="_(* #,##0_);_(* \(#,##0\);_(* &quot;-&quot;??_);_(@_)">
                  <c:v>7.5304282527379227</c:v>
                </c:pt>
                <c:pt idx="30" formatCode="_(* #,##0_);_(* \(#,##0\);_(* &quot;-&quot;??_);_(@_)">
                  <c:v>7.4106365426168637</c:v>
                </c:pt>
                <c:pt idx="31" formatCode="_(* #,##0_);_(* \(#,##0\);_(* &quot;-&quot;??_);_(@_)">
                  <c:v>7.3397212127397866</c:v>
                </c:pt>
                <c:pt idx="32" formatCode="_(* #,##0_);_(* \(#,##0\);_(* &quot;-&quot;??_);_(@_)">
                  <c:v>7.4208993440507838</c:v>
                </c:pt>
                <c:pt idx="33" formatCode="_(* #,##0_);_(* \(#,##0\);_(* &quot;-&quot;??_);_(@_)">
                  <c:v>7.60814251639622</c:v>
                </c:pt>
                <c:pt idx="34" formatCode="_(* #,##0_);_(* \(#,##0\);_(* &quot;-&quot;??_);_(@_)">
                  <c:v>7.8211628893161489</c:v>
                </c:pt>
                <c:pt idx="35" formatCode="_(* #,##0_);_(* \(#,##0\);_(* &quot;-&quot;??_);_(@_)">
                  <c:v>7.8785717941640696</c:v>
                </c:pt>
                <c:pt idx="36" formatCode="_(* #,##0_);_(* \(#,##0\);_(* &quot;-&quot;??_);_(@_)">
                  <c:v>7.6691397663181666</c:v>
                </c:pt>
                <c:pt idx="37" formatCode="_(* #,##0_);_(* \(#,##0\);_(* &quot;-&quot;??_);_(@_)">
                  <c:v>7.3312932518651097</c:v>
                </c:pt>
                <c:pt idx="38" formatCode="_(* #,##0_);_(* \(#,##0\);_(* &quot;-&quot;??_);_(@_)">
                  <c:v>6.7995031993072708</c:v>
                </c:pt>
                <c:pt idx="39" formatCode="_(* #,##0_);_(* \(#,##0\);_(* &quot;-&quot;??_);_(@_)">
                  <c:v>6.2742720019229434</c:v>
                </c:pt>
                <c:pt idx="40" formatCode="_(* #,##0_);_(* \(#,##0\);_(* &quot;-&quot;??_);_(@_)">
                  <c:v>5.9036498255654886</c:v>
                </c:pt>
                <c:pt idx="41" formatCode="_(* #,##0_);_(* \(#,##0\);_(* &quot;-&quot;??_);_(@_)">
                  <c:v>5.5489517831005104</c:v>
                </c:pt>
                <c:pt idx="42" formatCode="_(* #,##0_);_(* \(#,##0\);_(* &quot;-&quot;??_);_(@_)">
                  <c:v>5.2580028101153546</c:v>
                </c:pt>
                <c:pt idx="43" formatCode="_(* #,##0_);_(* \(#,##0\);_(* &quot;-&quot;??_);_(@_)">
                  <c:v>5.0373719490000228</c:v>
                </c:pt>
                <c:pt idx="44" formatCode="_(* #,##0_);_(* \(#,##0\);_(* &quot;-&quot;??_);_(@_)">
                  <c:v>4.8100951338400177</c:v>
                </c:pt>
                <c:pt idx="45" formatCode="_(* #,##0_);_(* \(#,##0\);_(* &quot;-&quot;??_);_(@_)">
                  <c:v>4.5222511584356884</c:v>
                </c:pt>
                <c:pt idx="46" formatCode="_(* #,##0_);_(* \(#,##0\);_(* &quot;-&quot;??_);_(@_)">
                  <c:v>4.2829804944335317</c:v>
                </c:pt>
                <c:pt idx="47" formatCode="_(* #,##0_);_(* \(#,##0\);_(* &quot;-&quot;??_);_(@_)">
                  <c:v>4.0670351342291555</c:v>
                </c:pt>
                <c:pt idx="48" formatCode="_(* #,##0_);_(* \(#,##0\);_(* &quot;-&quot;??_);_(@_)">
                  <c:v>3.8669947454510787</c:v>
                </c:pt>
                <c:pt idx="49" formatCode="_(* #,##0_);_(* \(#,##0\);_(* &quot;-&quot;??_);_(@_)">
                  <c:v>3.7048330573821349</c:v>
                </c:pt>
                <c:pt idx="50" formatCode="_(* #,##0_);_(* \(#,##0\);_(* &quot;-&quot;??_);_(@_)">
                  <c:v>3.6004472087254946</c:v>
                </c:pt>
                <c:pt idx="51" formatCode="_(* #,##0_);_(* \(#,##0\);_(* &quot;-&quot;??_);_(@_)">
                  <c:v>3.4789763155454572</c:v>
                </c:pt>
                <c:pt idx="52" formatCode="_(* #,##0_);_(* \(#,##0\);_(* &quot;-&quot;??_);_(@_)">
                  <c:v>3.3500749148571267</c:v>
                </c:pt>
                <c:pt idx="53" formatCode="_(* #,##0_);_(* \(#,##0\);_(* &quot;-&quot;??_);_(@_)">
                  <c:v>3.1932724692570198</c:v>
                </c:pt>
                <c:pt idx="54" formatCode="_(* #,##0_);_(* \(#,##0\);_(* &quot;-&quot;??_);_(@_)">
                  <c:v>3.0537062820544953</c:v>
                </c:pt>
                <c:pt idx="55" formatCode="_(* #,##0_);_(* \(#,##0\);_(* &quot;-&quot;??_);_(@_)">
                  <c:v>2.9513533391329103</c:v>
                </c:pt>
                <c:pt idx="56" formatCode="_(* #,##0_);_(* \(#,##0\);_(* &quot;-&quot;??_);_(@_)">
                  <c:v>2.9117535437027571</c:v>
                </c:pt>
                <c:pt idx="57" formatCode="_(* #,##0_);_(* \(#,##0\);_(* &quot;-&quot;??_);_(@_)">
                  <c:v>2.9002688974415749</c:v>
                </c:pt>
                <c:pt idx="58" formatCode="_(* #,##0_);_(* \(#,##0\);_(* &quot;-&quot;??_);_(@_)">
                  <c:v>2.9644455598143233</c:v>
                </c:pt>
                <c:pt idx="59" formatCode="_(* #,##0_);_(* \(#,##0\);_(* &quot;-&quot;??_);_(@_)">
                  <c:v>3.0151130435023918</c:v>
                </c:pt>
                <c:pt idx="60" formatCode="_(* #,##0_);_(* \(#,##0\);_(* &quot;-&quot;??_);_(@_)">
                  <c:v>3.0427583431450729</c:v>
                </c:pt>
                <c:pt idx="61" formatCode="_(* #,##0_);_(* \(#,##0\);_(* &quot;-&quot;??_);_(@_)">
                  <c:v>3.0836016569148392</c:v>
                </c:pt>
                <c:pt idx="62" formatCode="_(* #,##0_);_(* \(#,##0\);_(* &quot;-&quot;??_);_(@_)">
                  <c:v>3.144984734602835</c:v>
                </c:pt>
                <c:pt idx="63" formatCode="_(* #,##0_);_(* \(#,##0\);_(* &quot;-&quot;??_);_(@_)">
                  <c:v>3.1527060341532467</c:v>
                </c:pt>
                <c:pt idx="64" formatCode="_(* #,##0_);_(* \(#,##0\);_(* &quot;-&quot;??_);_(@_)">
                  <c:v>3.2711828590370313</c:v>
                </c:pt>
                <c:pt idx="65" formatCode="_(* #,##0_);_(* \(#,##0\);_(* &quot;-&quot;??_);_(@_)">
                  <c:v>3.3803915662499668</c:v>
                </c:pt>
                <c:pt idx="66" formatCode="_(* #,##0_);_(* \(#,##0\);_(* &quot;-&quot;??_);_(@_)">
                  <c:v>3.478316454711635</c:v>
                </c:pt>
                <c:pt idx="67" formatCode="_(* #,##0_);_(* \(#,##0\);_(* &quot;-&quot;??_);_(@_)">
                  <c:v>3.5389254543300597</c:v>
                </c:pt>
                <c:pt idx="68" formatCode="_(* #,##0_);_(* \(#,##0\);_(* &quot;-&quot;??_);_(@_)">
                  <c:v>3.5472871726023749</c:v>
                </c:pt>
                <c:pt idx="69" formatCode="_(* #,##0_);_(* \(#,##0\);_(* &quot;-&quot;??_);_(@_)">
                  <c:v>3.4215080801269142</c:v>
                </c:pt>
                <c:pt idx="70" formatCode="_(* #,##0_);_(* \(#,##0\);_(* &quot;-&quot;??_);_(@_)">
                  <c:v>3.3358878139901105</c:v>
                </c:pt>
                <c:pt idx="71" formatCode="_(* #,##0_);_(* \(#,##0\);_(* &quot;-&quot;??_);_(@_)">
                  <c:v>3.2790183805895468</c:v>
                </c:pt>
                <c:pt idx="72" formatCode="_(* #,##0_);_(* \(#,##0\);_(* &quot;-&quot;??_);_(@_)">
                  <c:v>3.2536307958924611</c:v>
                </c:pt>
                <c:pt idx="73" formatCode="_(* #,##0_);_(* \(#,##0\);_(* &quot;-&quot;??_);_(@_)">
                  <c:v>3.2454285117400881</c:v>
                </c:pt>
                <c:pt idx="74" formatCode="_(* #,##0_);_(* \(#,##0\);_(* &quot;-&quot;??_);_(@_)">
                  <c:v>3.2209492557257349</c:v>
                </c:pt>
                <c:pt idx="75" formatCode="_(* #,##0_);_(* \(#,##0\);_(* &quot;-&quot;??_);_(@_)">
                  <c:v>3.1569424207376322</c:v>
                </c:pt>
                <c:pt idx="76" formatCode="_(* #,##0_);_(* \(#,##0\);_(* &quot;-&quot;??_);_(@_)">
                  <c:v>3.0697021585040072</c:v>
                </c:pt>
                <c:pt idx="77" formatCode="_(* #,##0_);_(* \(#,##0\);_(* &quot;-&quot;??_);_(@_)">
                  <c:v>3.0074617704375557</c:v>
                </c:pt>
                <c:pt idx="78" formatCode="_(* #,##0_);_(* \(#,##0\);_(* &quot;-&quot;??_);_(@_)">
                  <c:v>2.96730100010245</c:v>
                </c:pt>
                <c:pt idx="79" formatCode="_(* #,##0_);_(* \(#,##0\);_(* &quot;-&quot;??_);_(@_)">
                  <c:v>2.9406801125369806</c:v>
                </c:pt>
                <c:pt idx="80" formatCode="_(* #,##0_);_(* \(#,##0\);_(* &quot;-&quot;??_);_(@_)">
                  <c:v>2.9725162668560192</c:v>
                </c:pt>
                <c:pt idx="81" formatCode="_(* #,##0_);_(* \(#,##0\);_(* &quot;-&quot;??_);_(@_)">
                  <c:v>2.9776260434782595</c:v>
                </c:pt>
                <c:pt idx="82" formatCode="_(* #,##0_);_(* \(#,##0\);_(* &quot;-&quot;??_);_(@_)">
                  <c:v>2.9369772811773815</c:v>
                </c:pt>
                <c:pt idx="83" formatCode="_(* #,##0_);_(* \(#,##0\);_(* &quot;-&quot;??_);_(@_)">
                  <c:v>2.7020970401901483</c:v>
                </c:pt>
                <c:pt idx="84" formatCode="_(* #,##0_);_(* \(#,##0\);_(* &quot;-&quot;??_);_(@_)">
                  <c:v>2.5393549242995674</c:v>
                </c:pt>
                <c:pt idx="85" formatCode="_(* #,##0_);_(* \(#,##0\);_(* &quot;-&quot;??_);_(@_)">
                  <c:v>2.331987633137484</c:v>
                </c:pt>
                <c:pt idx="86" formatCode="_(* #,##0_);_(* \(#,##0\);_(* &quot;-&quot;??_);_(@_)">
                  <c:v>2.2141225143536873</c:v>
                </c:pt>
                <c:pt idx="87" formatCode="_(* #,##0_);_(* \(#,##0\);_(* &quot;-&quot;??_);_(@_)">
                  <c:v>2.1647608272980512</c:v>
                </c:pt>
                <c:pt idx="88" formatCode="_(* #,##0_);_(* \(#,##0\);_(* &quot;-&quot;??_);_(@_)">
                  <c:v>1.6769923287485591</c:v>
                </c:pt>
                <c:pt idx="89" formatCode="_(* #,##0_);_(* \(#,##0\);_(* &quot;-&quot;??_);_(@_)">
                  <c:v>1.348559585084746</c:v>
                </c:pt>
                <c:pt idx="90" formatCode="_(* #,##0_);_(* \(#,##0\);_(* &quot;-&quot;??_);_(@_)">
                  <c:v>0.86025110328133403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4-46AE-8C3D-9DDD4311F41E}"/>
            </c:ext>
          </c:extLst>
        </c:ser>
        <c:ser>
          <c:idx val="1"/>
          <c:order val="1"/>
          <c:tx>
            <c:strRef>
              <c:f>'FILL IN Data'!$BM$12</c:f>
              <c:strCache>
                <c:ptCount val="1"/>
                <c:pt idx="0">
                  <c:v>NTTA - housework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'FILL IN Data'!$BM$15:$BM$105</c:f>
              <c:numCache>
                <c:formatCode>General</c:formatCode>
                <c:ptCount val="91"/>
                <c:pt idx="15" formatCode="_(* #,##0_);_(* \(#,##0\);_(* &quot;-&quot;??_);_(@_)">
                  <c:v>11.933315829885101</c:v>
                </c:pt>
                <c:pt idx="16" formatCode="_(* #,##0_);_(* \(#,##0\);_(* &quot;-&quot;??_);_(@_)">
                  <c:v>11.923122405904055</c:v>
                </c:pt>
                <c:pt idx="17" formatCode="_(* #,##0_);_(* \(#,##0\);_(* &quot;-&quot;??_);_(@_)">
                  <c:v>11.838083505832495</c:v>
                </c:pt>
                <c:pt idx="18" formatCode="_(* #,##0_);_(* \(#,##0\);_(* &quot;-&quot;??_);_(@_)">
                  <c:v>11.784499581992284</c:v>
                </c:pt>
                <c:pt idx="19" formatCode="_(* #,##0_);_(* \(#,##0\);_(* &quot;-&quot;??_);_(@_)">
                  <c:v>11.758375776683298</c:v>
                </c:pt>
                <c:pt idx="20" formatCode="_(* #,##0_);_(* \(#,##0\);_(* &quot;-&quot;??_);_(@_)">
                  <c:v>11.791299592353273</c:v>
                </c:pt>
                <c:pt idx="21" formatCode="_(* #,##0_);_(* \(#,##0\);_(* &quot;-&quot;??_);_(@_)">
                  <c:v>11.792058724912165</c:v>
                </c:pt>
                <c:pt idx="22" formatCode="_(* #,##0_);_(* \(#,##0\);_(* &quot;-&quot;??_);_(@_)">
                  <c:v>11.859974260862414</c:v>
                </c:pt>
                <c:pt idx="23" formatCode="_(* #,##0_);_(* \(#,##0\);_(* &quot;-&quot;??_);_(@_)">
                  <c:v>11.918731275531075</c:v>
                </c:pt>
                <c:pt idx="24" formatCode="_(* #,##0_);_(* \(#,##0\);_(* &quot;-&quot;??_);_(@_)">
                  <c:v>11.947244734769956</c:v>
                </c:pt>
                <c:pt idx="25" formatCode="_(* #,##0_);_(* \(#,##0\);_(* &quot;-&quot;??_);_(@_)">
                  <c:v>11.978544565301494</c:v>
                </c:pt>
                <c:pt idx="26" formatCode="_(* #,##0_);_(* \(#,##0\);_(* &quot;-&quot;??_);_(@_)">
                  <c:v>12.045751687263838</c:v>
                </c:pt>
                <c:pt idx="27" formatCode="_(* #,##0_);_(* \(#,##0\);_(* &quot;-&quot;??_);_(@_)">
                  <c:v>12.047879056070061</c:v>
                </c:pt>
                <c:pt idx="28" formatCode="_(* #,##0_);_(* \(#,##0\);_(* &quot;-&quot;??_);_(@_)">
                  <c:v>12.024873801342819</c:v>
                </c:pt>
                <c:pt idx="29" formatCode="_(* #,##0_);_(* \(#,##0\);_(* &quot;-&quot;??_);_(@_)">
                  <c:v>12.041471219812101</c:v>
                </c:pt>
                <c:pt idx="30" formatCode="_(* #,##0_);_(* \(#,##0\);_(* &quot;-&quot;??_);_(@_)">
                  <c:v>12.02665218707271</c:v>
                </c:pt>
                <c:pt idx="31" formatCode="_(* #,##0_);_(* \(#,##0\);_(* &quot;-&quot;??_);_(@_)">
                  <c:v>11.99305723941152</c:v>
                </c:pt>
                <c:pt idx="32" formatCode="_(* #,##0_);_(* \(#,##0\);_(* &quot;-&quot;??_);_(@_)">
                  <c:v>11.969107835788584</c:v>
                </c:pt>
                <c:pt idx="33" formatCode="_(* #,##0_);_(* \(#,##0\);_(* &quot;-&quot;??_);_(@_)">
                  <c:v>11.926071700264998</c:v>
                </c:pt>
                <c:pt idx="34" formatCode="_(* #,##0_);_(* \(#,##0\);_(* &quot;-&quot;??_);_(@_)">
                  <c:v>11.874324581438092</c:v>
                </c:pt>
                <c:pt idx="35" formatCode="_(* #,##0_);_(* \(#,##0\);_(* &quot;-&quot;??_);_(@_)">
                  <c:v>11.785568981610298</c:v>
                </c:pt>
                <c:pt idx="36" formatCode="_(* #,##0_);_(* \(#,##0\);_(* &quot;-&quot;??_);_(@_)">
                  <c:v>11.638735272178675</c:v>
                </c:pt>
                <c:pt idx="37" formatCode="_(* #,##0_);_(* \(#,##0\);_(* &quot;-&quot;??_);_(@_)">
                  <c:v>11.472373208895657</c:v>
                </c:pt>
                <c:pt idx="38" formatCode="_(* #,##0_);_(* \(#,##0\);_(* &quot;-&quot;??_);_(@_)">
                  <c:v>11.324622321599167</c:v>
                </c:pt>
                <c:pt idx="39" formatCode="_(* #,##0_);_(* \(#,##0\);_(* &quot;-&quot;??_);_(@_)">
                  <c:v>11.143360253089606</c:v>
                </c:pt>
                <c:pt idx="40" formatCode="_(* #,##0_);_(* \(#,##0\);_(* &quot;-&quot;??_);_(@_)">
                  <c:v>11.044748887408721</c:v>
                </c:pt>
                <c:pt idx="41" formatCode="_(* #,##0_);_(* \(#,##0\);_(* &quot;-&quot;??_);_(@_)">
                  <c:v>10.962399732050496</c:v>
                </c:pt>
                <c:pt idx="42" formatCode="_(* #,##0_);_(* \(#,##0\);_(* &quot;-&quot;??_);_(@_)">
                  <c:v>10.871341768298841</c:v>
                </c:pt>
                <c:pt idx="43" formatCode="_(* #,##0_);_(* \(#,##0\);_(* &quot;-&quot;??_);_(@_)">
                  <c:v>10.706601485282269</c:v>
                </c:pt>
                <c:pt idx="44" formatCode="_(* #,##0_);_(* \(#,##0\);_(* &quot;-&quot;??_);_(@_)">
                  <c:v>10.510645472109823</c:v>
                </c:pt>
                <c:pt idx="45" formatCode="_(* #,##0_);_(* \(#,##0\);_(* &quot;-&quot;??_);_(@_)">
                  <c:v>10.320486389224454</c:v>
                </c:pt>
                <c:pt idx="46" formatCode="_(* #,##0_);_(* \(#,##0\);_(* &quot;-&quot;??_);_(@_)">
                  <c:v>10.294960072622333</c:v>
                </c:pt>
                <c:pt idx="47" formatCode="_(* #,##0_);_(* \(#,##0\);_(* &quot;-&quot;??_);_(@_)">
                  <c:v>10.473304496893512</c:v>
                </c:pt>
                <c:pt idx="48" formatCode="_(* #,##0_);_(* \(#,##0\);_(* &quot;-&quot;??_);_(@_)">
                  <c:v>10.490184143784727</c:v>
                </c:pt>
                <c:pt idx="49" formatCode="_(* #,##0_);_(* \(#,##0\);_(* &quot;-&quot;??_);_(@_)">
                  <c:v>10.633058287308019</c:v>
                </c:pt>
                <c:pt idx="50" formatCode="_(* #,##0_);_(* \(#,##0\);_(* &quot;-&quot;??_);_(@_)">
                  <c:v>10.548100041567253</c:v>
                </c:pt>
                <c:pt idx="51" formatCode="_(* #,##0_);_(* \(#,##0\);_(* &quot;-&quot;??_);_(@_)">
                  <c:v>10.270244341713216</c:v>
                </c:pt>
                <c:pt idx="52" formatCode="_(* #,##0_);_(* \(#,##0\);_(* &quot;-&quot;??_);_(@_)">
                  <c:v>9.8841645031534426</c:v>
                </c:pt>
                <c:pt idx="53" formatCode="_(* #,##0_);_(* \(#,##0\);_(* &quot;-&quot;??_);_(@_)">
                  <c:v>9.566985820131503</c:v>
                </c:pt>
                <c:pt idx="54" formatCode="_(* #,##0_);_(* \(#,##0\);_(* &quot;-&quot;??_);_(@_)">
                  <c:v>9.2518913283745636</c:v>
                </c:pt>
                <c:pt idx="55" formatCode="_(* #,##0_);_(* \(#,##0\);_(* &quot;-&quot;??_);_(@_)">
                  <c:v>8.9826309391295727</c:v>
                </c:pt>
                <c:pt idx="56" formatCode="_(* #,##0_);_(* \(#,##0\);_(* &quot;-&quot;??_);_(@_)">
                  <c:v>8.786937576164874</c:v>
                </c:pt>
                <c:pt idx="57" formatCode="_(* #,##0_);_(* \(#,##0\);_(* &quot;-&quot;??_);_(@_)">
                  <c:v>8.5308255532305477</c:v>
                </c:pt>
                <c:pt idx="58" formatCode="_(* #,##0_);_(* \(#,##0\);_(* &quot;-&quot;??_);_(@_)">
                  <c:v>8.2819825115574073</c:v>
                </c:pt>
                <c:pt idx="59" formatCode="_(* #,##0_);_(* \(#,##0\);_(* &quot;-&quot;??_);_(@_)">
                  <c:v>8.1020898529019547</c:v>
                </c:pt>
                <c:pt idx="60" formatCode="_(* #,##0_);_(* \(#,##0\);_(* &quot;-&quot;??_);_(@_)">
                  <c:v>8.0166126289946398</c:v>
                </c:pt>
                <c:pt idx="61" formatCode="_(* #,##0_);_(* \(#,##0\);_(* &quot;-&quot;??_);_(@_)">
                  <c:v>8.0302074319990879</c:v>
                </c:pt>
                <c:pt idx="62" formatCode="_(* #,##0_);_(* \(#,##0\);_(* &quot;-&quot;??_);_(@_)">
                  <c:v>8.1067203892447832</c:v>
                </c:pt>
                <c:pt idx="63" formatCode="_(* #,##0_);_(* \(#,##0\);_(* &quot;-&quot;??_);_(@_)">
                  <c:v>8.1829239506622393</c:v>
                </c:pt>
                <c:pt idx="64" formatCode="_(* #,##0_);_(* \(#,##0\);_(* &quot;-&quot;??_);_(@_)">
                  <c:v>8.1834441442390773</c:v>
                </c:pt>
                <c:pt idx="65" formatCode="_(* #,##0_);_(* \(#,##0\);_(* &quot;-&quot;??_);_(@_)">
                  <c:v>8.1357528499028628</c:v>
                </c:pt>
                <c:pt idx="66" formatCode="_(* #,##0_);_(* \(#,##0\);_(* &quot;-&quot;??_);_(@_)">
                  <c:v>8.0840142784023463</c:v>
                </c:pt>
                <c:pt idx="67" formatCode="_(* #,##0_);_(* \(#,##0\);_(* &quot;-&quot;??_);_(@_)">
                  <c:v>8.0519788848218159</c:v>
                </c:pt>
                <c:pt idx="68" formatCode="_(* #,##0_);_(* \(#,##0\);_(* &quot;-&quot;??_);_(@_)">
                  <c:v>8.0433716891177678</c:v>
                </c:pt>
                <c:pt idx="69" formatCode="_(* #,##0_);_(* \(#,##0\);_(* &quot;-&quot;??_);_(@_)">
                  <c:v>8.0463667375672703</c:v>
                </c:pt>
                <c:pt idx="70" formatCode="_(* #,##0_);_(* \(#,##0\);_(* &quot;-&quot;??_);_(@_)">
                  <c:v>8.026665389049624</c:v>
                </c:pt>
                <c:pt idx="71" formatCode="_(* #,##0_);_(* \(#,##0\);_(* &quot;-&quot;??_);_(@_)">
                  <c:v>7.9305386697837283</c:v>
                </c:pt>
                <c:pt idx="72" formatCode="_(* #,##0_);_(* \(#,##0\);_(* &quot;-&quot;??_);_(@_)">
                  <c:v>7.8204951131314377</c:v>
                </c:pt>
                <c:pt idx="73" formatCode="_(* #,##0_);_(* \(#,##0\);_(* &quot;-&quot;??_);_(@_)">
                  <c:v>7.6080319069823785</c:v>
                </c:pt>
                <c:pt idx="74" formatCode="_(* #,##0_);_(* \(#,##0\);_(* &quot;-&quot;??_);_(@_)">
                  <c:v>7.4442851433448762</c:v>
                </c:pt>
                <c:pt idx="75" formatCode="_(* #,##0_);_(* \(#,##0\);_(* &quot;-&quot;??_);_(@_)">
                  <c:v>7.2325691240472691</c:v>
                </c:pt>
                <c:pt idx="76" formatCode="_(* #,##0_);_(* \(#,##0\);_(* &quot;-&quot;??_);_(@_)">
                  <c:v>7.014471198797863</c:v>
                </c:pt>
                <c:pt idx="77" formatCode="_(* #,##0_);_(* \(#,##0\);_(* &quot;-&quot;??_);_(@_)">
                  <c:v>6.7272049419046454</c:v>
                </c:pt>
                <c:pt idx="78" formatCode="_(* #,##0_);_(* \(#,##0\);_(* &quot;-&quot;??_);_(@_)">
                  <c:v>6.4301586094662415</c:v>
                </c:pt>
                <c:pt idx="79" formatCode="_(* #,##0_);_(* \(#,##0\);_(* &quot;-&quot;??_);_(@_)">
                  <c:v>6.1313168850040372</c:v>
                </c:pt>
                <c:pt idx="80" formatCode="_(* #,##0_);_(* \(#,##0\);_(* &quot;-&quot;??_);_(@_)">
                  <c:v>5.8815122501201662</c:v>
                </c:pt>
                <c:pt idx="81" formatCode="_(* #,##0_);_(* \(#,##0\);_(* &quot;-&quot;??_);_(@_)">
                  <c:v>5.6142198923395412</c:v>
                </c:pt>
                <c:pt idx="82" formatCode="_(* #,##0_);_(* \(#,##0\);_(* &quot;-&quot;??_);_(@_)">
                  <c:v>5.3913925490079242</c:v>
                </c:pt>
                <c:pt idx="83" formatCode="_(* #,##0_);_(* \(#,##0\);_(* &quot;-&quot;??_);_(@_)">
                  <c:v>5.1460421861855394</c:v>
                </c:pt>
                <c:pt idx="84" formatCode="_(* #,##0_);_(* \(#,##0\);_(* &quot;-&quot;??_);_(@_)">
                  <c:v>4.9187416551724139</c:v>
                </c:pt>
                <c:pt idx="85" formatCode="_(* #,##0_);_(* \(#,##0\);_(* &quot;-&quot;??_);_(@_)">
                  <c:v>4.6520525647473532</c:v>
                </c:pt>
                <c:pt idx="86" formatCode="_(* #,##0_);_(* \(#,##0\);_(* &quot;-&quot;??_);_(@_)">
                  <c:v>4.3807626526566246</c:v>
                </c:pt>
                <c:pt idx="87" formatCode="_(* #,##0_);_(* \(#,##0\);_(* &quot;-&quot;??_);_(@_)">
                  <c:v>4.1466632200557099</c:v>
                </c:pt>
                <c:pt idx="88" formatCode="_(* #,##0_);_(* \(#,##0\);_(* &quot;-&quot;??_);_(@_)">
                  <c:v>3.9372376285467139</c:v>
                </c:pt>
                <c:pt idx="89" formatCode="_(* #,##0_);_(* \(#,##0\);_(* &quot;-&quot;??_);_(@_)">
                  <c:v>3.3932593681355931</c:v>
                </c:pt>
                <c:pt idx="90" formatCode="_(* #,##0_);_(* \(#,##0\);_(* &quot;-&quot;??_);_(@_)">
                  <c:v>3.4255792377622392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14-46AE-8C3D-9DDD4311F41E}"/>
            </c:ext>
          </c:extLst>
        </c:ser>
        <c:ser>
          <c:idx val="3"/>
          <c:order val="2"/>
          <c:tx>
            <c:strRef>
              <c:f>'FILL IN Data'!$BO$12</c:f>
              <c:strCache>
                <c:ptCount val="1"/>
                <c:pt idx="0">
                  <c:v>Edu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'FILL IN Data'!$BO$15:$BO$105</c:f>
              <c:numCache>
                <c:formatCode>General</c:formatCode>
                <c:ptCount val="91"/>
                <c:pt idx="15" formatCode="_(* #,##0.00_);_(* \(#,##0.00\);_(* &quot;-&quot;??_);_(@_)">
                  <c:v>32.890242012449306</c:v>
                </c:pt>
                <c:pt idx="16" formatCode="_(* #,##0.00_);_(* \(#,##0.00\);_(* &quot;-&quot;??_);_(@_)">
                  <c:v>28.768754527132614</c:v>
                </c:pt>
                <c:pt idx="17" formatCode="_(* #,##0.00_);_(* \(#,##0.00\);_(* &quot;-&quot;??_);_(@_)">
                  <c:v>24.086158183857368</c:v>
                </c:pt>
                <c:pt idx="18" formatCode="_(* #,##0.00_);_(* \(#,##0.00\);_(* &quot;-&quot;??_);_(@_)">
                  <c:v>19.583804913129949</c:v>
                </c:pt>
                <c:pt idx="19" formatCode="_(* #,##0.00_);_(* \(#,##0.00\);_(* &quot;-&quot;??_);_(@_)">
                  <c:v>15.280066184463747</c:v>
                </c:pt>
                <c:pt idx="20" formatCode="_(* #,##0.00_);_(* \(#,##0.00\);_(* &quot;-&quot;??_);_(@_)">
                  <c:v>11.762463832565969</c:v>
                </c:pt>
                <c:pt idx="21" formatCode="_(* #,##0.00_);_(* \(#,##0.00\);_(* &quot;-&quot;??_);_(@_)">
                  <c:v>8.723028697637961</c:v>
                </c:pt>
                <c:pt idx="22" formatCode="_(* #,##0.00_);_(* \(#,##0.00\);_(* &quot;-&quot;??_);_(@_)">
                  <c:v>6.5642623765888981</c:v>
                </c:pt>
                <c:pt idx="23" formatCode="_(* #,##0.00_);_(* \(#,##0.00\);_(* &quot;-&quot;??_);_(@_)">
                  <c:v>4.6777221380545964</c:v>
                </c:pt>
                <c:pt idx="24" formatCode="_(* #,##0.00_);_(* \(#,##0.00\);_(* &quot;-&quot;??_);_(@_)">
                  <c:v>3.3251009063431067</c:v>
                </c:pt>
                <c:pt idx="25" formatCode="_(* #,##0.00_);_(* \(#,##0.00\);_(* &quot;-&quot;??_);_(@_)">
                  <c:v>2.3545074804674382</c:v>
                </c:pt>
                <c:pt idx="26" formatCode="_(* #,##0.00_);_(* \(#,##0.00\);_(* &quot;-&quot;??_);_(@_)">
                  <c:v>1.7757198342612213</c:v>
                </c:pt>
                <c:pt idx="27" formatCode="_(* #,##0.00_);_(* \(#,##0.00\);_(* &quot;-&quot;??_);_(@_)">
                  <c:v>1.3677603577285138</c:v>
                </c:pt>
                <c:pt idx="28" formatCode="_(* #,##0.00_);_(* \(#,##0.00\);_(* &quot;-&quot;??_);_(@_)">
                  <c:v>1.1746625555611543</c:v>
                </c:pt>
                <c:pt idx="29" formatCode="_(* #,##0.00_);_(* \(#,##0.00\);_(* &quot;-&quot;??_);_(@_)">
                  <c:v>1.0414506189203439</c:v>
                </c:pt>
                <c:pt idx="30" formatCode="_(* #,##0.00_);_(* \(#,##0.00\);_(* &quot;-&quot;??_);_(@_)">
                  <c:v>0.9607527444500672</c:v>
                </c:pt>
                <c:pt idx="31" formatCode="_(* #,##0.00_);_(* \(#,##0.00\);_(* &quot;-&quot;??_);_(@_)">
                  <c:v>0.9123829327440498</c:v>
                </c:pt>
                <c:pt idx="32" formatCode="_(* #,##0.00_);_(* \(#,##0.00\);_(* &quot;-&quot;??_);_(@_)">
                  <c:v>0.83325669475952369</c:v>
                </c:pt>
                <c:pt idx="33" formatCode="_(* #,##0.00_);_(* \(#,##0.00\);_(* &quot;-&quot;??_);_(@_)">
                  <c:v>0.75236733835617065</c:v>
                </c:pt>
                <c:pt idx="34" formatCode="_(* #,##0.00_);_(* \(#,##0.00\);_(* &quot;-&quot;??_);_(@_)">
                  <c:v>0.69557667956994118</c:v>
                </c:pt>
                <c:pt idx="35" formatCode="_(* #,##0.00_);_(* \(#,##0.00\);_(* &quot;-&quot;??_);_(@_)">
                  <c:v>0.64368124717895958</c:v>
                </c:pt>
                <c:pt idx="36" formatCode="_(* #,##0.00_);_(* \(#,##0.00\);_(* &quot;-&quot;??_);_(@_)">
                  <c:v>0.58695066178378896</c:v>
                </c:pt>
                <c:pt idx="37" formatCode="_(* #,##0.00_);_(* \(#,##0.00\);_(* &quot;-&quot;??_);_(@_)">
                  <c:v>0.55942675018470667</c:v>
                </c:pt>
                <c:pt idx="38" formatCode="_(* #,##0.00_);_(* \(#,##0.00\);_(* &quot;-&quot;??_);_(@_)">
                  <c:v>0.5529291115575129</c:v>
                </c:pt>
                <c:pt idx="39" formatCode="_(* #,##0.00_);_(* \(#,##0.00\);_(* &quot;-&quot;??_);_(@_)">
                  <c:v>0.5330598384715749</c:v>
                </c:pt>
                <c:pt idx="40" formatCode="_(* #,##0.00_);_(* \(#,##0.00\);_(* &quot;-&quot;??_);_(@_)">
                  <c:v>0.54354545646872698</c:v>
                </c:pt>
                <c:pt idx="41" formatCode="_(* #,##0.00_);_(* \(#,##0.00\);_(* &quot;-&quot;??_);_(@_)">
                  <c:v>0.56601642421234089</c:v>
                </c:pt>
                <c:pt idx="42" formatCode="_(* #,##0.00_);_(* \(#,##0.00\);_(* &quot;-&quot;??_);_(@_)">
                  <c:v>0.5822256790235939</c:v>
                </c:pt>
                <c:pt idx="43" formatCode="_(* #,##0.00_);_(* \(#,##0.00\);_(* &quot;-&quot;??_);_(@_)">
                  <c:v>0.6147366809095306</c:v>
                </c:pt>
                <c:pt idx="44" formatCode="_(* #,##0.00_);_(* \(#,##0.00\);_(* &quot;-&quot;??_);_(@_)">
                  <c:v>0.67214238494833367</c:v>
                </c:pt>
                <c:pt idx="45" formatCode="_(* #,##0.00_);_(* \(#,##0.00\);_(* &quot;-&quot;??_);_(@_)">
                  <c:v>0.71176228013095089</c:v>
                </c:pt>
                <c:pt idx="46" formatCode="_(* #,##0.00_);_(* \(#,##0.00\);_(* &quot;-&quot;??_);_(@_)">
                  <c:v>0.74889823185314786</c:v>
                </c:pt>
                <c:pt idx="47" formatCode="_(* #,##0.00_);_(* \(#,##0.00\);_(* &quot;-&quot;??_);_(@_)">
                  <c:v>0.79851682400592339</c:v>
                </c:pt>
                <c:pt idx="48" formatCode="_(* #,##0.00_);_(* \(#,##0.00\);_(* &quot;-&quot;??_);_(@_)">
                  <c:v>0.83383695487658482</c:v>
                </c:pt>
                <c:pt idx="49" formatCode="_(* #,##0.00_);_(* \(#,##0.00\);_(* &quot;-&quot;??_);_(@_)">
                  <c:v>0.83798823237566022</c:v>
                </c:pt>
                <c:pt idx="50" formatCode="_(* #,##0.00_);_(* \(#,##0.00\);_(* &quot;-&quot;??_);_(@_)">
                  <c:v>0.83369860972102761</c:v>
                </c:pt>
                <c:pt idx="51" formatCode="_(* #,##0.00_);_(* \(#,##0.00\);_(* &quot;-&quot;??_);_(@_)">
                  <c:v>0.81842687461550601</c:v>
                </c:pt>
                <c:pt idx="52" formatCode="_(* #,##0.00_);_(* \(#,##0.00\);_(* &quot;-&quot;??_);_(@_)">
                  <c:v>0.78810820556969374</c:v>
                </c:pt>
                <c:pt idx="53" formatCode="_(* #,##0.00_);_(* \(#,##0.00\);_(* &quot;-&quot;??_);_(@_)">
                  <c:v>0.77956174106916432</c:v>
                </c:pt>
                <c:pt idx="54" formatCode="_(* #,##0.00_);_(* \(#,##0.00\);_(* &quot;-&quot;??_);_(@_)">
                  <c:v>0.77133646597337935</c:v>
                </c:pt>
                <c:pt idx="55" formatCode="_(* #,##0.00_);_(* \(#,##0.00\);_(* &quot;-&quot;??_);_(@_)">
                  <c:v>0.7641821679469829</c:v>
                </c:pt>
                <c:pt idx="56" formatCode="_(* #,##0.00_);_(* \(#,##0.00\);_(* &quot;-&quot;??_);_(@_)">
                  <c:v>0.75622310275746119</c:v>
                </c:pt>
                <c:pt idx="57" formatCode="_(* #,##0.00_);_(* \(#,##0.00\);_(* &quot;-&quot;??_);_(@_)">
                  <c:v>0.73851072839298049</c:v>
                </c:pt>
                <c:pt idx="58" formatCode="_(* #,##0.00_);_(* \(#,##0.00\);_(* &quot;-&quot;??_);_(@_)">
                  <c:v>0.70223613502283033</c:v>
                </c:pt>
                <c:pt idx="59" formatCode="_(* #,##0.00_);_(* \(#,##0.00\);_(* &quot;-&quot;??_);_(@_)">
                  <c:v>0.66599013246468197</c:v>
                </c:pt>
                <c:pt idx="60" formatCode="_(* #,##0.00_);_(* \(#,##0.00\);_(* &quot;-&quot;??_);_(@_)">
                  <c:v>0.6323157247544906</c:v>
                </c:pt>
                <c:pt idx="61" formatCode="_(* #,##0.00_);_(* \(#,##0.00\);_(* &quot;-&quot;??_);_(@_)">
                  <c:v>0.58124235978880201</c:v>
                </c:pt>
                <c:pt idx="62" formatCode="_(* #,##0.00_);_(* \(#,##0.00\);_(* &quot;-&quot;??_);_(@_)">
                  <c:v>0.51692711565989469</c:v>
                </c:pt>
                <c:pt idx="63" formatCode="_(* #,##0.00_);_(* \(#,##0.00\);_(* &quot;-&quot;??_);_(@_)">
                  <c:v>0.4873475432101676</c:v>
                </c:pt>
                <c:pt idx="64" formatCode="_(* #,##0.00_);_(* \(#,##0.00\);_(* &quot;-&quot;??_);_(@_)">
                  <c:v>0.4037361348491571</c:v>
                </c:pt>
                <c:pt idx="65" formatCode="_(* #,##0.00_);_(* \(#,##0.00\);_(* &quot;-&quot;??_);_(@_)">
                  <c:v>0.33976471490948029</c:v>
                </c:pt>
                <c:pt idx="66" formatCode="_(* #,##0.00_);_(* \(#,##0.00\);_(* &quot;-&quot;??_);_(@_)">
                  <c:v>0.30367825696188666</c:v>
                </c:pt>
                <c:pt idx="67" formatCode="_(* #,##0.00_);_(* \(#,##0.00\);_(* &quot;-&quot;??_);_(@_)">
                  <c:v>0.27577506379962302</c:v>
                </c:pt>
                <c:pt idx="68" formatCode="_(* #,##0.00_);_(* \(#,##0.00\);_(* &quot;-&quot;??_);_(@_)">
                  <c:v>0.24722499560819325</c:v>
                </c:pt>
                <c:pt idx="69" formatCode="_(* #,##0.00_);_(* \(#,##0.00\);_(* &quot;-&quot;??_);_(@_)">
                  <c:v>0.23188913056637531</c:v>
                </c:pt>
                <c:pt idx="70" formatCode="_(* #,##0.00_);_(* \(#,##0.00\);_(* &quot;-&quot;??_);_(@_)">
                  <c:v>0.21357023293279628</c:v>
                </c:pt>
                <c:pt idx="71" formatCode="_(* #,##0.00_);_(* \(#,##0.00\);_(* &quot;-&quot;??_);_(@_)">
                  <c:v>0.19432910876702841</c:v>
                </c:pt>
                <c:pt idx="72" formatCode="_(* #,##0.00_);_(* \(#,##0.00\);_(* &quot;-&quot;??_);_(@_)">
                  <c:v>0.17654496214837126</c:v>
                </c:pt>
                <c:pt idx="73" formatCode="_(* #,##0.00_);_(* \(#,##0.00\);_(* &quot;-&quot;??_);_(@_)">
                  <c:v>0.15954844441872265</c:v>
                </c:pt>
                <c:pt idx="74" formatCode="_(* #,##0.00_);_(* \(#,##0.00\);_(* &quot;-&quot;??_);_(@_)">
                  <c:v>0.14336592065010195</c:v>
                </c:pt>
                <c:pt idx="75" formatCode="_(* #,##0.00_);_(* \(#,##0.00\);_(* &quot;-&quot;??_);_(@_)">
                  <c:v>0.1282668243168559</c:v>
                </c:pt>
                <c:pt idx="76" formatCode="_(* #,##0.00_);_(* \(#,##0.00\);_(* &quot;-&quot;??_);_(@_)">
                  <c:v>0.12793191716829921</c:v>
                </c:pt>
                <c:pt idx="77" formatCode="_(* #,##0.00_);_(* \(#,##0.00\);_(* &quot;-&quot;??_);_(@_)">
                  <c:v>0.13008692736977567</c:v>
                </c:pt>
                <c:pt idx="78" formatCode="_(* #,##0.00_);_(* \(#,##0.00\);_(* &quot;-&quot;??_);_(@_)">
                  <c:v>0.13498784386538276</c:v>
                </c:pt>
                <c:pt idx="79" formatCode="_(* #,##0.00_);_(* \(#,##0.00\);_(* &quot;-&quot;??_);_(@_)">
                  <c:v>0.14381924046912839</c:v>
                </c:pt>
                <c:pt idx="80" formatCode="_(* #,##0.00_);_(* \(#,##0.00\);_(* &quot;-&quot;??_);_(@_)">
                  <c:v>0.1531395473200787</c:v>
                </c:pt>
                <c:pt idx="81" formatCode="_(* #,##0.00_);_(* \(#,##0.00\);_(* &quot;-&quot;??_);_(@_)">
                  <c:v>0.14352233542443077</c:v>
                </c:pt>
                <c:pt idx="82" formatCode="_(* #,##0.00_);_(* \(#,##0.00\);_(* &quot;-&quot;??_);_(@_)">
                  <c:v>0.12051786501519395</c:v>
                </c:pt>
                <c:pt idx="83" formatCode="_(* #,##0.00_);_(* \(#,##0.00\);_(* &quot;-&quot;??_);_(@_)">
                  <c:v>0.10396820478680502</c:v>
                </c:pt>
                <c:pt idx="84" formatCode="_(* #,##0.00_);_(* \(#,##0.00\);_(* &quot;-&quot;??_);_(@_)">
                  <c:v>8.2491892664331892E-2</c:v>
                </c:pt>
                <c:pt idx="85" formatCode="_(* #,##0.00_);_(* \(#,##0.00\);_(* &quot;-&quot;??_);_(@_)">
                  <c:v>5.8307753510493464E-2</c:v>
                </c:pt>
                <c:pt idx="86" formatCode="_(* #,##0.00_);_(* \(#,##0.00\);_(* &quot;-&quot;??_);_(@_)">
                  <c:v>4.4399349335448098E-2</c:v>
                </c:pt>
                <c:pt idx="87" formatCode="_(* #,##0.00_);_(* \(#,##0.00\);_(* &quot;-&quot;??_);_(@_)">
                  <c:v>2.8925600139275771E-2</c:v>
                </c:pt>
                <c:pt idx="88" formatCode="_(* #,##0.00_);_(* \(#,##0.00\);_(* &quot;-&quot;??_);_(@_)">
                  <c:v>2.6114303980202893E-2</c:v>
                </c:pt>
                <c:pt idx="89" formatCode="_(* #,##0.00_);_(* \(#,##0.00\);_(* &quot;-&quot;??_);_(@_)">
                  <c:v>2.7114090310502575E-2</c:v>
                </c:pt>
                <c:pt idx="90" formatCode="_(* #,##0.00_);_(* \(#,##0.00\);_(* &quot;-&quot;??_);_(@_)">
                  <c:v>2.0975031091984942E-2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14-46AE-8C3D-9DDD4311F41E}"/>
            </c:ext>
          </c:extLst>
        </c:ser>
        <c:ser>
          <c:idx val="2"/>
          <c:order val="3"/>
          <c:tx>
            <c:strRef>
              <c:f>'FILL IN Data'!$BN$12</c:f>
              <c:strCache>
                <c:ptCount val="1"/>
                <c:pt idx="0">
                  <c:v>NTA work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'FILL IN Data'!$BN$15:$BN$105</c:f>
              <c:numCache>
                <c:formatCode>General</c:formatCode>
                <c:ptCount val="91"/>
                <c:pt idx="15" formatCode="_(* #,##0_);_(* \(#,##0\);_(* &quot;-&quot;??_);_(@_)">
                  <c:v>13.372561670556101</c:v>
                </c:pt>
                <c:pt idx="16" formatCode="_(* #,##0_);_(* \(#,##0\);_(* &quot;-&quot;??_);_(@_)">
                  <c:v>15.2674072042544</c:v>
                </c:pt>
                <c:pt idx="17" formatCode="_(* #,##0_);_(* \(#,##0\);_(* &quot;-&quot;??_);_(@_)">
                  <c:v>17.267562394982974</c:v>
                </c:pt>
                <c:pt idx="18" formatCode="_(* #,##0_);_(* \(#,##0\);_(* &quot;-&quot;??_);_(@_)">
                  <c:v>19.260969092347523</c:v>
                </c:pt>
                <c:pt idx="19" formatCode="_(* #,##0_);_(* \(#,##0\);_(* &quot;-&quot;??_);_(@_)">
                  <c:v>21.33809182806629</c:v>
                </c:pt>
                <c:pt idx="20" formatCode="_(* #,##0_);_(* \(#,##0\);_(* &quot;-&quot;??_);_(@_)">
                  <c:v>23.471841944860437</c:v>
                </c:pt>
                <c:pt idx="21" formatCode="_(* #,##0_);_(* \(#,##0\);_(* &quot;-&quot;??_);_(@_)">
                  <c:v>25.624891228287609</c:v>
                </c:pt>
                <c:pt idx="22" formatCode="_(* #,##0_);_(* \(#,##0\);_(* &quot;-&quot;??_);_(@_)">
                  <c:v>27.767757993940052</c:v>
                </c:pt>
                <c:pt idx="23" formatCode="_(* #,##0_);_(* \(#,##0\);_(* &quot;-&quot;??_);_(@_)">
                  <c:v>29.905411111206018</c:v>
                </c:pt>
                <c:pt idx="24" formatCode="_(* #,##0_);_(* \(#,##0\);_(* &quot;-&quot;??_);_(@_)">
                  <c:v>31.926905049797494</c:v>
                </c:pt>
                <c:pt idx="25" formatCode="_(* #,##0_);_(* \(#,##0\);_(* &quot;-&quot;??_);_(@_)">
                  <c:v>33.559866953922558</c:v>
                </c:pt>
                <c:pt idx="26" formatCode="_(* #,##0_);_(* \(#,##0\);_(* &quot;-&quot;??_);_(@_)">
                  <c:v>34.986070502315741</c:v>
                </c:pt>
                <c:pt idx="27" formatCode="_(* #,##0_);_(* \(#,##0\);_(* &quot;-&quot;??_);_(@_)">
                  <c:v>36.153938284576533</c:v>
                </c:pt>
                <c:pt idx="28" formatCode="_(* #,##0_);_(* \(#,##0\);_(* &quot;-&quot;??_);_(@_)">
                  <c:v>37.059537401716767</c:v>
                </c:pt>
                <c:pt idx="29" formatCode="_(* #,##0_);_(* \(#,##0\);_(* &quot;-&quot;??_);_(@_)">
                  <c:v>37.809698874169918</c:v>
                </c:pt>
                <c:pt idx="30" formatCode="_(* #,##0_);_(* \(#,##0\);_(* &quot;-&quot;??_);_(@_)">
                  <c:v>38.825235339164458</c:v>
                </c:pt>
                <c:pt idx="31" formatCode="_(* #,##0_);_(* \(#,##0\);_(* &quot;-&quot;??_);_(@_)">
                  <c:v>39.720573486659774</c:v>
                </c:pt>
                <c:pt idx="32" formatCode="_(* #,##0_);_(* \(#,##0\);_(* &quot;-&quot;??_);_(@_)">
                  <c:v>40.636418676047455</c:v>
                </c:pt>
                <c:pt idx="33" formatCode="_(* #,##0_);_(* \(#,##0\);_(* &quot;-&quot;??_);_(@_)">
                  <c:v>41.571422561779386</c:v>
                </c:pt>
                <c:pt idx="34" formatCode="_(* #,##0_);_(* \(#,##0\);_(* &quot;-&quot;??_);_(@_)">
                  <c:v>42.329469238411029</c:v>
                </c:pt>
                <c:pt idx="35" formatCode="_(* #,##0_);_(* \(#,##0\);_(* &quot;-&quot;??_);_(@_)">
                  <c:v>42.8840950714116</c:v>
                </c:pt>
                <c:pt idx="36" formatCode="_(* #,##0_);_(* \(#,##0\);_(* &quot;-&quot;??_);_(@_)">
                  <c:v>43.477385721670672</c:v>
                </c:pt>
                <c:pt idx="37" formatCode="_(* #,##0_);_(* \(#,##0\);_(* &quot;-&quot;??_);_(@_)">
                  <c:v>44.08852598768501</c:v>
                </c:pt>
                <c:pt idx="38" formatCode="_(* #,##0_);_(* \(#,##0\);_(* &quot;-&quot;??_);_(@_)">
                  <c:v>44.57687393552623</c:v>
                </c:pt>
                <c:pt idx="39" formatCode="_(* #,##0_);_(* \(#,##0\);_(* &quot;-&quot;??_);_(@_)">
                  <c:v>45.250353635332885</c:v>
                </c:pt>
                <c:pt idx="40" formatCode="_(* #,##0_);_(* \(#,##0\);_(* &quot;-&quot;??_);_(@_)">
                  <c:v>45.758241124593191</c:v>
                </c:pt>
                <c:pt idx="41" formatCode="_(* #,##0_);_(* \(#,##0\);_(* &quot;-&quot;??_);_(@_)">
                  <c:v>46.069173616830533</c:v>
                </c:pt>
                <c:pt idx="42" formatCode="_(* #,##0_);_(* \(#,##0\);_(* &quot;-&quot;??_);_(@_)">
                  <c:v>46.088287944689604</c:v>
                </c:pt>
                <c:pt idx="43" formatCode="_(* #,##0_);_(* \(#,##0\);_(* &quot;-&quot;??_);_(@_)">
                  <c:v>46.046827506846768</c:v>
                </c:pt>
                <c:pt idx="44" formatCode="_(* #,##0_);_(* \(#,##0\);_(* &quot;-&quot;??_);_(@_)">
                  <c:v>45.628650419279786</c:v>
                </c:pt>
                <c:pt idx="45" formatCode="_(* #,##0_);_(* \(#,##0\);_(* &quot;-&quot;??_);_(@_)">
                  <c:v>45.369640311861751</c:v>
                </c:pt>
                <c:pt idx="46" formatCode="_(* #,##0_);_(* \(#,##0\);_(* &quot;-&quot;??_);_(@_)">
                  <c:v>44.924791157538266</c:v>
                </c:pt>
                <c:pt idx="47" formatCode="_(* #,##0_);_(* \(#,##0\);_(* &quot;-&quot;??_);_(@_)">
                  <c:v>44.417901187906338</c:v>
                </c:pt>
                <c:pt idx="48" formatCode="_(* #,##0_);_(* \(#,##0\);_(* &quot;-&quot;??_);_(@_)">
                  <c:v>43.647371149370059</c:v>
                </c:pt>
                <c:pt idx="49" formatCode="_(* #,##0_);_(* \(#,##0\);_(* &quot;-&quot;??_);_(@_)">
                  <c:v>43.112796671745997</c:v>
                </c:pt>
                <c:pt idx="50" formatCode="_(* #,##0_);_(* \(#,##0\);_(* &quot;-&quot;??_);_(@_)">
                  <c:v>42.583121775487975</c:v>
                </c:pt>
                <c:pt idx="51" formatCode="_(* #,##0_);_(* \(#,##0\);_(* &quot;-&quot;??_);_(@_)">
                  <c:v>42.2929661707715</c:v>
                </c:pt>
                <c:pt idx="52" formatCode="_(* #,##0_);_(* \(#,##0\);_(* &quot;-&quot;??_);_(@_)">
                  <c:v>42.523746593828655</c:v>
                </c:pt>
                <c:pt idx="53" formatCode="_(* #,##0_);_(* \(#,##0\);_(* &quot;-&quot;??_);_(@_)">
                  <c:v>42.938047138865599</c:v>
                </c:pt>
                <c:pt idx="54" formatCode="_(* #,##0_);_(* \(#,##0\);_(* &quot;-&quot;??_);_(@_)">
                  <c:v>43.055819648856883</c:v>
                </c:pt>
                <c:pt idx="55" formatCode="_(* #,##0_);_(* \(#,##0\);_(* &quot;-&quot;??_);_(@_)">
                  <c:v>42.978333033508072</c:v>
                </c:pt>
                <c:pt idx="56" formatCode="_(* #,##0_);_(* \(#,##0\);_(* &quot;-&quot;??_);_(@_)">
                  <c:v>42.275739937577669</c:v>
                </c:pt>
                <c:pt idx="57" formatCode="_(* #,##0_);_(* \(#,##0\);_(* &quot;-&quot;??_);_(@_)">
                  <c:v>40.730721903078809</c:v>
                </c:pt>
                <c:pt idx="58" formatCode="_(* #,##0_);_(* \(#,##0\);_(* &quot;-&quot;??_);_(@_)">
                  <c:v>38.934263717127706</c:v>
                </c:pt>
                <c:pt idx="59" formatCode="_(* #,##0_);_(* \(#,##0\);_(* &quot;-&quot;??_);_(@_)">
                  <c:v>37.119261283223118</c:v>
                </c:pt>
                <c:pt idx="60" formatCode="_(* #,##0_);_(* \(#,##0\);_(* &quot;-&quot;??_);_(@_)">
                  <c:v>34.937909888120252</c:v>
                </c:pt>
                <c:pt idx="61" formatCode="_(* #,##0_);_(* \(#,##0\);_(* &quot;-&quot;??_);_(@_)">
                  <c:v>32.82015949546178</c:v>
                </c:pt>
                <c:pt idx="62" formatCode="_(* #,##0_);_(* \(#,##0\);_(* &quot;-&quot;??_);_(@_)">
                  <c:v>31.278648670618729</c:v>
                </c:pt>
                <c:pt idx="63" formatCode="_(* #,##0_);_(* \(#,##0\);_(* &quot;-&quot;??_);_(@_)">
                  <c:v>30.012290866171622</c:v>
                </c:pt>
                <c:pt idx="64" formatCode="_(* #,##0_);_(* \(#,##0\);_(* &quot;-&quot;??_);_(@_)">
                  <c:v>29.328808806903034</c:v>
                </c:pt>
                <c:pt idx="65" formatCode="_(* #,##0_);_(* \(#,##0\);_(* &quot;-&quot;??_);_(@_)">
                  <c:v>29.300443041768716</c:v>
                </c:pt>
                <c:pt idx="66" formatCode="_(* #,##0_);_(* \(#,##0\);_(* &quot;-&quot;??_);_(@_)">
                  <c:v>29.083823522529922</c:v>
                </c:pt>
                <c:pt idx="67" formatCode="_(* #,##0_);_(* \(#,##0\);_(* &quot;-&quot;??_);_(@_)">
                  <c:v>28.507230461373563</c:v>
                </c:pt>
                <c:pt idx="68" formatCode="_(* #,##0_);_(* \(#,##0\);_(* &quot;-&quot;??_);_(@_)">
                  <c:v>27.353416988072674</c:v>
                </c:pt>
                <c:pt idx="69" formatCode="_(* #,##0_);_(* \(#,##0\);_(* &quot;-&quot;??_);_(@_)">
                  <c:v>25.894743714814101</c:v>
                </c:pt>
                <c:pt idx="70" formatCode="_(* #,##0_);_(* \(#,##0\);_(* &quot;-&quot;??_);_(@_)">
                  <c:v>24.243369791063891</c:v>
                </c:pt>
                <c:pt idx="71" formatCode="_(* #,##0_);_(* \(#,##0\);_(* &quot;-&quot;??_);_(@_)">
                  <c:v>22.95513515681521</c:v>
                </c:pt>
                <c:pt idx="72" formatCode="_(* #,##0_);_(* \(#,##0\);_(* &quot;-&quot;??_);_(@_)">
                  <c:v>21.849252183569821</c:v>
                </c:pt>
                <c:pt idx="73" formatCode="_(* #,##0_);_(* \(#,##0\);_(* &quot;-&quot;??_);_(@_)">
                  <c:v>20.752694565418505</c:v>
                </c:pt>
                <c:pt idx="74" formatCode="_(* #,##0_);_(* \(#,##0\);_(* &quot;-&quot;??_);_(@_)">
                  <c:v>19.920277743705231</c:v>
                </c:pt>
                <c:pt idx="75" formatCode="_(* #,##0_);_(* \(#,##0\);_(* &quot;-&quot;??_);_(@_)">
                  <c:v>19.052226013990484</c:v>
                </c:pt>
                <c:pt idx="76" formatCode="_(* #,##0_);_(* \(#,##0\);_(* &quot;-&quot;??_);_(@_)">
                  <c:v>18.298940199243102</c:v>
                </c:pt>
                <c:pt idx="77" formatCode="_(* #,##0_);_(* \(#,##0\);_(* &quot;-&quot;??_);_(@_)">
                  <c:v>17.642534369408015</c:v>
                </c:pt>
                <c:pt idx="78" formatCode="_(* #,##0_);_(* \(#,##0\);_(* &quot;-&quot;??_);_(@_)">
                  <c:v>16.945357205716626</c:v>
                </c:pt>
                <c:pt idx="79" formatCode="_(* #,##0_);_(* \(#,##0\);_(* &quot;-&quot;??_);_(@_)">
                  <c:v>16.346762893802588</c:v>
                </c:pt>
                <c:pt idx="80" formatCode="_(* #,##0_);_(* \(#,##0\);_(* &quot;-&quot;??_);_(@_)">
                  <c:v>15.652340550622684</c:v>
                </c:pt>
                <c:pt idx="81" formatCode="_(* #,##0_);_(* \(#,##0\);_(* &quot;-&quot;??_);_(@_)">
                  <c:v>15.13626607039337</c:v>
                </c:pt>
                <c:pt idx="82" formatCode="_(* #,##0_);_(* \(#,##0\);_(* &quot;-&quot;??_);_(@_)">
                  <c:v>14.920721098313768</c:v>
                </c:pt>
                <c:pt idx="83" formatCode="_(* #,##0_);_(* \(#,##0\);_(* &quot;-&quot;??_);_(@_)">
                  <c:v>14.707327479976948</c:v>
                </c:pt>
                <c:pt idx="84" formatCode="_(* #,##0_);_(* \(#,##0\);_(* &quot;-&quot;??_);_(@_)">
                  <c:v>14.559452601023715</c:v>
                </c:pt>
                <c:pt idx="85" formatCode="_(* #,##0_);_(* \(#,##0\);_(* &quot;-&quot;??_);_(@_)">
                  <c:v>14.415905927144536</c:v>
                </c:pt>
                <c:pt idx="86" formatCode="_(* #,##0_);_(* \(#,##0\);_(* &quot;-&quot;??_);_(@_)">
                  <c:v>14.259046204916737</c:v>
                </c:pt>
                <c:pt idx="87" formatCode="_(* #,##0_);_(* \(#,##0\);_(* &quot;-&quot;??_);_(@_)">
                  <c:v>14.072222147632312</c:v>
                </c:pt>
                <c:pt idx="88" formatCode="_(* #,##0_);_(* \(#,##0\);_(* &quot;-&quot;??_);_(@_)">
                  <c:v>13.835639362456755</c:v>
                </c:pt>
                <c:pt idx="89" formatCode="_(* #,##0_);_(* \(#,##0\);_(* &quot;-&quot;??_);_(@_)">
                  <c:v>13.528742545762714</c:v>
                </c:pt>
                <c:pt idx="90" formatCode="_(* #,##0_);_(* \(#,##0\);_(* &quot;-&quot;??_);_(@_)">
                  <c:v>13.296730082840243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14-46AE-8C3D-9DDD4311F41E}"/>
            </c:ext>
          </c:extLst>
        </c:ser>
        <c:ser>
          <c:idx val="5"/>
          <c:order val="4"/>
          <c:tx>
            <c:strRef>
              <c:f>'FILL IN Data'!$BP$12</c:f>
              <c:strCache>
                <c:ptCount val="1"/>
                <c:pt idx="0">
                  <c:v>Leisure &amp; Self-Care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'FILL IN Data'!$BP$15:$BP$105</c:f>
              <c:numCache>
                <c:formatCode>General</c:formatCode>
                <c:ptCount val="91"/>
                <c:pt idx="15" formatCode="_(* #,##0_);_(* \(#,##0\);_(* &quot;-&quot;??_);_(@_)">
                  <c:v>107.52427372711963</c:v>
                </c:pt>
                <c:pt idx="16" formatCode="_(* #,##0_);_(* \(#,##0\);_(* &quot;-&quot;??_);_(@_)">
                  <c:v>109.40803919665723</c:v>
                </c:pt>
                <c:pt idx="17" formatCode="_(* #,##0_);_(* \(#,##0\);_(* &quot;-&quot;??_);_(@_)">
                  <c:v>111.74272776809146</c:v>
                </c:pt>
                <c:pt idx="18" formatCode="_(* #,##0_);_(* \(#,##0\);_(* &quot;-&quot;??_);_(@_)">
                  <c:v>113.8451947008576</c:v>
                </c:pt>
                <c:pt idx="19" formatCode="_(* #,##0_);_(* \(#,##0\);_(* &quot;-&quot;??_);_(@_)">
                  <c:v>115.58174113870506</c:v>
                </c:pt>
                <c:pt idx="20" formatCode="_(* #,##0_);_(* \(#,##0\);_(* &quot;-&quot;??_);_(@_)">
                  <c:v>116.36612850022678</c:v>
                </c:pt>
                <c:pt idx="21" formatCode="_(* #,##0_);_(* \(#,##0\);_(* &quot;-&quot;??_);_(@_)">
                  <c:v>116.71362566431048</c:v>
                </c:pt>
                <c:pt idx="22" formatCode="_(* #,##0_);_(* \(#,##0\);_(* &quot;-&quot;??_);_(@_)">
                  <c:v>116.14384962645437</c:v>
                </c:pt>
                <c:pt idx="23" formatCode="_(* #,##0_);_(* \(#,##0\);_(* &quot;-&quot;??_);_(@_)">
                  <c:v>115.32809935874505</c:v>
                </c:pt>
                <c:pt idx="24" formatCode="_(* #,##0_);_(* \(#,##0\);_(* &quot;-&quot;??_);_(@_)">
                  <c:v>114.15956708544451</c:v>
                </c:pt>
                <c:pt idx="25" formatCode="_(* #,##0_);_(* \(#,##0\);_(* &quot;-&quot;??_);_(@_)">
                  <c:v>113.02114862047668</c:v>
                </c:pt>
                <c:pt idx="26" formatCode="_(* #,##0_);_(* \(#,##0\);_(* &quot;-&quot;??_);_(@_)">
                  <c:v>111.81166358114622</c:v>
                </c:pt>
                <c:pt idx="27" formatCode="_(* #,##0_);_(* \(#,##0\);_(* &quot;-&quot;??_);_(@_)">
                  <c:v>110.85327175679163</c:v>
                </c:pt>
                <c:pt idx="28" formatCode="_(* #,##0_);_(* \(#,##0\);_(* &quot;-&quot;??_);_(@_)">
                  <c:v>110.12874842936419</c:v>
                </c:pt>
                <c:pt idx="29" formatCode="_(* #,##0_);_(* \(#,##0\);_(* &quot;-&quot;??_);_(@_)">
                  <c:v>109.57695103435965</c:v>
                </c:pt>
                <c:pt idx="30" formatCode="_(* #,##0_);_(* \(#,##0\);_(* &quot;-&quot;??_);_(@_)">
                  <c:v>108.77672318669588</c:v>
                </c:pt>
                <c:pt idx="31" formatCode="_(* #,##0_);_(* \(#,##0\);_(* &quot;-&quot;??_);_(@_)">
                  <c:v>108.0342651284449</c:v>
                </c:pt>
                <c:pt idx="32" formatCode="_(* #,##0_);_(* \(#,##0\);_(* &quot;-&quot;??_);_(@_)">
                  <c:v>107.14031744935366</c:v>
                </c:pt>
                <c:pt idx="33" formatCode="_(* #,##0_);_(* \(#,##0\);_(* &quot;-&quot;??_);_(@_)">
                  <c:v>106.14199588320319</c:v>
                </c:pt>
                <c:pt idx="34" formatCode="_(* #,##0_);_(* \(#,##0\);_(* &quot;-&quot;??_);_(@_)">
                  <c:v>105.27946661126478</c:v>
                </c:pt>
                <c:pt idx="35" formatCode="_(* #,##0_);_(* \(#,##0\);_(* &quot;-&quot;??_);_(@_)">
                  <c:v>104.80808290563505</c:v>
                </c:pt>
                <c:pt idx="36" formatCode="_(* #,##0_);_(* \(#,##0\);_(* &quot;-&quot;??_);_(@_)">
                  <c:v>104.62778857804864</c:v>
                </c:pt>
                <c:pt idx="37" formatCode="_(* #,##0_);_(* \(#,##0\);_(* &quot;-&quot;??_);_(@_)">
                  <c:v>104.54838080136948</c:v>
                </c:pt>
                <c:pt idx="38" formatCode="_(* #,##0_);_(* \(#,##0\);_(* &quot;-&quot;??_);_(@_)">
                  <c:v>104.74607143200978</c:v>
                </c:pt>
                <c:pt idx="39" formatCode="_(* #,##0_);_(* \(#,##0\);_(* &quot;-&quot;??_);_(@_)">
                  <c:v>104.79895427118302</c:v>
                </c:pt>
                <c:pt idx="40" formatCode="_(* #,##0_);_(* \(#,##0\);_(* &quot;-&quot;??_);_(@_)">
                  <c:v>104.74981470596393</c:v>
                </c:pt>
                <c:pt idx="41" formatCode="_(* #,##0_);_(* \(#,##0\);_(* &quot;-&quot;??_);_(@_)">
                  <c:v>104.85345844380609</c:v>
                </c:pt>
                <c:pt idx="42" formatCode="_(* #,##0_);_(* \(#,##0\);_(* &quot;-&quot;??_);_(@_)">
                  <c:v>105.20014179787259</c:v>
                </c:pt>
                <c:pt idx="43" formatCode="_(* #,##0_);_(* \(#,##0\);_(* &quot;-&quot;??_);_(@_)">
                  <c:v>105.59446237796138</c:v>
                </c:pt>
                <c:pt idx="44" formatCode="_(* #,##0_);_(* \(#,##0\);_(* &quot;-&quot;??_);_(@_)">
                  <c:v>106.37846658982207</c:v>
                </c:pt>
                <c:pt idx="45" formatCode="_(* #,##0_);_(* \(#,##0\);_(* &quot;-&quot;??_);_(@_)">
                  <c:v>107.07585986034719</c:v>
                </c:pt>
                <c:pt idx="46" formatCode="_(* #,##0_);_(* \(#,##0\);_(* &quot;-&quot;??_);_(@_)">
                  <c:v>107.74837004355265</c:v>
                </c:pt>
                <c:pt idx="47" formatCode="_(* #,##0_);_(* \(#,##0\);_(* &quot;-&quot;??_);_(@_)">
                  <c:v>108.24324235696504</c:v>
                </c:pt>
                <c:pt idx="48" formatCode="_(* #,##0_);_(* \(#,##0\);_(* &quot;-&quot;??_);_(@_)">
                  <c:v>109.16161300651758</c:v>
                </c:pt>
                <c:pt idx="49" formatCode="_(* #,##0_);_(* \(#,##0\);_(* &quot;-&quot;??_);_(@_)">
                  <c:v>109.7113237511882</c:v>
                </c:pt>
                <c:pt idx="50" formatCode="_(* #,##0_);_(* \(#,##0\);_(* &quot;-&quot;??_);_(@_)">
                  <c:v>110.43463236449826</c:v>
                </c:pt>
                <c:pt idx="51" formatCode="_(* #,##0_);_(* \(#,##0\);_(* &quot;-&quot;??_);_(@_)">
                  <c:v>111.13938629735429</c:v>
                </c:pt>
                <c:pt idx="52" formatCode="_(* #,##0_);_(* \(#,##0\);_(* &quot;-&quot;??_);_(@_)">
                  <c:v>111.45390578259108</c:v>
                </c:pt>
                <c:pt idx="53" formatCode="_(* #,##0_);_(* \(#,##0\);_(* &quot;-&quot;??_);_(@_)">
                  <c:v>111.52213283067663</c:v>
                </c:pt>
                <c:pt idx="54" formatCode="_(* #,##0_);_(* \(#,##0\);_(* &quot;-&quot;??_);_(@_)">
                  <c:v>111.86724627474069</c:v>
                </c:pt>
                <c:pt idx="55" formatCode="_(* #,##0_);_(* \(#,##0\);_(* &quot;-&quot;??_);_(@_)">
                  <c:v>112.32350052028248</c:v>
                </c:pt>
                <c:pt idx="56" formatCode="_(* #,##0_);_(* \(#,##0\);_(* &quot;-&quot;??_);_(@_)">
                  <c:v>113.26934583979728</c:v>
                </c:pt>
                <c:pt idx="57" formatCode="_(* #,##0_);_(* \(#,##0\);_(* &quot;-&quot;??_);_(@_)">
                  <c:v>115.09967291785605</c:v>
                </c:pt>
                <c:pt idx="58" formatCode="_(* #,##0_);_(* \(#,##0\);_(* &quot;-&quot;??_);_(@_)">
                  <c:v>117.1170720764777</c:v>
                </c:pt>
                <c:pt idx="59" formatCode="_(* #,##0_);_(* \(#,##0\);_(* &quot;-&quot;??_);_(@_)">
                  <c:v>119.09754568790794</c:v>
                </c:pt>
                <c:pt idx="60" formatCode="_(* #,##0_);_(* \(#,##0\);_(* &quot;-&quot;??_);_(@_)">
                  <c:v>121.37040341498549</c:v>
                </c:pt>
                <c:pt idx="61" formatCode="_(* #,##0_);_(* \(#,##0\);_(* &quot;-&quot;??_);_(@_)">
                  <c:v>123.48478905583549</c:v>
                </c:pt>
                <c:pt idx="62" formatCode="_(* #,##0_);_(* \(#,##0\);_(* &quot;-&quot;??_);_(@_)">
                  <c:v>124.95271908987378</c:v>
                </c:pt>
                <c:pt idx="63" formatCode="_(* #,##0_);_(* \(#,##0\);_(* &quot;-&quot;??_);_(@_)">
                  <c:v>126.16473160580271</c:v>
                </c:pt>
                <c:pt idx="64" formatCode="_(* #,##0_);_(* \(#,##0\);_(* &quot;-&quot;??_);_(@_)">
                  <c:v>126.81282805497166</c:v>
                </c:pt>
                <c:pt idx="65" formatCode="_(* #,##0_);_(* \(#,##0\);_(* &quot;-&quot;??_);_(@_)">
                  <c:v>126.84364782716895</c:v>
                </c:pt>
                <c:pt idx="66" formatCode="_(* #,##0_);_(* \(#,##0\);_(* &quot;-&quot;??_);_(@_)">
                  <c:v>127.05016748739422</c:v>
                </c:pt>
                <c:pt idx="67" formatCode="_(* #,##0_);_(* \(#,##0\);_(* &quot;-&quot;??_);_(@_)">
                  <c:v>127.62609013567484</c:v>
                </c:pt>
                <c:pt idx="68" formatCode="_(* #,##0_);_(* \(#,##0\);_(* &quot;-&quot;??_);_(@_)">
                  <c:v>128.80869915459908</c:v>
                </c:pt>
                <c:pt idx="69" formatCode="_(* #,##0_);_(* \(#,##0\);_(* &quot;-&quot;??_);_(@_)">
                  <c:v>130.40549233692542</c:v>
                </c:pt>
                <c:pt idx="70" formatCode="_(* #,##0_);_(* \(#,##0\);_(* &quot;-&quot;??_);_(@_)">
                  <c:v>132.18050677296361</c:v>
                </c:pt>
                <c:pt idx="71" formatCode="_(* #,##0_);_(* \(#,##0\);_(* &quot;-&quot;??_);_(@_)">
                  <c:v>133.6409786840444</c:v>
                </c:pt>
                <c:pt idx="72" formatCode="_(* #,##0_);_(* \(#,##0\);_(* &quot;-&quot;??_);_(@_)">
                  <c:v>134.90007694525789</c:v>
                </c:pt>
                <c:pt idx="73" formatCode="_(* #,##0_);_(* \(#,##0\);_(* &quot;-&quot;??_);_(@_)">
                  <c:v>136.2342965714403</c:v>
                </c:pt>
                <c:pt idx="74" formatCode="_(* #,##0_);_(* \(#,##0\);_(* &quot;-&quot;??_);_(@_)">
                  <c:v>137.27112193657405</c:v>
                </c:pt>
                <c:pt idx="75" formatCode="_(* #,##0_);_(* \(#,##0\);_(* &quot;-&quot;??_);_(@_)">
                  <c:v>138.42999561690775</c:v>
                </c:pt>
                <c:pt idx="76" formatCode="_(* #,##0_);_(* \(#,##0\);_(* &quot;-&quot;??_);_(@_)">
                  <c:v>139.48895452628673</c:v>
                </c:pt>
                <c:pt idx="77" formatCode="_(* #,##0_);_(* \(#,##0\);_(* &quot;-&quot;??_);_(@_)">
                  <c:v>140.49271199088</c:v>
                </c:pt>
                <c:pt idx="78" formatCode="_(* #,##0_);_(* \(#,##0\);_(* &quot;-&quot;??_);_(@_)">
                  <c:v>141.52219534084929</c:v>
                </c:pt>
                <c:pt idx="79" formatCode="_(* #,##0_);_(* \(#,##0\);_(* &quot;-&quot;??_);_(@_)">
                  <c:v>142.43742086818727</c:v>
                </c:pt>
                <c:pt idx="80" formatCode="_(* #,##0_);_(* \(#,##0\);_(* &quot;-&quot;??_);_(@_)">
                  <c:v>143.34049138508112</c:v>
                </c:pt>
                <c:pt idx="81" formatCode="_(* #,##0_);_(* \(#,##0\);_(* &quot;-&quot;??_);_(@_)">
                  <c:v>144.1283656583644</c:v>
                </c:pt>
                <c:pt idx="82" formatCode="_(* #,##0_);_(* \(#,##0\);_(* &quot;-&quot;??_);_(@_)">
                  <c:v>144.63039120648571</c:v>
                </c:pt>
                <c:pt idx="83" formatCode="_(* #,##0_);_(* \(#,##0\);_(* &quot;-&quot;??_);_(@_)">
                  <c:v>145.34056508886042</c:v>
                </c:pt>
                <c:pt idx="84" formatCode="_(* #,##0_);_(* \(#,##0\);_(* &quot;-&quot;??_);_(@_)">
                  <c:v>145.89995892683999</c:v>
                </c:pt>
                <c:pt idx="85" formatCode="_(* #,##0_);_(* \(#,##0\);_(* &quot;-&quot;??_);_(@_)">
                  <c:v>146.54174612146014</c:v>
                </c:pt>
                <c:pt idx="86" formatCode="_(* #,##0_);_(* \(#,##0\);_(* &quot;-&quot;??_);_(@_)">
                  <c:v>147.10166927873752</c:v>
                </c:pt>
                <c:pt idx="87" formatCode="_(* #,##0_);_(* \(#,##0\);_(* &quot;-&quot;??_);_(@_)">
                  <c:v>147.58742820487464</c:v>
                </c:pt>
                <c:pt idx="88" formatCode="_(* #,##0_);_(* \(#,##0\);_(* &quot;-&quot;??_);_(@_)">
                  <c:v>148.52401637626781</c:v>
                </c:pt>
                <c:pt idx="89" formatCode="_(* #,##0_);_(* \(#,##0\);_(* &quot;-&quot;??_);_(@_)">
                  <c:v>149.70232441070644</c:v>
                </c:pt>
                <c:pt idx="90" formatCode="_(* #,##0_);_(* \(#,##0\);_(* &quot;-&quot;??_);_(@_)">
                  <c:v>150.39646454502429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14-46AE-8C3D-9DDD4311F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07776"/>
        <c:axId val="74509696"/>
      </c:areaChart>
      <c:catAx>
        <c:axId val="7450777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745096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74509696"/>
        <c:scaling>
          <c:orientation val="minMax"/>
          <c:max val="168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Hours Per Week (168 total)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74507776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 sz="1800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NTTA - care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Sheet1!$B$2:$B$92</c:f>
              <c:numCache>
                <c:formatCode>General</c:formatCode>
                <c:ptCount val="91"/>
                <c:pt idx="15">
                  <c:v>2.2796067599898602</c:v>
                </c:pt>
                <c:pt idx="16">
                  <c:v>2.6326766660516592</c:v>
                </c:pt>
                <c:pt idx="17">
                  <c:v>3.0654681472357188</c:v>
                </c:pt>
                <c:pt idx="18">
                  <c:v>3.5255317116726341</c:v>
                </c:pt>
                <c:pt idx="19">
                  <c:v>4.0417250720815634</c:v>
                </c:pt>
                <c:pt idx="20">
                  <c:v>4.6082661299935408</c:v>
                </c:pt>
                <c:pt idx="21">
                  <c:v>5.1463956848519334</c:v>
                </c:pt>
                <c:pt idx="22">
                  <c:v>5.6641557421542137</c:v>
                </c:pt>
                <c:pt idx="23">
                  <c:v>6.1700361164632556</c:v>
                </c:pt>
                <c:pt idx="24">
                  <c:v>6.6411822236449325</c:v>
                </c:pt>
                <c:pt idx="25">
                  <c:v>7.0859323798317853</c:v>
                </c:pt>
                <c:pt idx="26">
                  <c:v>7.380794395013103</c:v>
                </c:pt>
                <c:pt idx="27">
                  <c:v>7.5771505448331622</c:v>
                </c:pt>
                <c:pt idx="28">
                  <c:v>7.612177812014945</c:v>
                </c:pt>
                <c:pt idx="29">
                  <c:v>7.5304282527379227</c:v>
                </c:pt>
                <c:pt idx="30">
                  <c:v>7.4106365426168637</c:v>
                </c:pt>
                <c:pt idx="31">
                  <c:v>7.3397212127397866</c:v>
                </c:pt>
                <c:pt idx="32">
                  <c:v>7.4208993440507838</c:v>
                </c:pt>
                <c:pt idx="33">
                  <c:v>7.60814251639622</c:v>
                </c:pt>
                <c:pt idx="34">
                  <c:v>7.8211628893161489</c:v>
                </c:pt>
                <c:pt idx="35">
                  <c:v>7.8785717941640696</c:v>
                </c:pt>
                <c:pt idx="36">
                  <c:v>7.6691397663181666</c:v>
                </c:pt>
                <c:pt idx="37">
                  <c:v>7.3312932518651097</c:v>
                </c:pt>
                <c:pt idx="38">
                  <c:v>6.7995031993072708</c:v>
                </c:pt>
                <c:pt idx="39">
                  <c:v>6.2742720019229434</c:v>
                </c:pt>
                <c:pt idx="40">
                  <c:v>5.9036498255654886</c:v>
                </c:pt>
                <c:pt idx="41">
                  <c:v>5.5489517831005104</c:v>
                </c:pt>
                <c:pt idx="42">
                  <c:v>5.2580028101153546</c:v>
                </c:pt>
                <c:pt idx="43">
                  <c:v>5.0373719490000228</c:v>
                </c:pt>
                <c:pt idx="44">
                  <c:v>4.8100951338400177</c:v>
                </c:pt>
                <c:pt idx="45">
                  <c:v>4.5222511584356884</c:v>
                </c:pt>
                <c:pt idx="46">
                  <c:v>4.2829804944335317</c:v>
                </c:pt>
                <c:pt idx="47">
                  <c:v>4.0670351342291555</c:v>
                </c:pt>
                <c:pt idx="48">
                  <c:v>3.8669947454510787</c:v>
                </c:pt>
                <c:pt idx="49">
                  <c:v>3.7048330573821349</c:v>
                </c:pt>
                <c:pt idx="50">
                  <c:v>3.6004472087254946</c:v>
                </c:pt>
                <c:pt idx="51">
                  <c:v>3.4789763155454572</c:v>
                </c:pt>
                <c:pt idx="52">
                  <c:v>3.3500749148571267</c:v>
                </c:pt>
                <c:pt idx="53">
                  <c:v>3.1932724692570198</c:v>
                </c:pt>
                <c:pt idx="54">
                  <c:v>3.0537062820544953</c:v>
                </c:pt>
                <c:pt idx="55">
                  <c:v>2.9513533391329103</c:v>
                </c:pt>
                <c:pt idx="56">
                  <c:v>2.9117535437027571</c:v>
                </c:pt>
                <c:pt idx="57">
                  <c:v>2.9002688974415749</c:v>
                </c:pt>
                <c:pt idx="58">
                  <c:v>2.9644455598143233</c:v>
                </c:pt>
                <c:pt idx="59">
                  <c:v>3.0151130435023918</c:v>
                </c:pt>
                <c:pt idx="60">
                  <c:v>3.0427583431450729</c:v>
                </c:pt>
                <c:pt idx="61">
                  <c:v>3.0836016569148392</c:v>
                </c:pt>
                <c:pt idx="62">
                  <c:v>3.144984734602835</c:v>
                </c:pt>
                <c:pt idx="63">
                  <c:v>3.1527060341532467</c:v>
                </c:pt>
                <c:pt idx="64">
                  <c:v>3.2711828590370313</c:v>
                </c:pt>
                <c:pt idx="65">
                  <c:v>3.3803915662499668</c:v>
                </c:pt>
                <c:pt idx="66">
                  <c:v>3.478316454711635</c:v>
                </c:pt>
                <c:pt idx="67">
                  <c:v>3.5389254543300597</c:v>
                </c:pt>
                <c:pt idx="68">
                  <c:v>3.5472871726023749</c:v>
                </c:pt>
                <c:pt idx="69">
                  <c:v>3.4215080801269142</c:v>
                </c:pt>
                <c:pt idx="70">
                  <c:v>3.3358878139901105</c:v>
                </c:pt>
                <c:pt idx="71">
                  <c:v>3.2790183805895468</c:v>
                </c:pt>
                <c:pt idx="72">
                  <c:v>3.2536307958924611</c:v>
                </c:pt>
                <c:pt idx="73">
                  <c:v>3.2454285117400881</c:v>
                </c:pt>
                <c:pt idx="74">
                  <c:v>3.2209492557257349</c:v>
                </c:pt>
                <c:pt idx="75">
                  <c:v>3.1569424207376322</c:v>
                </c:pt>
                <c:pt idx="76">
                  <c:v>3.0697021585040072</c:v>
                </c:pt>
                <c:pt idx="77">
                  <c:v>3.0074617704375557</c:v>
                </c:pt>
                <c:pt idx="78">
                  <c:v>2.96730100010245</c:v>
                </c:pt>
                <c:pt idx="79">
                  <c:v>2.9406801125369806</c:v>
                </c:pt>
                <c:pt idx="80">
                  <c:v>2.9725162668560192</c:v>
                </c:pt>
                <c:pt idx="81">
                  <c:v>2.9776260434782595</c:v>
                </c:pt>
                <c:pt idx="82">
                  <c:v>2.9369772811773815</c:v>
                </c:pt>
                <c:pt idx="83">
                  <c:v>2.7020970401901483</c:v>
                </c:pt>
                <c:pt idx="84">
                  <c:v>2.5393549242995674</c:v>
                </c:pt>
                <c:pt idx="85">
                  <c:v>2.331987633137484</c:v>
                </c:pt>
                <c:pt idx="86">
                  <c:v>2.2141225143536873</c:v>
                </c:pt>
                <c:pt idx="87">
                  <c:v>2.1647608272980512</c:v>
                </c:pt>
                <c:pt idx="88">
                  <c:v>1.6769923287485591</c:v>
                </c:pt>
                <c:pt idx="89">
                  <c:v>1.348559585084746</c:v>
                </c:pt>
                <c:pt idx="90">
                  <c:v>0.86025110328133403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9D-430D-87BC-B34897536D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NTTA - housework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Sheet1!$C$2:$C$92</c:f>
              <c:numCache>
                <c:formatCode>General</c:formatCode>
                <c:ptCount val="91"/>
                <c:pt idx="15">
                  <c:v>11.933315829885101</c:v>
                </c:pt>
                <c:pt idx="16">
                  <c:v>11.923122405904055</c:v>
                </c:pt>
                <c:pt idx="17">
                  <c:v>11.838083505832495</c:v>
                </c:pt>
                <c:pt idx="18">
                  <c:v>11.784499581992284</c:v>
                </c:pt>
                <c:pt idx="19">
                  <c:v>11.758375776683298</c:v>
                </c:pt>
                <c:pt idx="20">
                  <c:v>11.791299592353273</c:v>
                </c:pt>
                <c:pt idx="21">
                  <c:v>11.792058724912165</c:v>
                </c:pt>
                <c:pt idx="22">
                  <c:v>11.859974260862414</c:v>
                </c:pt>
                <c:pt idx="23">
                  <c:v>11.918731275531075</c:v>
                </c:pt>
                <c:pt idx="24">
                  <c:v>11.947244734769956</c:v>
                </c:pt>
                <c:pt idx="25">
                  <c:v>11.978544565301494</c:v>
                </c:pt>
                <c:pt idx="26">
                  <c:v>12.045751687263838</c:v>
                </c:pt>
                <c:pt idx="27">
                  <c:v>12.047879056070061</c:v>
                </c:pt>
                <c:pt idx="28">
                  <c:v>12.024873801342819</c:v>
                </c:pt>
                <c:pt idx="29">
                  <c:v>12.041471219812101</c:v>
                </c:pt>
                <c:pt idx="30">
                  <c:v>12.02665218707271</c:v>
                </c:pt>
                <c:pt idx="31">
                  <c:v>11.99305723941152</c:v>
                </c:pt>
                <c:pt idx="32">
                  <c:v>11.969107835788584</c:v>
                </c:pt>
                <c:pt idx="33">
                  <c:v>11.926071700264998</c:v>
                </c:pt>
                <c:pt idx="34">
                  <c:v>11.874324581438092</c:v>
                </c:pt>
                <c:pt idx="35">
                  <c:v>11.785568981610298</c:v>
                </c:pt>
                <c:pt idx="36">
                  <c:v>11.638735272178675</c:v>
                </c:pt>
                <c:pt idx="37">
                  <c:v>11.472373208895657</c:v>
                </c:pt>
                <c:pt idx="38">
                  <c:v>11.324622321599167</c:v>
                </c:pt>
                <c:pt idx="39">
                  <c:v>11.143360253089606</c:v>
                </c:pt>
                <c:pt idx="40">
                  <c:v>11.044748887408721</c:v>
                </c:pt>
                <c:pt idx="41">
                  <c:v>10.962399732050496</c:v>
                </c:pt>
                <c:pt idx="42">
                  <c:v>10.871341768298841</c:v>
                </c:pt>
                <c:pt idx="43">
                  <c:v>10.706601485282269</c:v>
                </c:pt>
                <c:pt idx="44">
                  <c:v>10.510645472109823</c:v>
                </c:pt>
                <c:pt idx="45">
                  <c:v>10.320486389224454</c:v>
                </c:pt>
                <c:pt idx="46">
                  <c:v>10.294960072622333</c:v>
                </c:pt>
                <c:pt idx="47">
                  <c:v>10.473304496893512</c:v>
                </c:pt>
                <c:pt idx="48">
                  <c:v>10.490184143784727</c:v>
                </c:pt>
                <c:pt idx="49">
                  <c:v>10.633058287308019</c:v>
                </c:pt>
                <c:pt idx="50">
                  <c:v>10.548100041567253</c:v>
                </c:pt>
                <c:pt idx="51">
                  <c:v>10.270244341713216</c:v>
                </c:pt>
                <c:pt idx="52">
                  <c:v>9.8841645031534426</c:v>
                </c:pt>
                <c:pt idx="53">
                  <c:v>9.566985820131503</c:v>
                </c:pt>
                <c:pt idx="54">
                  <c:v>9.2518913283745636</c:v>
                </c:pt>
                <c:pt idx="55">
                  <c:v>8.9826309391295727</c:v>
                </c:pt>
                <c:pt idx="56">
                  <c:v>8.786937576164874</c:v>
                </c:pt>
                <c:pt idx="57">
                  <c:v>8.5308255532305477</c:v>
                </c:pt>
                <c:pt idx="58">
                  <c:v>8.2819825115574073</c:v>
                </c:pt>
                <c:pt idx="59">
                  <c:v>8.1020898529019547</c:v>
                </c:pt>
                <c:pt idx="60">
                  <c:v>8.0166126289946398</c:v>
                </c:pt>
                <c:pt idx="61">
                  <c:v>8.0302074319990879</c:v>
                </c:pt>
                <c:pt idx="62">
                  <c:v>8.1067203892447832</c:v>
                </c:pt>
                <c:pt idx="63">
                  <c:v>8.1829239506622393</c:v>
                </c:pt>
                <c:pt idx="64">
                  <c:v>8.1834441442390773</c:v>
                </c:pt>
                <c:pt idx="65">
                  <c:v>8.1357528499028628</c:v>
                </c:pt>
                <c:pt idx="66">
                  <c:v>8.0840142784023463</c:v>
                </c:pt>
                <c:pt idx="67">
                  <c:v>8.0519788848218159</c:v>
                </c:pt>
                <c:pt idx="68">
                  <c:v>8.0433716891177678</c:v>
                </c:pt>
                <c:pt idx="69">
                  <c:v>8.0463667375672703</c:v>
                </c:pt>
                <c:pt idx="70">
                  <c:v>8.026665389049624</c:v>
                </c:pt>
                <c:pt idx="71">
                  <c:v>7.9305386697837283</c:v>
                </c:pt>
                <c:pt idx="72">
                  <c:v>7.8204951131314377</c:v>
                </c:pt>
                <c:pt idx="73">
                  <c:v>7.6080319069823785</c:v>
                </c:pt>
                <c:pt idx="74">
                  <c:v>7.4442851433448762</c:v>
                </c:pt>
                <c:pt idx="75">
                  <c:v>7.2325691240472691</c:v>
                </c:pt>
                <c:pt idx="76">
                  <c:v>7.014471198797863</c:v>
                </c:pt>
                <c:pt idx="77">
                  <c:v>6.7272049419046454</c:v>
                </c:pt>
                <c:pt idx="78">
                  <c:v>6.4301586094662415</c:v>
                </c:pt>
                <c:pt idx="79">
                  <c:v>6.1313168850040372</c:v>
                </c:pt>
                <c:pt idx="80">
                  <c:v>5.8815122501201662</c:v>
                </c:pt>
                <c:pt idx="81">
                  <c:v>5.6142198923395412</c:v>
                </c:pt>
                <c:pt idx="82">
                  <c:v>5.3913925490079242</c:v>
                </c:pt>
                <c:pt idx="83">
                  <c:v>5.1460421861855394</c:v>
                </c:pt>
                <c:pt idx="84">
                  <c:v>4.9187416551724139</c:v>
                </c:pt>
                <c:pt idx="85">
                  <c:v>4.6520525647473532</c:v>
                </c:pt>
                <c:pt idx="86">
                  <c:v>4.3807626526566246</c:v>
                </c:pt>
                <c:pt idx="87">
                  <c:v>4.1466632200557099</c:v>
                </c:pt>
                <c:pt idx="88">
                  <c:v>3.9372376285467139</c:v>
                </c:pt>
                <c:pt idx="89">
                  <c:v>3.3932593681355931</c:v>
                </c:pt>
                <c:pt idx="90">
                  <c:v>3.4255792377622392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9D-430D-87BC-B34897536D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NTA work</c:v>
                </c:pt>
              </c:strCache>
            </c:strRef>
          </c:tx>
          <c:spPr>
            <a:ln w="31750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Sheet1!$D$2:$D$92</c:f>
              <c:numCache>
                <c:formatCode>General</c:formatCode>
                <c:ptCount val="91"/>
                <c:pt idx="15">
                  <c:v>13.372561670556101</c:v>
                </c:pt>
                <c:pt idx="16">
                  <c:v>15.2674072042544</c:v>
                </c:pt>
                <c:pt idx="17">
                  <c:v>17.267562394982974</c:v>
                </c:pt>
                <c:pt idx="18">
                  <c:v>19.260969092347523</c:v>
                </c:pt>
                <c:pt idx="19">
                  <c:v>21.33809182806629</c:v>
                </c:pt>
                <c:pt idx="20">
                  <c:v>23.471841944860437</c:v>
                </c:pt>
                <c:pt idx="21">
                  <c:v>25.624891228287609</c:v>
                </c:pt>
                <c:pt idx="22">
                  <c:v>27.767757993940052</c:v>
                </c:pt>
                <c:pt idx="23">
                  <c:v>29.905411111206018</c:v>
                </c:pt>
                <c:pt idx="24">
                  <c:v>31.926905049797494</c:v>
                </c:pt>
                <c:pt idx="25">
                  <c:v>33.559866953922558</c:v>
                </c:pt>
                <c:pt idx="26">
                  <c:v>34.986070502315741</c:v>
                </c:pt>
                <c:pt idx="27">
                  <c:v>36.153938284576533</c:v>
                </c:pt>
                <c:pt idx="28">
                  <c:v>37.059537401716767</c:v>
                </c:pt>
                <c:pt idx="29">
                  <c:v>37.809698874169918</c:v>
                </c:pt>
                <c:pt idx="30">
                  <c:v>38.825235339164458</c:v>
                </c:pt>
                <c:pt idx="31">
                  <c:v>39.720573486659774</c:v>
                </c:pt>
                <c:pt idx="32">
                  <c:v>40.636418676047455</c:v>
                </c:pt>
                <c:pt idx="33">
                  <c:v>41.571422561779386</c:v>
                </c:pt>
                <c:pt idx="34">
                  <c:v>42.329469238411029</c:v>
                </c:pt>
                <c:pt idx="35">
                  <c:v>42.8840950714116</c:v>
                </c:pt>
                <c:pt idx="36">
                  <c:v>43.477385721670672</c:v>
                </c:pt>
                <c:pt idx="37">
                  <c:v>44.08852598768501</c:v>
                </c:pt>
                <c:pt idx="38">
                  <c:v>44.57687393552623</c:v>
                </c:pt>
                <c:pt idx="39">
                  <c:v>45.250353635332885</c:v>
                </c:pt>
                <c:pt idx="40">
                  <c:v>45.758241124593191</c:v>
                </c:pt>
                <c:pt idx="41">
                  <c:v>46.069173616830533</c:v>
                </c:pt>
                <c:pt idx="42">
                  <c:v>46.088287944689604</c:v>
                </c:pt>
                <c:pt idx="43">
                  <c:v>46.046827506846768</c:v>
                </c:pt>
                <c:pt idx="44">
                  <c:v>45.628650419279786</c:v>
                </c:pt>
                <c:pt idx="45">
                  <c:v>45.369640311861751</c:v>
                </c:pt>
                <c:pt idx="46">
                  <c:v>44.924791157538266</c:v>
                </c:pt>
                <c:pt idx="47">
                  <c:v>44.417901187906338</c:v>
                </c:pt>
                <c:pt idx="48">
                  <c:v>43.647371149370059</c:v>
                </c:pt>
                <c:pt idx="49">
                  <c:v>43.112796671745997</c:v>
                </c:pt>
                <c:pt idx="50">
                  <c:v>42.583121775487975</c:v>
                </c:pt>
                <c:pt idx="51">
                  <c:v>42.2929661707715</c:v>
                </c:pt>
                <c:pt idx="52">
                  <c:v>42.523746593828655</c:v>
                </c:pt>
                <c:pt idx="53">
                  <c:v>42.938047138865599</c:v>
                </c:pt>
                <c:pt idx="54">
                  <c:v>43.055819648856883</c:v>
                </c:pt>
                <c:pt idx="55">
                  <c:v>42.978333033508072</c:v>
                </c:pt>
                <c:pt idx="56">
                  <c:v>42.275739937577669</c:v>
                </c:pt>
                <c:pt idx="57">
                  <c:v>40.730721903078809</c:v>
                </c:pt>
                <c:pt idx="58">
                  <c:v>38.934263717127706</c:v>
                </c:pt>
                <c:pt idx="59">
                  <c:v>37.119261283223118</c:v>
                </c:pt>
                <c:pt idx="60">
                  <c:v>34.937909888120252</c:v>
                </c:pt>
                <c:pt idx="61">
                  <c:v>32.82015949546178</c:v>
                </c:pt>
                <c:pt idx="62">
                  <c:v>31.278648670618729</c:v>
                </c:pt>
                <c:pt idx="63">
                  <c:v>30.012290866171622</c:v>
                </c:pt>
                <c:pt idx="64">
                  <c:v>29.328808806903034</c:v>
                </c:pt>
                <c:pt idx="65">
                  <c:v>29.300443041768716</c:v>
                </c:pt>
                <c:pt idx="66">
                  <c:v>29.083823522529922</c:v>
                </c:pt>
                <c:pt idx="67">
                  <c:v>28.507230461373563</c:v>
                </c:pt>
                <c:pt idx="68">
                  <c:v>27.353416988072674</c:v>
                </c:pt>
                <c:pt idx="69">
                  <c:v>25.894743714814101</c:v>
                </c:pt>
                <c:pt idx="70">
                  <c:v>24.243369791063891</c:v>
                </c:pt>
                <c:pt idx="71">
                  <c:v>22.95513515681521</c:v>
                </c:pt>
                <c:pt idx="72">
                  <c:v>21.849252183569821</c:v>
                </c:pt>
                <c:pt idx="73">
                  <c:v>20.752694565418505</c:v>
                </c:pt>
                <c:pt idx="74">
                  <c:v>19.920277743705231</c:v>
                </c:pt>
                <c:pt idx="75">
                  <c:v>19.052226013990484</c:v>
                </c:pt>
                <c:pt idx="76">
                  <c:v>18.298940199243102</c:v>
                </c:pt>
                <c:pt idx="77">
                  <c:v>17.642534369408015</c:v>
                </c:pt>
                <c:pt idx="78">
                  <c:v>16.945357205716626</c:v>
                </c:pt>
                <c:pt idx="79">
                  <c:v>16.346762893802588</c:v>
                </c:pt>
                <c:pt idx="80">
                  <c:v>15.652340550622684</c:v>
                </c:pt>
                <c:pt idx="81">
                  <c:v>15.13626607039337</c:v>
                </c:pt>
                <c:pt idx="82">
                  <c:v>14.920721098313768</c:v>
                </c:pt>
                <c:pt idx="83">
                  <c:v>14.707327479976948</c:v>
                </c:pt>
                <c:pt idx="84">
                  <c:v>14.559452601023715</c:v>
                </c:pt>
                <c:pt idx="85">
                  <c:v>14.415905927144536</c:v>
                </c:pt>
                <c:pt idx="86">
                  <c:v>14.259046204916737</c:v>
                </c:pt>
                <c:pt idx="87">
                  <c:v>14.072222147632312</c:v>
                </c:pt>
                <c:pt idx="88">
                  <c:v>13.835639362456755</c:v>
                </c:pt>
                <c:pt idx="89">
                  <c:v>13.528742545762714</c:v>
                </c:pt>
                <c:pt idx="90">
                  <c:v>13.296730082840243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9D-430D-87BC-B34897536D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Edu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Sheet1!$E$2:$E$92</c:f>
              <c:numCache>
                <c:formatCode>General</c:formatCode>
                <c:ptCount val="91"/>
                <c:pt idx="15">
                  <c:v>32.890242012449306</c:v>
                </c:pt>
                <c:pt idx="16">
                  <c:v>28.768754527132614</c:v>
                </c:pt>
                <c:pt idx="17">
                  <c:v>24.086158183857368</c:v>
                </c:pt>
                <c:pt idx="18">
                  <c:v>19.583804913129949</c:v>
                </c:pt>
                <c:pt idx="19">
                  <c:v>15.280066184463747</c:v>
                </c:pt>
                <c:pt idx="20">
                  <c:v>11.762463832565969</c:v>
                </c:pt>
                <c:pt idx="21">
                  <c:v>8.723028697637961</c:v>
                </c:pt>
                <c:pt idx="22">
                  <c:v>6.5642623765888981</c:v>
                </c:pt>
                <c:pt idx="23">
                  <c:v>4.6777221380545964</c:v>
                </c:pt>
                <c:pt idx="24">
                  <c:v>3.3251009063431067</c:v>
                </c:pt>
                <c:pt idx="25">
                  <c:v>2.3545074804674382</c:v>
                </c:pt>
                <c:pt idx="26">
                  <c:v>1.7757198342612213</c:v>
                </c:pt>
                <c:pt idx="27">
                  <c:v>1.3677603577285138</c:v>
                </c:pt>
                <c:pt idx="28">
                  <c:v>1.1746625555611543</c:v>
                </c:pt>
                <c:pt idx="29">
                  <c:v>1.0414506189203439</c:v>
                </c:pt>
                <c:pt idx="30">
                  <c:v>0.9607527444500672</c:v>
                </c:pt>
                <c:pt idx="31">
                  <c:v>0.9123829327440498</c:v>
                </c:pt>
                <c:pt idx="32">
                  <c:v>0.83325669475952369</c:v>
                </c:pt>
                <c:pt idx="33">
                  <c:v>0.75236733835617065</c:v>
                </c:pt>
                <c:pt idx="34">
                  <c:v>0.69557667956994118</c:v>
                </c:pt>
                <c:pt idx="35">
                  <c:v>0.64368124717895958</c:v>
                </c:pt>
                <c:pt idx="36">
                  <c:v>0.58695066178378896</c:v>
                </c:pt>
                <c:pt idx="37">
                  <c:v>0.55942675018470667</c:v>
                </c:pt>
                <c:pt idx="38">
                  <c:v>0.5529291115575129</c:v>
                </c:pt>
                <c:pt idx="39">
                  <c:v>0.5330598384715749</c:v>
                </c:pt>
                <c:pt idx="40">
                  <c:v>0.54354545646872698</c:v>
                </c:pt>
                <c:pt idx="41">
                  <c:v>0.56601642421234089</c:v>
                </c:pt>
                <c:pt idx="42">
                  <c:v>0.5822256790235939</c:v>
                </c:pt>
                <c:pt idx="43">
                  <c:v>0.6147366809095306</c:v>
                </c:pt>
                <c:pt idx="44">
                  <c:v>0.67214238494833367</c:v>
                </c:pt>
                <c:pt idx="45">
                  <c:v>0.71176228013095089</c:v>
                </c:pt>
                <c:pt idx="46">
                  <c:v>0.74889823185314786</c:v>
                </c:pt>
                <c:pt idx="47">
                  <c:v>0.79851682400592339</c:v>
                </c:pt>
                <c:pt idx="48">
                  <c:v>0.83383695487658482</c:v>
                </c:pt>
                <c:pt idx="49">
                  <c:v>0.83798823237566022</c:v>
                </c:pt>
                <c:pt idx="50">
                  <c:v>0.83369860972102761</c:v>
                </c:pt>
                <c:pt idx="51">
                  <c:v>0.81842687461550601</c:v>
                </c:pt>
                <c:pt idx="52">
                  <c:v>0.78810820556969374</c:v>
                </c:pt>
                <c:pt idx="53">
                  <c:v>0.77956174106916432</c:v>
                </c:pt>
                <c:pt idx="54">
                  <c:v>0.77133646597337935</c:v>
                </c:pt>
                <c:pt idx="55">
                  <c:v>0.7641821679469829</c:v>
                </c:pt>
                <c:pt idx="56">
                  <c:v>0.75622310275746119</c:v>
                </c:pt>
                <c:pt idx="57">
                  <c:v>0.73851072839298049</c:v>
                </c:pt>
                <c:pt idx="58">
                  <c:v>0.70223613502283033</c:v>
                </c:pt>
                <c:pt idx="59">
                  <c:v>0.66599013246468197</c:v>
                </c:pt>
                <c:pt idx="60">
                  <c:v>0.6323157247544906</c:v>
                </c:pt>
                <c:pt idx="61">
                  <c:v>0.58124235978880201</c:v>
                </c:pt>
                <c:pt idx="62">
                  <c:v>0.51692711565989469</c:v>
                </c:pt>
                <c:pt idx="63">
                  <c:v>0.4873475432101676</c:v>
                </c:pt>
                <c:pt idx="64">
                  <c:v>0.4037361348491571</c:v>
                </c:pt>
                <c:pt idx="65">
                  <c:v>0.33976471490948029</c:v>
                </c:pt>
                <c:pt idx="66">
                  <c:v>0.30367825696188666</c:v>
                </c:pt>
                <c:pt idx="67">
                  <c:v>0.27577506379962302</c:v>
                </c:pt>
                <c:pt idx="68">
                  <c:v>0.24722499560819325</c:v>
                </c:pt>
                <c:pt idx="69">
                  <c:v>0.23188913056637531</c:v>
                </c:pt>
                <c:pt idx="70">
                  <c:v>0.21357023293279628</c:v>
                </c:pt>
                <c:pt idx="71">
                  <c:v>0.19432910876702841</c:v>
                </c:pt>
                <c:pt idx="72">
                  <c:v>0.17654496214837126</c:v>
                </c:pt>
                <c:pt idx="73">
                  <c:v>0.15954844441872265</c:v>
                </c:pt>
                <c:pt idx="74">
                  <c:v>0.14336592065010195</c:v>
                </c:pt>
                <c:pt idx="75">
                  <c:v>0.1282668243168559</c:v>
                </c:pt>
                <c:pt idx="76">
                  <c:v>0.12793191716829921</c:v>
                </c:pt>
                <c:pt idx="77">
                  <c:v>0.13008692736977567</c:v>
                </c:pt>
                <c:pt idx="78">
                  <c:v>0.13498784386538276</c:v>
                </c:pt>
                <c:pt idx="79">
                  <c:v>0.14381924046912839</c:v>
                </c:pt>
                <c:pt idx="80">
                  <c:v>0.1531395473200787</c:v>
                </c:pt>
                <c:pt idx="81">
                  <c:v>0.14352233542443077</c:v>
                </c:pt>
                <c:pt idx="82">
                  <c:v>0.12051786501519395</c:v>
                </c:pt>
                <c:pt idx="83">
                  <c:v>0.10396820478680502</c:v>
                </c:pt>
                <c:pt idx="84">
                  <c:v>8.2491892664331892E-2</c:v>
                </c:pt>
                <c:pt idx="85">
                  <c:v>5.8307753510493464E-2</c:v>
                </c:pt>
                <c:pt idx="86">
                  <c:v>4.4399349335448098E-2</c:v>
                </c:pt>
                <c:pt idx="87">
                  <c:v>2.8925600139275771E-2</c:v>
                </c:pt>
                <c:pt idx="88">
                  <c:v>2.6114303980202893E-2</c:v>
                </c:pt>
                <c:pt idx="89">
                  <c:v>2.7114090310502575E-2</c:v>
                </c:pt>
                <c:pt idx="90">
                  <c:v>2.0975031091984942E-2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9D-430D-87BC-B34897536D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Leisure &amp; Self-Care</c:v>
                </c:pt>
              </c:strCache>
            </c:strRef>
          </c:tx>
          <c:spPr>
            <a:ln w="3175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Sheet1!$F$2:$F$92</c:f>
              <c:numCache>
                <c:formatCode>General</c:formatCode>
                <c:ptCount val="91"/>
                <c:pt idx="15">
                  <c:v>107.52427372711963</c:v>
                </c:pt>
                <c:pt idx="16">
                  <c:v>109.40803919665723</c:v>
                </c:pt>
                <c:pt idx="17">
                  <c:v>111.74272776809146</c:v>
                </c:pt>
                <c:pt idx="18">
                  <c:v>113.8451947008576</c:v>
                </c:pt>
                <c:pt idx="19">
                  <c:v>115.58174113870506</c:v>
                </c:pt>
                <c:pt idx="20">
                  <c:v>116.36612850022678</c:v>
                </c:pt>
                <c:pt idx="21">
                  <c:v>116.71362566431048</c:v>
                </c:pt>
                <c:pt idx="22">
                  <c:v>116.14384962645437</c:v>
                </c:pt>
                <c:pt idx="23">
                  <c:v>115.32809935874505</c:v>
                </c:pt>
                <c:pt idx="24">
                  <c:v>114.15956708544451</c:v>
                </c:pt>
                <c:pt idx="25">
                  <c:v>113.02114862047668</c:v>
                </c:pt>
                <c:pt idx="26">
                  <c:v>111.81166358114622</c:v>
                </c:pt>
                <c:pt idx="27">
                  <c:v>110.85327175679163</c:v>
                </c:pt>
                <c:pt idx="28">
                  <c:v>110.12874842936419</c:v>
                </c:pt>
                <c:pt idx="29">
                  <c:v>109.57695103435965</c:v>
                </c:pt>
                <c:pt idx="30">
                  <c:v>108.77672318669588</c:v>
                </c:pt>
                <c:pt idx="31">
                  <c:v>108.0342651284449</c:v>
                </c:pt>
                <c:pt idx="32">
                  <c:v>107.14031744935366</c:v>
                </c:pt>
                <c:pt idx="33">
                  <c:v>106.14199588320319</c:v>
                </c:pt>
                <c:pt idx="34">
                  <c:v>105.27946661126478</c:v>
                </c:pt>
                <c:pt idx="35">
                  <c:v>104.80808290563505</c:v>
                </c:pt>
                <c:pt idx="36">
                  <c:v>104.62778857804864</c:v>
                </c:pt>
                <c:pt idx="37">
                  <c:v>104.54838080136948</c:v>
                </c:pt>
                <c:pt idx="38">
                  <c:v>104.74607143200978</c:v>
                </c:pt>
                <c:pt idx="39">
                  <c:v>104.79895427118302</c:v>
                </c:pt>
                <c:pt idx="40">
                  <c:v>104.74981470596393</c:v>
                </c:pt>
                <c:pt idx="41">
                  <c:v>104.85345844380609</c:v>
                </c:pt>
                <c:pt idx="42">
                  <c:v>105.20014179787259</c:v>
                </c:pt>
                <c:pt idx="43">
                  <c:v>105.59446237796138</c:v>
                </c:pt>
                <c:pt idx="44">
                  <c:v>106.37846658982207</c:v>
                </c:pt>
                <c:pt idx="45">
                  <c:v>107.07585986034719</c:v>
                </c:pt>
                <c:pt idx="46">
                  <c:v>107.74837004355265</c:v>
                </c:pt>
                <c:pt idx="47">
                  <c:v>108.24324235696504</c:v>
                </c:pt>
                <c:pt idx="48">
                  <c:v>109.16161300651758</c:v>
                </c:pt>
                <c:pt idx="49">
                  <c:v>109.7113237511882</c:v>
                </c:pt>
                <c:pt idx="50">
                  <c:v>110.43463236449826</c:v>
                </c:pt>
                <c:pt idx="51">
                  <c:v>111.13938629735429</c:v>
                </c:pt>
                <c:pt idx="52">
                  <c:v>111.45390578259108</c:v>
                </c:pt>
                <c:pt idx="53">
                  <c:v>111.52213283067663</c:v>
                </c:pt>
                <c:pt idx="54">
                  <c:v>111.86724627474069</c:v>
                </c:pt>
                <c:pt idx="55">
                  <c:v>112.32350052028248</c:v>
                </c:pt>
                <c:pt idx="56">
                  <c:v>113.26934583979728</c:v>
                </c:pt>
                <c:pt idx="57">
                  <c:v>115.09967291785605</c:v>
                </c:pt>
                <c:pt idx="58">
                  <c:v>117.1170720764777</c:v>
                </c:pt>
                <c:pt idx="59">
                  <c:v>119.09754568790794</c:v>
                </c:pt>
                <c:pt idx="60">
                  <c:v>121.37040341498549</c:v>
                </c:pt>
                <c:pt idx="61">
                  <c:v>123.48478905583549</c:v>
                </c:pt>
                <c:pt idx="62">
                  <c:v>124.95271908987378</c:v>
                </c:pt>
                <c:pt idx="63">
                  <c:v>126.16473160580271</c:v>
                </c:pt>
                <c:pt idx="64">
                  <c:v>126.81282805497166</c:v>
                </c:pt>
                <c:pt idx="65">
                  <c:v>126.84364782716895</c:v>
                </c:pt>
                <c:pt idx="66">
                  <c:v>127.05016748739422</c:v>
                </c:pt>
                <c:pt idx="67">
                  <c:v>127.62609013567484</c:v>
                </c:pt>
                <c:pt idx="68">
                  <c:v>128.80869915459908</c:v>
                </c:pt>
                <c:pt idx="69">
                  <c:v>130.40549233692542</c:v>
                </c:pt>
                <c:pt idx="70">
                  <c:v>132.18050677296361</c:v>
                </c:pt>
                <c:pt idx="71">
                  <c:v>133.6409786840444</c:v>
                </c:pt>
                <c:pt idx="72">
                  <c:v>134.90007694525789</c:v>
                </c:pt>
                <c:pt idx="73">
                  <c:v>136.2342965714403</c:v>
                </c:pt>
                <c:pt idx="74">
                  <c:v>137.27112193657405</c:v>
                </c:pt>
                <c:pt idx="75">
                  <c:v>138.42999561690775</c:v>
                </c:pt>
                <c:pt idx="76">
                  <c:v>139.48895452628673</c:v>
                </c:pt>
                <c:pt idx="77">
                  <c:v>140.49271199088</c:v>
                </c:pt>
                <c:pt idx="78">
                  <c:v>141.52219534084929</c:v>
                </c:pt>
                <c:pt idx="79">
                  <c:v>142.43742086818727</c:v>
                </c:pt>
                <c:pt idx="80">
                  <c:v>143.34049138508112</c:v>
                </c:pt>
                <c:pt idx="81">
                  <c:v>144.1283656583644</c:v>
                </c:pt>
                <c:pt idx="82">
                  <c:v>144.63039120648571</c:v>
                </c:pt>
                <c:pt idx="83">
                  <c:v>145.34056508886042</c:v>
                </c:pt>
                <c:pt idx="84">
                  <c:v>145.89995892683999</c:v>
                </c:pt>
                <c:pt idx="85">
                  <c:v>146.54174612146014</c:v>
                </c:pt>
                <c:pt idx="86">
                  <c:v>147.10166927873752</c:v>
                </c:pt>
                <c:pt idx="87">
                  <c:v>147.58742820487464</c:v>
                </c:pt>
                <c:pt idx="88">
                  <c:v>148.52401637626781</c:v>
                </c:pt>
                <c:pt idx="89">
                  <c:v>149.70232441070644</c:v>
                </c:pt>
                <c:pt idx="90">
                  <c:v>150.39646454502429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9D-430D-87BC-B34897536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397248"/>
        <c:axId val="63639936"/>
      </c:lineChart>
      <c:catAx>
        <c:axId val="6139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GB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</c:spPr>
        <c:txPr>
          <a:bodyPr/>
          <a:lstStyle/>
          <a:p>
            <a:pPr>
              <a:defRPr lang="en-GB"/>
            </a:pPr>
            <a:endParaRPr lang="en-US"/>
          </a:p>
        </c:txPr>
        <c:crossAx val="63639936"/>
        <c:crosses val="autoZero"/>
        <c:auto val="0"/>
        <c:lblAlgn val="ctr"/>
        <c:lblOffset val="100"/>
        <c:tickLblSkip val="10"/>
        <c:tickMarkSkip val="10"/>
        <c:noMultiLvlLbl val="0"/>
      </c:catAx>
      <c:valAx>
        <c:axId val="63639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dirty="0"/>
                  <a:t>Hours per week (168 total)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GB"/>
            </a:pPr>
            <a:endParaRPr lang="en-US"/>
          </a:p>
        </c:txPr>
        <c:crossAx val="61397248"/>
        <c:crosses val="autoZero"/>
        <c:crossBetween val="midCat"/>
      </c:valAx>
      <c:spPr>
        <a:pattFill prst="lgGrid">
          <a:fgClr>
            <a:schemeClr val="bg2"/>
          </a:fgClr>
          <a:bgClr>
            <a:schemeClr val="bg1"/>
          </a:bgClr>
        </a:pattFill>
        <a:ln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8648313640082"/>
          <c:y val="4.860528557066101E-2"/>
          <c:w val="0.85080502992780449"/>
          <c:h val="0.7930689320637037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'FILL IN Data'!$BR$12</c:f>
              <c:strCache>
                <c:ptCount val="1"/>
                <c:pt idx="0">
                  <c:v>NTTA - care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Data'!$BR$15:$BR$105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1.642639</c:v>
                </c:pt>
                <c:pt idx="11">
                  <c:v>1.4199029999999992</c:v>
                </c:pt>
                <c:pt idx="12">
                  <c:v>1.1971669999999999</c:v>
                </c:pt>
                <c:pt idx="13">
                  <c:v>1.0398639999999992</c:v>
                </c:pt>
                <c:pt idx="14">
                  <c:v>0.99013299999999971</c:v>
                </c:pt>
                <c:pt idx="15">
                  <c:v>1.0609229999999998</c:v>
                </c:pt>
                <c:pt idx="16">
                  <c:v>1.4373669999999994</c:v>
                </c:pt>
                <c:pt idx="17">
                  <c:v>2.0515029999999985</c:v>
                </c:pt>
                <c:pt idx="18">
                  <c:v>2.7876480000000003</c:v>
                </c:pt>
                <c:pt idx="19">
                  <c:v>3.6750130000000003</c:v>
                </c:pt>
                <c:pt idx="20">
                  <c:v>4.7217329999999995</c:v>
                </c:pt>
                <c:pt idx="21">
                  <c:v>5.6827459999999972</c:v>
                </c:pt>
                <c:pt idx="22">
                  <c:v>6.5483070000000003</c:v>
                </c:pt>
                <c:pt idx="23">
                  <c:v>7.3213650000000001</c:v>
                </c:pt>
                <c:pt idx="24">
                  <c:v>8.0138619999999996</c:v>
                </c:pt>
                <c:pt idx="25">
                  <c:v>8.5878509999999988</c:v>
                </c:pt>
                <c:pt idx="26">
                  <c:v>8.8641700000000014</c:v>
                </c:pt>
                <c:pt idx="27">
                  <c:v>8.9319799999999994</c:v>
                </c:pt>
                <c:pt idx="28">
                  <c:v>8.728985999999999</c:v>
                </c:pt>
                <c:pt idx="29">
                  <c:v>8.2813599999999994</c:v>
                </c:pt>
                <c:pt idx="30">
                  <c:v>7.8048289999999971</c:v>
                </c:pt>
                <c:pt idx="31">
                  <c:v>7.482094</c:v>
                </c:pt>
                <c:pt idx="32">
                  <c:v>7.514827999999997</c:v>
                </c:pt>
                <c:pt idx="33">
                  <c:v>7.7087329999999987</c:v>
                </c:pt>
                <c:pt idx="34">
                  <c:v>7.9876799999999992</c:v>
                </c:pt>
                <c:pt idx="35">
                  <c:v>7.9526749999999975</c:v>
                </c:pt>
                <c:pt idx="36">
                  <c:v>7.4065350000000008</c:v>
                </c:pt>
                <c:pt idx="37">
                  <c:v>6.6332009999999997</c:v>
                </c:pt>
                <c:pt idx="38">
                  <c:v>5.6176039999999974</c:v>
                </c:pt>
                <c:pt idx="39">
                  <c:v>4.659881999999997</c:v>
                </c:pt>
                <c:pt idx="40">
                  <c:v>3.9490270000000001</c:v>
                </c:pt>
                <c:pt idx="41">
                  <c:v>3.2912469999999985</c:v>
                </c:pt>
                <c:pt idx="42">
                  <c:v>2.6950629999999984</c:v>
                </c:pt>
                <c:pt idx="43">
                  <c:v>2.2228849999999998</c:v>
                </c:pt>
                <c:pt idx="44">
                  <c:v>1.7989979999999997</c:v>
                </c:pt>
                <c:pt idx="45">
                  <c:v>1.4341249999999992</c:v>
                </c:pt>
                <c:pt idx="46">
                  <c:v>1.248081</c:v>
                </c:pt>
                <c:pt idx="47">
                  <c:v>1.1518300000000004</c:v>
                </c:pt>
                <c:pt idx="48">
                  <c:v>1.0561259999999999</c:v>
                </c:pt>
                <c:pt idx="49">
                  <c:v>1.0074519999999998</c:v>
                </c:pt>
                <c:pt idx="50">
                  <c:v>0.96293600000000001</c:v>
                </c:pt>
                <c:pt idx="51">
                  <c:v>0.8664689999999996</c:v>
                </c:pt>
                <c:pt idx="52">
                  <c:v>0.84572799999999981</c:v>
                </c:pt>
                <c:pt idx="53">
                  <c:v>0.87552500000000044</c:v>
                </c:pt>
                <c:pt idx="54">
                  <c:v>0.90944199999999986</c:v>
                </c:pt>
                <c:pt idx="55">
                  <c:v>0.90716699999999928</c:v>
                </c:pt>
                <c:pt idx="56">
                  <c:v>0.93004800000000054</c:v>
                </c:pt>
                <c:pt idx="57">
                  <c:v>0.89657000000000009</c:v>
                </c:pt>
                <c:pt idx="58">
                  <c:v>0.70376599999999989</c:v>
                </c:pt>
                <c:pt idx="59">
                  <c:v>0.58023299999999989</c:v>
                </c:pt>
                <c:pt idx="60">
                  <c:v>0.47646100000000002</c:v>
                </c:pt>
                <c:pt idx="61">
                  <c:v>0.34161400000000003</c:v>
                </c:pt>
                <c:pt idx="62">
                  <c:v>0.24101600000000026</c:v>
                </c:pt>
                <c:pt idx="63">
                  <c:v>0.19086099999999995</c:v>
                </c:pt>
                <c:pt idx="64">
                  <c:v>-2.5799000000000145E-2</c:v>
                </c:pt>
                <c:pt idx="65">
                  <c:v>-0.35816500000000007</c:v>
                </c:pt>
                <c:pt idx="66">
                  <c:v>-0.67509500000000089</c:v>
                </c:pt>
                <c:pt idx="67">
                  <c:v>-0.99811499999999942</c:v>
                </c:pt>
                <c:pt idx="68">
                  <c:v>-1.2564169999999999</c:v>
                </c:pt>
                <c:pt idx="69">
                  <c:v>-1.328328</c:v>
                </c:pt>
                <c:pt idx="70">
                  <c:v>-1.3446130000000001</c:v>
                </c:pt>
                <c:pt idx="71">
                  <c:v>-1.3551199999999999</c:v>
                </c:pt>
                <c:pt idx="72">
                  <c:v>-1.4041699999999995</c:v>
                </c:pt>
                <c:pt idx="73">
                  <c:v>-1.5176570000000003</c:v>
                </c:pt>
                <c:pt idx="74">
                  <c:v>-1.6794530000000001</c:v>
                </c:pt>
                <c:pt idx="75">
                  <c:v>-1.8909580000000001</c:v>
                </c:pt>
                <c:pt idx="76">
                  <c:v>-2.1061959999999997</c:v>
                </c:pt>
                <c:pt idx="77">
                  <c:v>-2.392745999999998</c:v>
                </c:pt>
                <c:pt idx="78">
                  <c:v>-2.595905999999998</c:v>
                </c:pt>
                <c:pt idx="79">
                  <c:v>-2.7525170000000001</c:v>
                </c:pt>
                <c:pt idx="80">
                  <c:v>-2.9758369999999981</c:v>
                </c:pt>
                <c:pt idx="81">
                  <c:v>-3.0962189999999978</c:v>
                </c:pt>
                <c:pt idx="82">
                  <c:v>-3.1002270000000012</c:v>
                </c:pt>
                <c:pt idx="83">
                  <c:v>-2.8332419999999989</c:v>
                </c:pt>
                <c:pt idx="84">
                  <c:v>-2.6535110000000017</c:v>
                </c:pt>
                <c:pt idx="85">
                  <c:v>-2.4563069999999985</c:v>
                </c:pt>
                <c:pt idx="86">
                  <c:v>-2.5420340000000001</c:v>
                </c:pt>
                <c:pt idx="87">
                  <c:v>-2.768190000000001</c:v>
                </c:pt>
                <c:pt idx="88">
                  <c:v>-1.8626819000000001</c:v>
                </c:pt>
                <c:pt idx="89">
                  <c:v>-1.1855681999999998</c:v>
                </c:pt>
                <c:pt idx="90">
                  <c:v>-0.50873749999999962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F6B-4AAD-8E07-01F5EB0E3FCC}"/>
            </c:ext>
          </c:extLst>
        </c:ser>
        <c:ser>
          <c:idx val="1"/>
          <c:order val="1"/>
          <c:tx>
            <c:strRef>
              <c:f>'FILL IN Data'!$BS$12</c:f>
              <c:strCache>
                <c:ptCount val="1"/>
                <c:pt idx="0">
                  <c:v>NTTA - housework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Data'!$BS$15:$BS$105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5.7491080000000014</c:v>
                </c:pt>
                <c:pt idx="11">
                  <c:v>6.9765679999999994</c:v>
                </c:pt>
                <c:pt idx="12">
                  <c:v>8.2040189999999988</c:v>
                </c:pt>
                <c:pt idx="13">
                  <c:v>9.2719699999999996</c:v>
                </c:pt>
                <c:pt idx="14">
                  <c:v>10.136382999999999</c:v>
                </c:pt>
                <c:pt idx="15">
                  <c:v>10.772090000000002</c:v>
                </c:pt>
                <c:pt idx="16">
                  <c:v>11.289156</c:v>
                </c:pt>
                <c:pt idx="17">
                  <c:v>11.701690999999999</c:v>
                </c:pt>
                <c:pt idx="18">
                  <c:v>12.237791999999999</c:v>
                </c:pt>
                <c:pt idx="19">
                  <c:v>12.785797000000002</c:v>
                </c:pt>
                <c:pt idx="20">
                  <c:v>13.368049000000005</c:v>
                </c:pt>
                <c:pt idx="21">
                  <c:v>13.922980000000004</c:v>
                </c:pt>
                <c:pt idx="22">
                  <c:v>14.461128</c:v>
                </c:pt>
                <c:pt idx="23">
                  <c:v>14.885936000000008</c:v>
                </c:pt>
                <c:pt idx="24">
                  <c:v>15.264844</c:v>
                </c:pt>
                <c:pt idx="25">
                  <c:v>15.604051999999999</c:v>
                </c:pt>
                <c:pt idx="26">
                  <c:v>15.900727</c:v>
                </c:pt>
                <c:pt idx="27">
                  <c:v>16.113734000000001</c:v>
                </c:pt>
                <c:pt idx="28">
                  <c:v>16.22341599999999</c:v>
                </c:pt>
                <c:pt idx="29">
                  <c:v>16.317722</c:v>
                </c:pt>
                <c:pt idx="30">
                  <c:v>16.387139999999984</c:v>
                </c:pt>
                <c:pt idx="31">
                  <c:v>16.412010000000002</c:v>
                </c:pt>
                <c:pt idx="32">
                  <c:v>16.430901000000013</c:v>
                </c:pt>
                <c:pt idx="33">
                  <c:v>16.462720999999974</c:v>
                </c:pt>
                <c:pt idx="34">
                  <c:v>16.426312999999983</c:v>
                </c:pt>
                <c:pt idx="35">
                  <c:v>16.347662</c:v>
                </c:pt>
                <c:pt idx="36">
                  <c:v>16.201277000000001</c:v>
                </c:pt>
                <c:pt idx="37">
                  <c:v>16.047280000000001</c:v>
                </c:pt>
                <c:pt idx="38">
                  <c:v>15.882696000000008</c:v>
                </c:pt>
                <c:pt idx="39">
                  <c:v>15.681543000000001</c:v>
                </c:pt>
                <c:pt idx="40">
                  <c:v>15.558772999999999</c:v>
                </c:pt>
                <c:pt idx="41">
                  <c:v>15.412383</c:v>
                </c:pt>
                <c:pt idx="42">
                  <c:v>15.226988</c:v>
                </c:pt>
                <c:pt idx="43">
                  <c:v>14.954111000000001</c:v>
                </c:pt>
                <c:pt idx="44">
                  <c:v>14.683879000000001</c:v>
                </c:pt>
                <c:pt idx="45">
                  <c:v>14.473295000000002</c:v>
                </c:pt>
                <c:pt idx="46">
                  <c:v>14.63341</c:v>
                </c:pt>
                <c:pt idx="47">
                  <c:v>15.110761999999999</c:v>
                </c:pt>
                <c:pt idx="48">
                  <c:v>15.259645000000004</c:v>
                </c:pt>
                <c:pt idx="49">
                  <c:v>15.606113000000001</c:v>
                </c:pt>
                <c:pt idx="50">
                  <c:v>15.501866</c:v>
                </c:pt>
                <c:pt idx="51">
                  <c:v>15.035114</c:v>
                </c:pt>
                <c:pt idx="52">
                  <c:v>14.334013000000001</c:v>
                </c:pt>
                <c:pt idx="53">
                  <c:v>13.763771999999999</c:v>
                </c:pt>
                <c:pt idx="54">
                  <c:v>13.174155000000001</c:v>
                </c:pt>
                <c:pt idx="55">
                  <c:v>12.659489000000008</c:v>
                </c:pt>
                <c:pt idx="56">
                  <c:v>12.345937000000006</c:v>
                </c:pt>
                <c:pt idx="57">
                  <c:v>12.052526000000006</c:v>
                </c:pt>
                <c:pt idx="58">
                  <c:v>11.762880000000004</c:v>
                </c:pt>
                <c:pt idx="59">
                  <c:v>11.563798</c:v>
                </c:pt>
                <c:pt idx="60">
                  <c:v>11.489646000000006</c:v>
                </c:pt>
                <c:pt idx="61">
                  <c:v>11.443707</c:v>
                </c:pt>
                <c:pt idx="62">
                  <c:v>11.415592000000006</c:v>
                </c:pt>
                <c:pt idx="63">
                  <c:v>11.333778000000001</c:v>
                </c:pt>
                <c:pt idx="64">
                  <c:v>11.195871</c:v>
                </c:pt>
                <c:pt idx="65">
                  <c:v>10.912980000000005</c:v>
                </c:pt>
                <c:pt idx="66">
                  <c:v>10.548051999999998</c:v>
                </c:pt>
                <c:pt idx="67">
                  <c:v>10.128290999999999</c:v>
                </c:pt>
                <c:pt idx="68">
                  <c:v>9.6671249999999986</c:v>
                </c:pt>
                <c:pt idx="69">
                  <c:v>9.2210060000000009</c:v>
                </c:pt>
                <c:pt idx="70">
                  <c:v>8.8151560000000053</c:v>
                </c:pt>
                <c:pt idx="71">
                  <c:v>8.4233860000000025</c:v>
                </c:pt>
                <c:pt idx="72">
                  <c:v>8.1469100000000019</c:v>
                </c:pt>
                <c:pt idx="73">
                  <c:v>7.800567</c:v>
                </c:pt>
                <c:pt idx="74">
                  <c:v>7.5469410000000003</c:v>
                </c:pt>
                <c:pt idx="75">
                  <c:v>7.2477039999999997</c:v>
                </c:pt>
                <c:pt idx="76">
                  <c:v>7.0496750000000024</c:v>
                </c:pt>
                <c:pt idx="77">
                  <c:v>6.8033669999999997</c:v>
                </c:pt>
                <c:pt idx="78">
                  <c:v>6.6074399999999978</c:v>
                </c:pt>
                <c:pt idx="79">
                  <c:v>6.4506560000000004</c:v>
                </c:pt>
                <c:pt idx="80">
                  <c:v>6.2857460000000014</c:v>
                </c:pt>
                <c:pt idx="81">
                  <c:v>6.0680749999999959</c:v>
                </c:pt>
                <c:pt idx="82">
                  <c:v>5.9261730000000004</c:v>
                </c:pt>
                <c:pt idx="83">
                  <c:v>5.7748810000000006</c:v>
                </c:pt>
                <c:pt idx="84">
                  <c:v>5.6099839999999972</c:v>
                </c:pt>
                <c:pt idx="85">
                  <c:v>5.4788259999999998</c:v>
                </c:pt>
                <c:pt idx="86">
                  <c:v>5.3334850000000005</c:v>
                </c:pt>
                <c:pt idx="87">
                  <c:v>5.1721710000000005</c:v>
                </c:pt>
                <c:pt idx="88">
                  <c:v>4.9783086000000027</c:v>
                </c:pt>
                <c:pt idx="89">
                  <c:v>4.7890228000000024</c:v>
                </c:pt>
                <c:pt idx="90">
                  <c:v>4.5988410000000002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F6B-4AAD-8E07-01F5EB0E3FCC}"/>
            </c:ext>
          </c:extLst>
        </c:ser>
        <c:ser>
          <c:idx val="3"/>
          <c:order val="2"/>
          <c:tx>
            <c:strRef>
              <c:f>'FILL IN Data'!$BU$12</c:f>
              <c:strCache>
                <c:ptCount val="1"/>
                <c:pt idx="0">
                  <c:v>Edu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Data'!$BU$15:$BU$105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0.79130700000000331</c:v>
                </c:pt>
                <c:pt idx="11">
                  <c:v>0.89266900000000504</c:v>
                </c:pt>
                <c:pt idx="12">
                  <c:v>0.99403199999999681</c:v>
                </c:pt>
                <c:pt idx="13">
                  <c:v>0.42927600000000171</c:v>
                </c:pt>
                <c:pt idx="14">
                  <c:v>-0.39528299999999966</c:v>
                </c:pt>
                <c:pt idx="15">
                  <c:v>-1.5464669999999998</c:v>
                </c:pt>
                <c:pt idx="16">
                  <c:v>-3.5832249999999992</c:v>
                </c:pt>
                <c:pt idx="17">
                  <c:v>-5.258541000000001</c:v>
                </c:pt>
                <c:pt idx="18">
                  <c:v>-6.2438189999999985</c:v>
                </c:pt>
                <c:pt idx="19">
                  <c:v>-6.9060980000000045</c:v>
                </c:pt>
                <c:pt idx="20">
                  <c:v>-6.7460217999999994</c:v>
                </c:pt>
                <c:pt idx="21">
                  <c:v>-6.0406689000000027</c:v>
                </c:pt>
                <c:pt idx="22">
                  <c:v>-5.5319696000000036</c:v>
                </c:pt>
                <c:pt idx="23">
                  <c:v>-4.3878724999999985</c:v>
                </c:pt>
                <c:pt idx="24">
                  <c:v>-3.4748598999999984</c:v>
                </c:pt>
                <c:pt idx="25">
                  <c:v>-2.7561978000000011</c:v>
                </c:pt>
                <c:pt idx="26">
                  <c:v>-2.05836686</c:v>
                </c:pt>
                <c:pt idx="27">
                  <c:v>-1.4758977999999991</c:v>
                </c:pt>
                <c:pt idx="28">
                  <c:v>-1.2546202799999993</c:v>
                </c:pt>
                <c:pt idx="29">
                  <c:v>-0.9550570599999999</c:v>
                </c:pt>
                <c:pt idx="30">
                  <c:v>-0.81829041000000036</c:v>
                </c:pt>
                <c:pt idx="31">
                  <c:v>-0.68485328000000001</c:v>
                </c:pt>
                <c:pt idx="32">
                  <c:v>-0.52797923000000035</c:v>
                </c:pt>
                <c:pt idx="33">
                  <c:v>-0.40975893000000002</c:v>
                </c:pt>
                <c:pt idx="34">
                  <c:v>-0.36340882000000024</c:v>
                </c:pt>
                <c:pt idx="35">
                  <c:v>-0.23434416000000011</c:v>
                </c:pt>
                <c:pt idx="36">
                  <c:v>-0.15148714999999999</c:v>
                </c:pt>
                <c:pt idx="37">
                  <c:v>-9.4004540000000122E-2</c:v>
                </c:pt>
                <c:pt idx="38">
                  <c:v>-5.5690450000000086E-2</c:v>
                </c:pt>
                <c:pt idx="39">
                  <c:v>-5.3243660000000026E-2</c:v>
                </c:pt>
                <c:pt idx="40">
                  <c:v>-0.10855790000000004</c:v>
                </c:pt>
                <c:pt idx="41">
                  <c:v>-0.12492336999999999</c:v>
                </c:pt>
                <c:pt idx="42">
                  <c:v>-0.11415648</c:v>
                </c:pt>
                <c:pt idx="43">
                  <c:v>-5.5338479999999995E-2</c:v>
                </c:pt>
                <c:pt idx="44">
                  <c:v>2.8327270000000015E-2</c:v>
                </c:pt>
                <c:pt idx="45">
                  <c:v>0.1163592</c:v>
                </c:pt>
                <c:pt idx="46">
                  <c:v>0.14660043000000009</c:v>
                </c:pt>
                <c:pt idx="47">
                  <c:v>0.1192668100000001</c:v>
                </c:pt>
                <c:pt idx="48">
                  <c:v>8.9465520000000034E-2</c:v>
                </c:pt>
                <c:pt idx="49">
                  <c:v>-8.2762100000000061E-3</c:v>
                </c:pt>
                <c:pt idx="50">
                  <c:v>-7.1636640000000029E-2</c:v>
                </c:pt>
                <c:pt idx="51">
                  <c:v>-0.11929186999999999</c:v>
                </c:pt>
                <c:pt idx="52">
                  <c:v>-0.15377078000000008</c:v>
                </c:pt>
                <c:pt idx="53">
                  <c:v>-0.22273069000000001</c:v>
                </c:pt>
                <c:pt idx="54">
                  <c:v>-0.28076439000000014</c:v>
                </c:pt>
                <c:pt idx="55">
                  <c:v>-0.31241860000000038</c:v>
                </c:pt>
                <c:pt idx="56">
                  <c:v>-0.31737205000000024</c:v>
                </c:pt>
                <c:pt idx="57">
                  <c:v>-0.26810508</c:v>
                </c:pt>
                <c:pt idx="58">
                  <c:v>-0.18878550999999999</c:v>
                </c:pt>
                <c:pt idx="59">
                  <c:v>-0.10239369999999992</c:v>
                </c:pt>
                <c:pt idx="60">
                  <c:v>-8.3755860000000071E-2</c:v>
                </c:pt>
                <c:pt idx="61">
                  <c:v>-0.15600821000000006</c:v>
                </c:pt>
                <c:pt idx="62">
                  <c:v>-0.24650996000000011</c:v>
                </c:pt>
                <c:pt idx="63">
                  <c:v>-0.34055102999999998</c:v>
                </c:pt>
                <c:pt idx="64">
                  <c:v>-0.40018997000000017</c:v>
                </c:pt>
                <c:pt idx="65">
                  <c:v>-0.43352044000000017</c:v>
                </c:pt>
                <c:pt idx="66">
                  <c:v>-0.41643213000000001</c:v>
                </c:pt>
                <c:pt idx="67">
                  <c:v>-0.40533237000000016</c:v>
                </c:pt>
                <c:pt idx="68">
                  <c:v>-0.40685715</c:v>
                </c:pt>
                <c:pt idx="69">
                  <c:v>-0.41586866000000033</c:v>
                </c:pt>
                <c:pt idx="70">
                  <c:v>-0.41898764000000022</c:v>
                </c:pt>
                <c:pt idx="71">
                  <c:v>-0.41713488000000021</c:v>
                </c:pt>
                <c:pt idx="72">
                  <c:v>-0.39952214000000025</c:v>
                </c:pt>
                <c:pt idx="73">
                  <c:v>-0.37480469000000033</c:v>
                </c:pt>
                <c:pt idx="74">
                  <c:v>-0.34652819000000018</c:v>
                </c:pt>
                <c:pt idx="75">
                  <c:v>-0.31706241999998169</c:v>
                </c:pt>
                <c:pt idx="76">
                  <c:v>-0.26834680000000016</c:v>
                </c:pt>
                <c:pt idx="77">
                  <c:v>-0.22241673000000009</c:v>
                </c:pt>
                <c:pt idx="78">
                  <c:v>-0.17647889000000008</c:v>
                </c:pt>
                <c:pt idx="79">
                  <c:v>-0.12634943000000012</c:v>
                </c:pt>
                <c:pt idx="80">
                  <c:v>-0.10008966999999998</c:v>
                </c:pt>
                <c:pt idx="81">
                  <c:v>-0.10775833999999998</c:v>
                </c:pt>
                <c:pt idx="82">
                  <c:v>-0.13927315000000001</c:v>
                </c:pt>
                <c:pt idx="83">
                  <c:v>-0.14473042000000011</c:v>
                </c:pt>
                <c:pt idx="84">
                  <c:v>-0.17380477</c:v>
                </c:pt>
                <c:pt idx="85">
                  <c:v>-0.15438673999730013</c:v>
                </c:pt>
                <c:pt idx="86">
                  <c:v>-0.11486987999999998</c:v>
                </c:pt>
                <c:pt idx="87">
                  <c:v>-7.3647450000000003E-2</c:v>
                </c:pt>
                <c:pt idx="88">
                  <c:v>-6.6250479979370003E-2</c:v>
                </c:pt>
                <c:pt idx="89">
                  <c:v>-5.7961279989819994E-2</c:v>
                </c:pt>
                <c:pt idx="90">
                  <c:v>-4.9672080000000014E-2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F6B-4AAD-8E07-01F5EB0E3FCC}"/>
            </c:ext>
          </c:extLst>
        </c:ser>
        <c:ser>
          <c:idx val="2"/>
          <c:order val="3"/>
          <c:tx>
            <c:strRef>
              <c:f>'FILL IN Data'!$BT$12</c:f>
              <c:strCache>
                <c:ptCount val="1"/>
                <c:pt idx="0">
                  <c:v>NTA work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Data'!$BT$15:$BT$105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3.6579198999999996</c:v>
                </c:pt>
                <c:pt idx="11">
                  <c:v>2.0459285999999999</c:v>
                </c:pt>
                <c:pt idx="12">
                  <c:v>0.43393709999999991</c:v>
                </c:pt>
                <c:pt idx="13">
                  <c:v>-0.89182199999999945</c:v>
                </c:pt>
                <c:pt idx="14">
                  <c:v>-1.8218429999999994</c:v>
                </c:pt>
                <c:pt idx="15">
                  <c:v>-2.2871049999999999</c:v>
                </c:pt>
                <c:pt idx="16">
                  <c:v>-2.4772559999999992</c:v>
                </c:pt>
                <c:pt idx="17">
                  <c:v>-2.6434089999999983</c:v>
                </c:pt>
                <c:pt idx="18">
                  <c:v>-3.1067649999999993</c:v>
                </c:pt>
                <c:pt idx="19">
                  <c:v>-4.0410700000000013</c:v>
                </c:pt>
                <c:pt idx="20">
                  <c:v>-5.7946440000000017</c:v>
                </c:pt>
                <c:pt idx="21">
                  <c:v>-7.3601859999999935</c:v>
                </c:pt>
                <c:pt idx="22">
                  <c:v>-9.3190340000000056</c:v>
                </c:pt>
                <c:pt idx="23">
                  <c:v>-11.394625000000001</c:v>
                </c:pt>
                <c:pt idx="24">
                  <c:v>-13.162336000000003</c:v>
                </c:pt>
                <c:pt idx="25">
                  <c:v>-14.219272999999999</c:v>
                </c:pt>
                <c:pt idx="26">
                  <c:v>-15.228952999999999</c:v>
                </c:pt>
                <c:pt idx="27">
                  <c:v>-15.675217000000004</c:v>
                </c:pt>
                <c:pt idx="28">
                  <c:v>-15.997231000000003</c:v>
                </c:pt>
                <c:pt idx="29">
                  <c:v>-15.870702000000005</c:v>
                </c:pt>
                <c:pt idx="30">
                  <c:v>-16.054233</c:v>
                </c:pt>
                <c:pt idx="31">
                  <c:v>-15.994210999999998</c:v>
                </c:pt>
                <c:pt idx="32">
                  <c:v>-15.999660000000002</c:v>
                </c:pt>
                <c:pt idx="33">
                  <c:v>-15.871372000000001</c:v>
                </c:pt>
                <c:pt idx="34">
                  <c:v>-15.738799999999999</c:v>
                </c:pt>
                <c:pt idx="35">
                  <c:v>-15.377920000000001</c:v>
                </c:pt>
                <c:pt idx="36">
                  <c:v>-15.306086000000008</c:v>
                </c:pt>
                <c:pt idx="37">
                  <c:v>-15.122761000000001</c:v>
                </c:pt>
                <c:pt idx="38">
                  <c:v>-14.872835000000004</c:v>
                </c:pt>
                <c:pt idx="39">
                  <c:v>-14.465727000000006</c:v>
                </c:pt>
                <c:pt idx="40">
                  <c:v>-14.316048000000002</c:v>
                </c:pt>
                <c:pt idx="41">
                  <c:v>-14.003927000000001</c:v>
                </c:pt>
                <c:pt idx="42">
                  <c:v>-13.852384000000008</c:v>
                </c:pt>
                <c:pt idx="43">
                  <c:v>-13.716499000000002</c:v>
                </c:pt>
                <c:pt idx="44">
                  <c:v>-13.778230000000001</c:v>
                </c:pt>
                <c:pt idx="45">
                  <c:v>-13.877443000000005</c:v>
                </c:pt>
                <c:pt idx="46">
                  <c:v>-13.785945000000002</c:v>
                </c:pt>
                <c:pt idx="47">
                  <c:v>-13.625667</c:v>
                </c:pt>
                <c:pt idx="48">
                  <c:v>-13.622531000000002</c:v>
                </c:pt>
                <c:pt idx="49">
                  <c:v>-13.942025000000001</c:v>
                </c:pt>
                <c:pt idx="50">
                  <c:v>-14.351571</c:v>
                </c:pt>
                <c:pt idx="51">
                  <c:v>-15.331445000000002</c:v>
                </c:pt>
                <c:pt idx="52">
                  <c:v>-16.567534999999989</c:v>
                </c:pt>
                <c:pt idx="53">
                  <c:v>-17.836033</c:v>
                </c:pt>
                <c:pt idx="54">
                  <c:v>-18.391283999999999</c:v>
                </c:pt>
                <c:pt idx="55">
                  <c:v>-18.974936999999986</c:v>
                </c:pt>
                <c:pt idx="56">
                  <c:v>-18.594932</c:v>
                </c:pt>
                <c:pt idx="57">
                  <c:v>-17.087131999999993</c:v>
                </c:pt>
                <c:pt idx="58">
                  <c:v>-14.944780000000002</c:v>
                </c:pt>
                <c:pt idx="59">
                  <c:v>-12.552588000000005</c:v>
                </c:pt>
                <c:pt idx="60">
                  <c:v>-9.3579060000000087</c:v>
                </c:pt>
                <c:pt idx="61">
                  <c:v>-6.3894360000000026</c:v>
                </c:pt>
                <c:pt idx="62">
                  <c:v>-4.6733009999999986</c:v>
                </c:pt>
                <c:pt idx="63">
                  <c:v>-3.6541360000000012</c:v>
                </c:pt>
                <c:pt idx="64">
                  <c:v>-4.2479929999999975</c:v>
                </c:pt>
                <c:pt idx="65">
                  <c:v>-6.2198010000000004</c:v>
                </c:pt>
                <c:pt idx="66">
                  <c:v>-8.0666890000000091</c:v>
                </c:pt>
                <c:pt idx="67">
                  <c:v>-9.5590040000000069</c:v>
                </c:pt>
                <c:pt idx="68">
                  <c:v>-9.8584410000000027</c:v>
                </c:pt>
                <c:pt idx="69">
                  <c:v>-9.8308740000000014</c:v>
                </c:pt>
                <c:pt idx="70">
                  <c:v>-9.4380100000000002</c:v>
                </c:pt>
                <c:pt idx="71">
                  <c:v>-9.6418659999999985</c:v>
                </c:pt>
                <c:pt idx="72">
                  <c:v>-10.109684000000005</c:v>
                </c:pt>
                <c:pt idx="73">
                  <c:v>-10.846030000000004</c:v>
                </c:pt>
                <c:pt idx="74">
                  <c:v>-11.248210999999998</c:v>
                </c:pt>
                <c:pt idx="75">
                  <c:v>-11.099657000000002</c:v>
                </c:pt>
                <c:pt idx="76">
                  <c:v>-11.040415000000001</c:v>
                </c:pt>
                <c:pt idx="77">
                  <c:v>-10.791436000000004</c:v>
                </c:pt>
                <c:pt idx="78">
                  <c:v>-10.659279</c:v>
                </c:pt>
                <c:pt idx="79">
                  <c:v>-10.221785000000001</c:v>
                </c:pt>
                <c:pt idx="80">
                  <c:v>-9.8567810000000069</c:v>
                </c:pt>
                <c:pt idx="81">
                  <c:v>-9.0272539999999992</c:v>
                </c:pt>
                <c:pt idx="82">
                  <c:v>-7.812217999999997</c:v>
                </c:pt>
                <c:pt idx="83">
                  <c:v>-6.6259239999999977</c:v>
                </c:pt>
                <c:pt idx="84">
                  <c:v>-5.3076710000000009</c:v>
                </c:pt>
                <c:pt idx="85">
                  <c:v>-4.104644999999997</c:v>
                </c:pt>
                <c:pt idx="86">
                  <c:v>-2.8929709999999962</c:v>
                </c:pt>
                <c:pt idx="87">
                  <c:v>-1.6707380000000001</c:v>
                </c:pt>
                <c:pt idx="88">
                  <c:v>-0.36644699999999947</c:v>
                </c:pt>
                <c:pt idx="89">
                  <c:v>0.93549299999999891</c:v>
                </c:pt>
                <c:pt idx="90">
                  <c:v>2.2374329999999993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F6B-4AAD-8E07-01F5EB0E3FCC}"/>
            </c:ext>
          </c:extLst>
        </c:ser>
        <c:ser>
          <c:idx val="5"/>
          <c:order val="4"/>
          <c:tx>
            <c:strRef>
              <c:f>'FILL IN Data'!$BV$12</c:f>
              <c:strCache>
                <c:ptCount val="1"/>
                <c:pt idx="0">
                  <c:v>Leisure &amp; Self-Care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Data'!$A$15:$A$105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Data'!$BV$15:$BV$105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-7.999441000000008</c:v>
                </c:pt>
                <c:pt idx="16">
                  <c:v>-6.6660420000000054</c:v>
                </c:pt>
                <c:pt idx="17">
                  <c:v>-5.8512440000000083</c:v>
                </c:pt>
                <c:pt idx="18">
                  <c:v>-5.6748560000000055</c:v>
                </c:pt>
                <c:pt idx="19">
                  <c:v>-5.513642000000007</c:v>
                </c:pt>
                <c:pt idx="20">
                  <c:v>-5.5491161999999985</c:v>
                </c:pt>
                <c:pt idx="21">
                  <c:v>-6.2048710999999885</c:v>
                </c:pt>
                <c:pt idx="22">
                  <c:v>-6.1584313999999951</c:v>
                </c:pt>
                <c:pt idx="23">
                  <c:v>-6.4248034999999959</c:v>
                </c:pt>
                <c:pt idx="24">
                  <c:v>-6.6415100999999881</c:v>
                </c:pt>
                <c:pt idx="25">
                  <c:v>-7.2164322000000141</c:v>
                </c:pt>
                <c:pt idx="26">
                  <c:v>-7.4775771400000082</c:v>
                </c:pt>
                <c:pt idx="27">
                  <c:v>-7.8945991999999992</c:v>
                </c:pt>
                <c:pt idx="28">
                  <c:v>-7.7005507200000096</c:v>
                </c:pt>
                <c:pt idx="29">
                  <c:v>-7.7733229399999999</c:v>
                </c:pt>
                <c:pt idx="30">
                  <c:v>-7.319445590000015</c:v>
                </c:pt>
                <c:pt idx="31">
                  <c:v>-7.2150397199999903</c:v>
                </c:pt>
                <c:pt idx="32">
                  <c:v>-7.4180897699999946</c:v>
                </c:pt>
                <c:pt idx="33">
                  <c:v>-7.890323070000008</c:v>
                </c:pt>
                <c:pt idx="34">
                  <c:v>-8.3117841800000036</c:v>
                </c:pt>
                <c:pt idx="35">
                  <c:v>-8.6880728399999896</c:v>
                </c:pt>
                <c:pt idx="36">
                  <c:v>-8.1502388500000098</c:v>
                </c:pt>
                <c:pt idx="37">
                  <c:v>-7.4637154600000004</c:v>
                </c:pt>
                <c:pt idx="38">
                  <c:v>-6.5717745499999856</c:v>
                </c:pt>
                <c:pt idx="39">
                  <c:v>-5.8224543400000037</c:v>
                </c:pt>
                <c:pt idx="40">
                  <c:v>-5.0831941</c:v>
                </c:pt>
                <c:pt idx="41">
                  <c:v>-4.574779630000009</c:v>
                </c:pt>
                <c:pt idx="42">
                  <c:v>-3.9555105200000038</c:v>
                </c:pt>
                <c:pt idx="43">
                  <c:v>-3.4051585199999992</c:v>
                </c:pt>
                <c:pt idx="44">
                  <c:v>-2.7329742700000001</c:v>
                </c:pt>
                <c:pt idx="45">
                  <c:v>-2.1463362000000088</c:v>
                </c:pt>
                <c:pt idx="46">
                  <c:v>-2.242146430000004</c:v>
                </c:pt>
                <c:pt idx="47">
                  <c:v>-2.7561918100000042</c:v>
                </c:pt>
                <c:pt idx="48">
                  <c:v>-2.7827055200000075</c:v>
                </c:pt>
                <c:pt idx="49">
                  <c:v>-2.6632637899999891</c:v>
                </c:pt>
                <c:pt idx="50">
                  <c:v>-2.0415943600000062</c:v>
                </c:pt>
                <c:pt idx="51">
                  <c:v>-0.45084612999998813</c:v>
                </c:pt>
                <c:pt idx="52">
                  <c:v>1.541564780000001</c:v>
                </c:pt>
                <c:pt idx="53">
                  <c:v>3.4194666899999917</c:v>
                </c:pt>
                <c:pt idx="54">
                  <c:v>4.5884513899999888</c:v>
                </c:pt>
                <c:pt idx="55">
                  <c:v>5.7206996000000174</c:v>
                </c:pt>
                <c:pt idx="56">
                  <c:v>5.6363190499999956</c:v>
                </c:pt>
                <c:pt idx="57">
                  <c:v>4.4061410799999976</c:v>
                </c:pt>
                <c:pt idx="58">
                  <c:v>2.6669195099999854</c:v>
                </c:pt>
                <c:pt idx="59">
                  <c:v>0.51095069999999509</c:v>
                </c:pt>
                <c:pt idx="60">
                  <c:v>-2.524445139999981</c:v>
                </c:pt>
                <c:pt idx="61">
                  <c:v>-5.2398767900000136</c:v>
                </c:pt>
                <c:pt idx="62">
                  <c:v>-6.736797039999999</c:v>
                </c:pt>
                <c:pt idx="63">
                  <c:v>-7.5299519700000097</c:v>
                </c:pt>
                <c:pt idx="64">
                  <c:v>-6.5218890299999801</c:v>
                </c:pt>
                <c:pt idx="65">
                  <c:v>-3.9014935600000058</c:v>
                </c:pt>
                <c:pt idx="66">
                  <c:v>-1.3898358699999989</c:v>
                </c:pt>
                <c:pt idx="67">
                  <c:v>0.83416037000000642</c:v>
                </c:pt>
                <c:pt idx="68">
                  <c:v>1.854590150000007</c:v>
                </c:pt>
                <c:pt idx="69">
                  <c:v>2.3540646600000046</c:v>
                </c:pt>
                <c:pt idx="70">
                  <c:v>2.3864546399999806</c:v>
                </c:pt>
                <c:pt idx="71">
                  <c:v>2.9907348800000202</c:v>
                </c:pt>
                <c:pt idx="72">
                  <c:v>3.7664661399999773</c:v>
                </c:pt>
                <c:pt idx="73">
                  <c:v>4.9379246900000169</c:v>
                </c:pt>
                <c:pt idx="74">
                  <c:v>5.7272511900000067</c:v>
                </c:pt>
                <c:pt idx="75">
                  <c:v>6.0599734199999773</c:v>
                </c:pt>
                <c:pt idx="76">
                  <c:v>6.3652828000000143</c:v>
                </c:pt>
                <c:pt idx="77">
                  <c:v>6.6032317300000054</c:v>
                </c:pt>
                <c:pt idx="78">
                  <c:v>6.8242238900000105</c:v>
                </c:pt>
                <c:pt idx="79">
                  <c:v>6.6499954299999873</c:v>
                </c:pt>
                <c:pt idx="80">
                  <c:v>6.6469616699999934</c:v>
                </c:pt>
                <c:pt idx="81">
                  <c:v>6.163156339999996</c:v>
                </c:pt>
                <c:pt idx="82">
                  <c:v>5.1255451499999882</c:v>
                </c:pt>
                <c:pt idx="83">
                  <c:v>3.8290154199999886</c:v>
                </c:pt>
                <c:pt idx="84">
                  <c:v>2.5250027700000146</c:v>
                </c:pt>
                <c:pt idx="85">
                  <c:v>1.2365127399972955</c:v>
                </c:pt>
                <c:pt idx="86">
                  <c:v>0.21638987999997988</c:v>
                </c:pt>
                <c:pt idx="87">
                  <c:v>-0.6595955499999776</c:v>
                </c:pt>
                <c:pt idx="88">
                  <c:v>-2.6829292200206112</c:v>
                </c:pt>
                <c:pt idx="89">
                  <c:v>-4.4809863200101754</c:v>
                </c:pt>
                <c:pt idx="90">
                  <c:v>-6.2778644200000144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DF6B-4AAD-8E07-01F5EB0E3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08544"/>
        <c:axId val="63735296"/>
      </c:scatterChart>
      <c:valAx>
        <c:axId val="63708544"/>
        <c:scaling>
          <c:orientation val="minMax"/>
          <c:max val="90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735296"/>
        <c:crosses val="autoZero"/>
        <c:crossBetween val="midCat"/>
        <c:majorUnit val="10"/>
        <c:minorUnit val="10"/>
      </c:valAx>
      <c:valAx>
        <c:axId val="63735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Hours Per 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708544"/>
        <c:crosses val="autoZero"/>
        <c:crossBetween val="midCat"/>
      </c:valAx>
      <c:spPr>
        <a:pattFill prst="lgGrid">
          <a:fgClr>
            <a:schemeClr val="bg2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Female</c:v>
          </c:tx>
          <c:spPr>
            <a:ln w="190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Data'!$AK$15:$AK$105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15.889281</c:v>
                </c:pt>
                <c:pt idx="11">
                  <c:v>16.899108999999999</c:v>
                </c:pt>
                <c:pt idx="12">
                  <c:v>17.908926999999981</c:v>
                </c:pt>
                <c:pt idx="13">
                  <c:v>18.822384</c:v>
                </c:pt>
                <c:pt idx="14">
                  <c:v>19.603825000000011</c:v>
                </c:pt>
                <c:pt idx="15">
                  <c:v>20.252348999999988</c:v>
                </c:pt>
                <c:pt idx="16">
                  <c:v>21.043369999999989</c:v>
                </c:pt>
                <c:pt idx="17">
                  <c:v>21.893039000000002</c:v>
                </c:pt>
                <c:pt idx="18">
                  <c:v>22.911660999999999</c:v>
                </c:pt>
                <c:pt idx="19">
                  <c:v>24.089117000000002</c:v>
                </c:pt>
                <c:pt idx="20">
                  <c:v>25.464816999999989</c:v>
                </c:pt>
                <c:pt idx="21">
                  <c:v>26.706579999999985</c:v>
                </c:pt>
                <c:pt idx="22">
                  <c:v>27.919409000000002</c:v>
                </c:pt>
                <c:pt idx="23">
                  <c:v>28.99372199999998</c:v>
                </c:pt>
                <c:pt idx="24">
                  <c:v>29.930579999999988</c:v>
                </c:pt>
                <c:pt idx="25">
                  <c:v>30.753520000000002</c:v>
                </c:pt>
                <c:pt idx="26">
                  <c:v>31.315440000000002</c:v>
                </c:pt>
                <c:pt idx="27">
                  <c:v>31.611190000000011</c:v>
                </c:pt>
                <c:pt idx="28">
                  <c:v>31.571179999999988</c:v>
                </c:pt>
                <c:pt idx="29">
                  <c:v>31.330829999999999</c:v>
                </c:pt>
                <c:pt idx="30">
                  <c:v>31.001190000000001</c:v>
                </c:pt>
                <c:pt idx="31">
                  <c:v>30.760699999999986</c:v>
                </c:pt>
                <c:pt idx="32">
                  <c:v>30.852739999999983</c:v>
                </c:pt>
                <c:pt idx="33">
                  <c:v>31.119189999999996</c:v>
                </c:pt>
                <c:pt idx="34">
                  <c:v>31.419280000000001</c:v>
                </c:pt>
                <c:pt idx="35">
                  <c:v>31.363729999999979</c:v>
                </c:pt>
                <c:pt idx="36">
                  <c:v>30.701950000000014</c:v>
                </c:pt>
                <c:pt idx="37">
                  <c:v>29.770239999999983</c:v>
                </c:pt>
                <c:pt idx="38">
                  <c:v>28.534295000000011</c:v>
                </c:pt>
                <c:pt idx="39">
                  <c:v>27.281941</c:v>
                </c:pt>
                <c:pt idx="40">
                  <c:v>26.422841999999989</c:v>
                </c:pt>
                <c:pt idx="41">
                  <c:v>25.608102000000002</c:v>
                </c:pt>
                <c:pt idx="42">
                  <c:v>24.857306999999999</c:v>
                </c:pt>
                <c:pt idx="43">
                  <c:v>24.118010999999999</c:v>
                </c:pt>
                <c:pt idx="44">
                  <c:v>23.364319000000002</c:v>
                </c:pt>
                <c:pt idx="45">
                  <c:v>22.614863000000021</c:v>
                </c:pt>
                <c:pt idx="46">
                  <c:v>22.333464999999997</c:v>
                </c:pt>
                <c:pt idx="47">
                  <c:v>22.455458999999987</c:v>
                </c:pt>
                <c:pt idx="48">
                  <c:v>22.255591999999989</c:v>
                </c:pt>
                <c:pt idx="49">
                  <c:v>22.33585200000001</c:v>
                </c:pt>
                <c:pt idx="50">
                  <c:v>22.025295</c:v>
                </c:pt>
                <c:pt idx="51">
                  <c:v>21.320088999999999</c:v>
                </c:pt>
                <c:pt idx="52">
                  <c:v>20.448300999999983</c:v>
                </c:pt>
                <c:pt idx="53">
                  <c:v>19.721584999999987</c:v>
                </c:pt>
                <c:pt idx="54">
                  <c:v>19.004238000000001</c:v>
                </c:pt>
                <c:pt idx="55">
                  <c:v>18.386420999999984</c:v>
                </c:pt>
                <c:pt idx="56">
                  <c:v>18.026561999999988</c:v>
                </c:pt>
                <c:pt idx="57">
                  <c:v>17.637251000000017</c:v>
                </c:pt>
                <c:pt idx="58">
                  <c:v>17.266107999999988</c:v>
                </c:pt>
                <c:pt idx="59">
                  <c:v>17.025161000000001</c:v>
                </c:pt>
                <c:pt idx="60">
                  <c:v>16.927680000000002</c:v>
                </c:pt>
                <c:pt idx="61">
                  <c:v>16.922648999999982</c:v>
                </c:pt>
                <c:pt idx="62">
                  <c:v>16.996689999999983</c:v>
                </c:pt>
                <c:pt idx="63">
                  <c:v>16.990496999999984</c:v>
                </c:pt>
                <c:pt idx="64">
                  <c:v>16.90819699999998</c:v>
                </c:pt>
                <c:pt idx="65">
                  <c:v>16.638722999999985</c:v>
                </c:pt>
                <c:pt idx="66">
                  <c:v>16.304345999999999</c:v>
                </c:pt>
                <c:pt idx="67">
                  <c:v>15.906926</c:v>
                </c:pt>
                <c:pt idx="68">
                  <c:v>15.488217999999998</c:v>
                </c:pt>
                <c:pt idx="69">
                  <c:v>15.045293000000001</c:v>
                </c:pt>
                <c:pt idx="70">
                  <c:v>14.664038000000001</c:v>
                </c:pt>
                <c:pt idx="71">
                  <c:v>14.261293</c:v>
                </c:pt>
                <c:pt idx="72">
                  <c:v>13.932787000000006</c:v>
                </c:pt>
                <c:pt idx="73">
                  <c:v>13.478582000000005</c:v>
                </c:pt>
                <c:pt idx="74">
                  <c:v>13.078002000000001</c:v>
                </c:pt>
                <c:pt idx="75">
                  <c:v>12.556570000000002</c:v>
                </c:pt>
                <c:pt idx="76">
                  <c:v>12.052981000000004</c:v>
                </c:pt>
                <c:pt idx="77">
                  <c:v>11.464534000000006</c:v>
                </c:pt>
                <c:pt idx="78">
                  <c:v>10.948070999999999</c:v>
                </c:pt>
                <c:pt idx="79">
                  <c:v>10.480663</c:v>
                </c:pt>
                <c:pt idx="80">
                  <c:v>10.095841</c:v>
                </c:pt>
                <c:pt idx="81">
                  <c:v>9.6932169999999989</c:v>
                </c:pt>
                <c:pt idx="82">
                  <c:v>9.369304000000005</c:v>
                </c:pt>
                <c:pt idx="83">
                  <c:v>8.932715</c:v>
                </c:pt>
                <c:pt idx="84">
                  <c:v>8.5548270000000013</c:v>
                </c:pt>
                <c:pt idx="85">
                  <c:v>8.1255650000000035</c:v>
                </c:pt>
                <c:pt idx="86">
                  <c:v>7.6738330000000001</c:v>
                </c:pt>
                <c:pt idx="87">
                  <c:v>7.2556060000000002</c:v>
                </c:pt>
                <c:pt idx="88">
                  <c:v>6.8423330999999985</c:v>
                </c:pt>
                <c:pt idx="89">
                  <c:v>6.4275027999999974</c:v>
                </c:pt>
                <c:pt idx="90">
                  <c:v>6.0129584999999972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938-4710-92B1-8EBCDAE0D8CB}"/>
            </c:ext>
          </c:extLst>
        </c:ser>
        <c:ser>
          <c:idx val="1"/>
          <c:order val="1"/>
          <c:tx>
            <c:v>YL Male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Data'!$AL$15:$AL$105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8.497534000000007</c:v>
                </c:pt>
                <c:pt idx="11">
                  <c:v>8.5026380000000028</c:v>
                </c:pt>
                <c:pt idx="12">
                  <c:v>8.5077410000000011</c:v>
                </c:pt>
                <c:pt idx="13">
                  <c:v>8.5105500000000003</c:v>
                </c:pt>
                <c:pt idx="14">
                  <c:v>8.477309</c:v>
                </c:pt>
                <c:pt idx="15">
                  <c:v>8.4193360000000048</c:v>
                </c:pt>
                <c:pt idx="16">
                  <c:v>8.3168470000000028</c:v>
                </c:pt>
                <c:pt idx="17">
                  <c:v>8.1398450000000011</c:v>
                </c:pt>
                <c:pt idx="18">
                  <c:v>7.8862210000000035</c:v>
                </c:pt>
                <c:pt idx="19">
                  <c:v>7.6283069999999968</c:v>
                </c:pt>
                <c:pt idx="20">
                  <c:v>7.3750350000000005</c:v>
                </c:pt>
                <c:pt idx="21">
                  <c:v>7.1008539999999973</c:v>
                </c:pt>
                <c:pt idx="22">
                  <c:v>6.9099740000000001</c:v>
                </c:pt>
                <c:pt idx="23">
                  <c:v>6.7864209999999998</c:v>
                </c:pt>
                <c:pt idx="24">
                  <c:v>6.6518739999999985</c:v>
                </c:pt>
                <c:pt idx="25">
                  <c:v>6.561617</c:v>
                </c:pt>
                <c:pt idx="26">
                  <c:v>6.5505430000000002</c:v>
                </c:pt>
                <c:pt idx="27">
                  <c:v>6.5654759999999968</c:v>
                </c:pt>
                <c:pt idx="28">
                  <c:v>6.6187779999999972</c:v>
                </c:pt>
                <c:pt idx="29">
                  <c:v>6.7317480000000032</c:v>
                </c:pt>
                <c:pt idx="30">
                  <c:v>6.8092210000000026</c:v>
                </c:pt>
                <c:pt idx="31">
                  <c:v>6.8665959999999977</c:v>
                </c:pt>
                <c:pt idx="32">
                  <c:v>6.9070109999999971</c:v>
                </c:pt>
                <c:pt idx="33">
                  <c:v>6.9477359999999972</c:v>
                </c:pt>
                <c:pt idx="34">
                  <c:v>7.005287</c:v>
                </c:pt>
                <c:pt idx="35">
                  <c:v>7.0633929999999996</c:v>
                </c:pt>
                <c:pt idx="36">
                  <c:v>7.0941379999999956</c:v>
                </c:pt>
                <c:pt idx="37">
                  <c:v>7.0897589999999999</c:v>
                </c:pt>
                <c:pt idx="38">
                  <c:v>7.033995</c:v>
                </c:pt>
                <c:pt idx="39">
                  <c:v>6.9405160000000006</c:v>
                </c:pt>
                <c:pt idx="40">
                  <c:v>6.9150419999999997</c:v>
                </c:pt>
                <c:pt idx="41">
                  <c:v>6.9044720000000002</c:v>
                </c:pt>
                <c:pt idx="42">
                  <c:v>6.9352560000000034</c:v>
                </c:pt>
                <c:pt idx="43">
                  <c:v>6.9410150000000002</c:v>
                </c:pt>
                <c:pt idx="44">
                  <c:v>6.8814419999999998</c:v>
                </c:pt>
                <c:pt idx="45">
                  <c:v>6.7074429999999996</c:v>
                </c:pt>
                <c:pt idx="46">
                  <c:v>6.4519739999999999</c:v>
                </c:pt>
                <c:pt idx="47">
                  <c:v>6.192866999999997</c:v>
                </c:pt>
                <c:pt idx="48">
                  <c:v>5.9398210000000029</c:v>
                </c:pt>
                <c:pt idx="49">
                  <c:v>5.722286999999997</c:v>
                </c:pt>
                <c:pt idx="50">
                  <c:v>5.5604930000000001</c:v>
                </c:pt>
                <c:pt idx="51">
                  <c:v>5.4185060000000007</c:v>
                </c:pt>
                <c:pt idx="52">
                  <c:v>5.2685599999999972</c:v>
                </c:pt>
                <c:pt idx="53">
                  <c:v>5.0822880000000001</c:v>
                </c:pt>
                <c:pt idx="54">
                  <c:v>4.9206409999999998</c:v>
                </c:pt>
                <c:pt idx="55">
                  <c:v>4.8197650000000003</c:v>
                </c:pt>
                <c:pt idx="56">
                  <c:v>4.7505769999999972</c:v>
                </c:pt>
                <c:pt idx="57">
                  <c:v>4.6881549999999956</c:v>
                </c:pt>
                <c:pt idx="58">
                  <c:v>4.7994620000000028</c:v>
                </c:pt>
                <c:pt idx="59">
                  <c:v>4.8811299999999997</c:v>
                </c:pt>
                <c:pt idx="60">
                  <c:v>4.9615729999999996</c:v>
                </c:pt>
                <c:pt idx="61">
                  <c:v>5.1373280000000001</c:v>
                </c:pt>
                <c:pt idx="62">
                  <c:v>5.3400819999999971</c:v>
                </c:pt>
                <c:pt idx="63">
                  <c:v>5.4658580000000008</c:v>
                </c:pt>
                <c:pt idx="64">
                  <c:v>5.7381250000000001</c:v>
                </c:pt>
                <c:pt idx="65">
                  <c:v>6.0839080000000001</c:v>
                </c:pt>
                <c:pt idx="66">
                  <c:v>6.4313890000000029</c:v>
                </c:pt>
                <c:pt idx="67">
                  <c:v>6.7767500000000025</c:v>
                </c:pt>
                <c:pt idx="68">
                  <c:v>7.0775099999999975</c:v>
                </c:pt>
                <c:pt idx="69">
                  <c:v>7.1526149999999946</c:v>
                </c:pt>
                <c:pt idx="70">
                  <c:v>7.1934949999999978</c:v>
                </c:pt>
                <c:pt idx="71">
                  <c:v>7.1930270000000007</c:v>
                </c:pt>
                <c:pt idx="72">
                  <c:v>7.1900469999999972</c:v>
                </c:pt>
                <c:pt idx="73">
                  <c:v>7.1956720000000001</c:v>
                </c:pt>
                <c:pt idx="74">
                  <c:v>7.2105139999999972</c:v>
                </c:pt>
                <c:pt idx="75">
                  <c:v>7.1998239999999996</c:v>
                </c:pt>
                <c:pt idx="76">
                  <c:v>7.109502</c:v>
                </c:pt>
                <c:pt idx="77">
                  <c:v>7.053912999999997</c:v>
                </c:pt>
                <c:pt idx="78">
                  <c:v>6.9365369999999995</c:v>
                </c:pt>
                <c:pt idx="79">
                  <c:v>6.7825239999999996</c:v>
                </c:pt>
                <c:pt idx="80">
                  <c:v>6.7859319999999972</c:v>
                </c:pt>
                <c:pt idx="81">
                  <c:v>6.7213609999999999</c:v>
                </c:pt>
                <c:pt idx="82">
                  <c:v>6.5433579999999996</c:v>
                </c:pt>
                <c:pt idx="83">
                  <c:v>5.9910759999999996</c:v>
                </c:pt>
                <c:pt idx="84">
                  <c:v>5.5983540000000005</c:v>
                </c:pt>
                <c:pt idx="85">
                  <c:v>5.103046</c:v>
                </c:pt>
                <c:pt idx="86">
                  <c:v>4.8823819999999971</c:v>
                </c:pt>
                <c:pt idx="87">
                  <c:v>4.8516250000000003</c:v>
                </c:pt>
                <c:pt idx="88">
                  <c:v>3.7267064000000003</c:v>
                </c:pt>
                <c:pt idx="89">
                  <c:v>2.8240481999999982</c:v>
                </c:pt>
                <c:pt idx="90">
                  <c:v>1.9228550000000006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938-4710-92B1-8EBCDAE0D8CB}"/>
            </c:ext>
          </c:extLst>
        </c:ser>
        <c:ser>
          <c:idx val="3"/>
          <c:order val="2"/>
          <c:tx>
            <c:v>C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Data'!$AM$15:$AM$105</c:f>
              <c:numCache>
                <c:formatCode>_(* #,##0_);_(* \(#,##0\);_(* "-"??_);_(@_)</c:formatCode>
                <c:ptCount val="91"/>
                <c:pt idx="0">
                  <c:v>34.825326000000011</c:v>
                </c:pt>
                <c:pt idx="1">
                  <c:v>26.349064000000013</c:v>
                </c:pt>
                <c:pt idx="2">
                  <c:v>22.737237</c:v>
                </c:pt>
                <c:pt idx="3">
                  <c:v>18.717171999999998</c:v>
                </c:pt>
                <c:pt idx="4">
                  <c:v>15.416881</c:v>
                </c:pt>
                <c:pt idx="5">
                  <c:v>13.091000999999999</c:v>
                </c:pt>
                <c:pt idx="6">
                  <c:v>11.584099</c:v>
                </c:pt>
                <c:pt idx="7">
                  <c:v>10.693828999999999</c:v>
                </c:pt>
                <c:pt idx="8">
                  <c:v>10.013917000000001</c:v>
                </c:pt>
                <c:pt idx="9">
                  <c:v>9.6919350000000009</c:v>
                </c:pt>
                <c:pt idx="10">
                  <c:v>9.6370259999999988</c:v>
                </c:pt>
                <c:pt idx="11">
                  <c:v>9.5814150000000016</c:v>
                </c:pt>
                <c:pt idx="12">
                  <c:v>9.5576230000000013</c:v>
                </c:pt>
                <c:pt idx="13">
                  <c:v>9.6018428</c:v>
                </c:pt>
                <c:pt idx="14">
                  <c:v>9.6337639000000017</c:v>
                </c:pt>
                <c:pt idx="15">
                  <c:v>9.5881087999999988</c:v>
                </c:pt>
                <c:pt idx="16">
                  <c:v>9.5873204999999988</c:v>
                </c:pt>
                <c:pt idx="17">
                  <c:v>9.5642193000000013</c:v>
                </c:pt>
                <c:pt idx="18">
                  <c:v>8.9793862000000058</c:v>
                </c:pt>
                <c:pt idx="19">
                  <c:v>8.8120463000000058</c:v>
                </c:pt>
                <c:pt idx="20">
                  <c:v>8.6639591000000014</c:v>
                </c:pt>
                <c:pt idx="21">
                  <c:v>8.5115124000000009</c:v>
                </c:pt>
                <c:pt idx="22">
                  <c:v>8.3519671000000013</c:v>
                </c:pt>
                <c:pt idx="23">
                  <c:v>8.242796300000002</c:v>
                </c:pt>
                <c:pt idx="24">
                  <c:v>8.1556524000000028</c:v>
                </c:pt>
                <c:pt idx="25">
                  <c:v>8.1008948000000007</c:v>
                </c:pt>
                <c:pt idx="26">
                  <c:v>8.0484486999999998</c:v>
                </c:pt>
                <c:pt idx="27">
                  <c:v>8.0323535999999987</c:v>
                </c:pt>
                <c:pt idx="28">
                  <c:v>8.0174211999999994</c:v>
                </c:pt>
                <c:pt idx="29">
                  <c:v>7.9850239999999992</c:v>
                </c:pt>
                <c:pt idx="30">
                  <c:v>7.9047939000000014</c:v>
                </c:pt>
                <c:pt idx="31">
                  <c:v>7.8750229000000003</c:v>
                </c:pt>
                <c:pt idx="32">
                  <c:v>7.8780064000000003</c:v>
                </c:pt>
                <c:pt idx="33">
                  <c:v>7.8899054</c:v>
                </c:pt>
                <c:pt idx="34">
                  <c:v>7.9696235999999994</c:v>
                </c:pt>
                <c:pt idx="35">
                  <c:v>8.0768268000000027</c:v>
                </c:pt>
                <c:pt idx="36">
                  <c:v>8.1829703999999985</c:v>
                </c:pt>
                <c:pt idx="37">
                  <c:v>8.2611599000000009</c:v>
                </c:pt>
                <c:pt idx="38">
                  <c:v>8.3308802000000028</c:v>
                </c:pt>
                <c:pt idx="39">
                  <c:v>8.3782854000000011</c:v>
                </c:pt>
                <c:pt idx="40">
                  <c:v>8.4461404000000009</c:v>
                </c:pt>
                <c:pt idx="41">
                  <c:v>8.5158926000000008</c:v>
                </c:pt>
                <c:pt idx="42">
                  <c:v>8.6451773999999997</c:v>
                </c:pt>
                <c:pt idx="43">
                  <c:v>8.7641618999999995</c:v>
                </c:pt>
                <c:pt idx="44">
                  <c:v>8.872546400000008</c:v>
                </c:pt>
                <c:pt idx="45">
                  <c:v>8.9625249000000053</c:v>
                </c:pt>
                <c:pt idx="46">
                  <c:v>9.0386106999999996</c:v>
                </c:pt>
                <c:pt idx="47">
                  <c:v>9.1012668999999988</c:v>
                </c:pt>
                <c:pt idx="48">
                  <c:v>9.179995400000001</c:v>
                </c:pt>
                <c:pt idx="49">
                  <c:v>9.2702546000000012</c:v>
                </c:pt>
                <c:pt idx="50">
                  <c:v>9.378253599999999</c:v>
                </c:pt>
                <c:pt idx="51">
                  <c:v>9.4464395000000074</c:v>
                </c:pt>
                <c:pt idx="52">
                  <c:v>9.4640872000000051</c:v>
                </c:pt>
                <c:pt idx="53">
                  <c:v>9.451107900000002</c:v>
                </c:pt>
                <c:pt idx="54">
                  <c:v>9.4835396000000056</c:v>
                </c:pt>
                <c:pt idx="55">
                  <c:v>9.4847217999999991</c:v>
                </c:pt>
                <c:pt idx="56">
                  <c:v>9.5519769999999991</c:v>
                </c:pt>
                <c:pt idx="57">
                  <c:v>9.6700523</c:v>
                </c:pt>
                <c:pt idx="58">
                  <c:v>9.6716559000000011</c:v>
                </c:pt>
                <c:pt idx="59">
                  <c:v>9.6410678999999995</c:v>
                </c:pt>
                <c:pt idx="60">
                  <c:v>9.5640086000000011</c:v>
                </c:pt>
                <c:pt idx="61">
                  <c:v>9.5409906000000007</c:v>
                </c:pt>
                <c:pt idx="62">
                  <c:v>9.6853685999999986</c:v>
                </c:pt>
                <c:pt idx="63">
                  <c:v>9.788167399999999</c:v>
                </c:pt>
                <c:pt idx="64">
                  <c:v>10.090363999999999</c:v>
                </c:pt>
                <c:pt idx="65">
                  <c:v>10.461880000000004</c:v>
                </c:pt>
                <c:pt idx="66">
                  <c:v>10.854533000000005</c:v>
                </c:pt>
                <c:pt idx="67">
                  <c:v>11.209483000000002</c:v>
                </c:pt>
                <c:pt idx="68">
                  <c:v>11.560639000000005</c:v>
                </c:pt>
                <c:pt idx="69">
                  <c:v>11.862080000000008</c:v>
                </c:pt>
                <c:pt idx="70">
                  <c:v>12.087445000000002</c:v>
                </c:pt>
                <c:pt idx="71">
                  <c:v>12.247810999999999</c:v>
                </c:pt>
                <c:pt idx="72">
                  <c:v>12.364063</c:v>
                </c:pt>
                <c:pt idx="73">
                  <c:v>12.447030000000002</c:v>
                </c:pt>
                <c:pt idx="74">
                  <c:v>12.516026</c:v>
                </c:pt>
                <c:pt idx="75">
                  <c:v>12.546134</c:v>
                </c:pt>
                <c:pt idx="76">
                  <c:v>12.458663</c:v>
                </c:pt>
                <c:pt idx="77">
                  <c:v>12.349054000000002</c:v>
                </c:pt>
                <c:pt idx="78">
                  <c:v>12.18024</c:v>
                </c:pt>
                <c:pt idx="79">
                  <c:v>12.113905000000001</c:v>
                </c:pt>
                <c:pt idx="80">
                  <c:v>12.027559</c:v>
                </c:pt>
                <c:pt idx="81">
                  <c:v>11.730157999999999</c:v>
                </c:pt>
                <c:pt idx="82">
                  <c:v>11.227659999999998</c:v>
                </c:pt>
                <c:pt idx="83">
                  <c:v>10.715331000000001</c:v>
                </c:pt>
                <c:pt idx="84">
                  <c:v>10.054927000000001</c:v>
                </c:pt>
                <c:pt idx="85">
                  <c:v>9.4029120000000006</c:v>
                </c:pt>
                <c:pt idx="86">
                  <c:v>9.047270999999995</c:v>
                </c:pt>
                <c:pt idx="87">
                  <c:v>8.6723200000000009</c:v>
                </c:pt>
                <c:pt idx="88">
                  <c:v>8.1727390000000053</c:v>
                </c:pt>
                <c:pt idx="89">
                  <c:v>7.3743479999999995</c:v>
                </c:pt>
                <c:pt idx="90">
                  <c:v>6.9518341999999995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938-4710-92B1-8EBCDAE0D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854080"/>
        <c:axId val="63856000"/>
      </c:scatterChart>
      <c:valAx>
        <c:axId val="63854080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856000"/>
        <c:crosses val="autoZero"/>
        <c:crossBetween val="midCat"/>
      </c:valAx>
      <c:valAx>
        <c:axId val="63856000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Hours per 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854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Care Female</c:v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Data'!$S$15:$S$105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2.6672210000000014</c:v>
                </c:pt>
                <c:pt idx="11">
                  <c:v>2.5677289999999999</c:v>
                </c:pt>
                <c:pt idx="12">
                  <c:v>2.4682369999999998</c:v>
                </c:pt>
                <c:pt idx="13">
                  <c:v>2.4457439999999986</c:v>
                </c:pt>
                <c:pt idx="14">
                  <c:v>2.5679750000000001</c:v>
                </c:pt>
                <c:pt idx="15">
                  <c:v>2.8210889999999988</c:v>
                </c:pt>
                <c:pt idx="16">
                  <c:v>3.3653999999999997</c:v>
                </c:pt>
                <c:pt idx="17">
                  <c:v>4.1080589999999972</c:v>
                </c:pt>
                <c:pt idx="18">
                  <c:v>4.9358510000000004</c:v>
                </c:pt>
                <c:pt idx="19">
                  <c:v>5.8923169999999967</c:v>
                </c:pt>
                <c:pt idx="20">
                  <c:v>6.9744469999999996</c:v>
                </c:pt>
                <c:pt idx="21">
                  <c:v>7.9777000000000013</c:v>
                </c:pt>
                <c:pt idx="22">
                  <c:v>8.9041990000000002</c:v>
                </c:pt>
                <c:pt idx="23">
                  <c:v>9.765212</c:v>
                </c:pt>
                <c:pt idx="24">
                  <c:v>10.5458</c:v>
                </c:pt>
                <c:pt idx="25">
                  <c:v>11.23541</c:v>
                </c:pt>
                <c:pt idx="26">
                  <c:v>11.636219999999998</c:v>
                </c:pt>
                <c:pt idx="27">
                  <c:v>11.851740000000007</c:v>
                </c:pt>
                <c:pt idx="28">
                  <c:v>11.787040000000001</c:v>
                </c:pt>
                <c:pt idx="29">
                  <c:v>11.48911</c:v>
                </c:pt>
                <c:pt idx="30">
                  <c:v>11.141389999999999</c:v>
                </c:pt>
                <c:pt idx="31">
                  <c:v>10.918209999999998</c:v>
                </c:pt>
                <c:pt idx="32">
                  <c:v>11.018219999999999</c:v>
                </c:pt>
                <c:pt idx="33">
                  <c:v>11.302810000000004</c:v>
                </c:pt>
                <c:pt idx="34">
                  <c:v>11.65691</c:v>
                </c:pt>
                <c:pt idx="35">
                  <c:v>11.70745</c:v>
                </c:pt>
                <c:pt idx="36">
                  <c:v>11.243830000000001</c:v>
                </c:pt>
                <c:pt idx="37">
                  <c:v>10.538609999999998</c:v>
                </c:pt>
                <c:pt idx="38">
                  <c:v>9.5194750000000035</c:v>
                </c:pt>
                <c:pt idx="39">
                  <c:v>8.5340209999999992</c:v>
                </c:pt>
                <c:pt idx="40">
                  <c:v>7.8215919999999972</c:v>
                </c:pt>
                <c:pt idx="41">
                  <c:v>7.1496919999999999</c:v>
                </c:pt>
                <c:pt idx="42">
                  <c:v>6.570487</c:v>
                </c:pt>
                <c:pt idx="43">
                  <c:v>6.1210610000000001</c:v>
                </c:pt>
                <c:pt idx="44">
                  <c:v>5.6879989999999969</c:v>
                </c:pt>
                <c:pt idx="45">
                  <c:v>5.2229429999999972</c:v>
                </c:pt>
                <c:pt idx="46">
                  <c:v>4.892464999999997</c:v>
                </c:pt>
                <c:pt idx="47">
                  <c:v>4.6276389999999967</c:v>
                </c:pt>
                <c:pt idx="48">
                  <c:v>4.378262000000003</c:v>
                </c:pt>
                <c:pt idx="49">
                  <c:v>4.189832</c:v>
                </c:pt>
                <c:pt idx="50">
                  <c:v>4.0611149999999956</c:v>
                </c:pt>
                <c:pt idx="51">
                  <c:v>3.8915089999999983</c:v>
                </c:pt>
                <c:pt idx="52">
                  <c:v>3.7520009999999986</c:v>
                </c:pt>
                <c:pt idx="53">
                  <c:v>3.6096049999999997</c:v>
                </c:pt>
                <c:pt idx="54">
                  <c:v>3.4862679999999986</c:v>
                </c:pt>
                <c:pt idx="55">
                  <c:v>3.3828109999999985</c:v>
                </c:pt>
                <c:pt idx="56">
                  <c:v>3.3550519999999984</c:v>
                </c:pt>
                <c:pt idx="57">
                  <c:v>3.329971</c:v>
                </c:pt>
                <c:pt idx="58">
                  <c:v>3.3042679999999987</c:v>
                </c:pt>
                <c:pt idx="59">
                  <c:v>3.2973910000000015</c:v>
                </c:pt>
                <c:pt idx="60">
                  <c:v>3.2764199999999986</c:v>
                </c:pt>
                <c:pt idx="61">
                  <c:v>3.251979</c:v>
                </c:pt>
                <c:pt idx="62">
                  <c:v>3.2637700000000014</c:v>
                </c:pt>
                <c:pt idx="63">
                  <c:v>3.2463570000000002</c:v>
                </c:pt>
                <c:pt idx="64">
                  <c:v>3.2585869999999999</c:v>
                </c:pt>
                <c:pt idx="65">
                  <c:v>3.2065630000000001</c:v>
                </c:pt>
                <c:pt idx="66">
                  <c:v>3.1540659999999985</c:v>
                </c:pt>
                <c:pt idx="67">
                  <c:v>3.0670959999999998</c:v>
                </c:pt>
                <c:pt idx="68">
                  <c:v>2.9650579999999986</c:v>
                </c:pt>
                <c:pt idx="69">
                  <c:v>2.8194329999999983</c:v>
                </c:pt>
                <c:pt idx="70">
                  <c:v>2.7416579999999997</c:v>
                </c:pt>
                <c:pt idx="71">
                  <c:v>2.693943</c:v>
                </c:pt>
                <c:pt idx="72">
                  <c:v>2.6583169999999998</c:v>
                </c:pt>
                <c:pt idx="73">
                  <c:v>2.6113219999999999</c:v>
                </c:pt>
                <c:pt idx="74">
                  <c:v>2.5303419999999988</c:v>
                </c:pt>
                <c:pt idx="75">
                  <c:v>2.3919599999999983</c:v>
                </c:pt>
                <c:pt idx="76">
                  <c:v>2.2308810000000001</c:v>
                </c:pt>
                <c:pt idx="77">
                  <c:v>2.0690149999999998</c:v>
                </c:pt>
                <c:pt idx="78">
                  <c:v>1.963884</c:v>
                </c:pt>
                <c:pt idx="79">
                  <c:v>1.8922130000000001</c:v>
                </c:pt>
                <c:pt idx="80">
                  <c:v>1.8560410000000001</c:v>
                </c:pt>
                <c:pt idx="81">
                  <c:v>1.830166</c:v>
                </c:pt>
                <c:pt idx="82">
                  <c:v>1.7950120000000001</c:v>
                </c:pt>
                <c:pt idx="83">
                  <c:v>1.6574869999999999</c:v>
                </c:pt>
                <c:pt idx="84">
                  <c:v>1.5550109999999999</c:v>
                </c:pt>
                <c:pt idx="85">
                  <c:v>1.4043059999999998</c:v>
                </c:pt>
                <c:pt idx="86">
                  <c:v>1.2315789999999998</c:v>
                </c:pt>
                <c:pt idx="87">
                  <c:v>1.0775329999999999</c:v>
                </c:pt>
                <c:pt idx="88">
                  <c:v>0.94276910000000003</c:v>
                </c:pt>
                <c:pt idx="89">
                  <c:v>0.79395479999999996</c:v>
                </c:pt>
                <c:pt idx="90">
                  <c:v>0.64542650000000001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0C-4A0E-81F2-D29823588B1D}"/>
            </c:ext>
          </c:extLst>
        </c:ser>
        <c:ser>
          <c:idx val="1"/>
          <c:order val="1"/>
          <c:tx>
            <c:v>YL Care Male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Data'!$T$15:$T$105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1.0245820000000001</c:v>
                </c:pt>
                <c:pt idx="11">
                  <c:v>1.1478259999999998</c:v>
                </c:pt>
                <c:pt idx="12">
                  <c:v>1.2710699999999993</c:v>
                </c:pt>
                <c:pt idx="13">
                  <c:v>1.4058799999999994</c:v>
                </c:pt>
                <c:pt idx="14">
                  <c:v>1.577842</c:v>
                </c:pt>
                <c:pt idx="15">
                  <c:v>1.7601659999999999</c:v>
                </c:pt>
                <c:pt idx="16">
                  <c:v>1.9280330000000001</c:v>
                </c:pt>
                <c:pt idx="17">
                  <c:v>2.0565559999999983</c:v>
                </c:pt>
                <c:pt idx="18">
                  <c:v>2.1482030000000001</c:v>
                </c:pt>
                <c:pt idx="19">
                  <c:v>2.2173039999999999</c:v>
                </c:pt>
                <c:pt idx="20">
                  <c:v>2.2527140000000001</c:v>
                </c:pt>
                <c:pt idx="21">
                  <c:v>2.2949540000000002</c:v>
                </c:pt>
                <c:pt idx="22">
                  <c:v>2.3558919999999985</c:v>
                </c:pt>
                <c:pt idx="23">
                  <c:v>2.4438469999999985</c:v>
                </c:pt>
                <c:pt idx="24">
                  <c:v>2.5319379999999998</c:v>
                </c:pt>
                <c:pt idx="25">
                  <c:v>2.6475590000000002</c:v>
                </c:pt>
                <c:pt idx="26">
                  <c:v>2.7720499999999983</c:v>
                </c:pt>
                <c:pt idx="27">
                  <c:v>2.9197599999999984</c:v>
                </c:pt>
                <c:pt idx="28">
                  <c:v>3.0580539999999985</c:v>
                </c:pt>
                <c:pt idx="29">
                  <c:v>3.2077499999999999</c:v>
                </c:pt>
                <c:pt idx="30">
                  <c:v>3.3365609999999983</c:v>
                </c:pt>
                <c:pt idx="31">
                  <c:v>3.4361159999999988</c:v>
                </c:pt>
                <c:pt idx="32">
                  <c:v>3.5033920000000012</c:v>
                </c:pt>
                <c:pt idx="33">
                  <c:v>3.594077</c:v>
                </c:pt>
                <c:pt idx="34">
                  <c:v>3.6692300000000002</c:v>
                </c:pt>
                <c:pt idx="35">
                  <c:v>3.754775</c:v>
                </c:pt>
                <c:pt idx="36">
                  <c:v>3.8372949999999997</c:v>
                </c:pt>
                <c:pt idx="37">
                  <c:v>3.9054089999999984</c:v>
                </c:pt>
                <c:pt idx="38">
                  <c:v>3.9018709999999985</c:v>
                </c:pt>
                <c:pt idx="39">
                  <c:v>3.874139</c:v>
                </c:pt>
                <c:pt idx="40">
                  <c:v>3.8725649999999985</c:v>
                </c:pt>
                <c:pt idx="41">
                  <c:v>3.8584449999999979</c:v>
                </c:pt>
                <c:pt idx="42">
                  <c:v>3.8754239999999989</c:v>
                </c:pt>
                <c:pt idx="43">
                  <c:v>3.8981759999999985</c:v>
                </c:pt>
                <c:pt idx="44">
                  <c:v>3.8890009999999986</c:v>
                </c:pt>
                <c:pt idx="45">
                  <c:v>3.788818</c:v>
                </c:pt>
                <c:pt idx="46">
                  <c:v>3.6443840000000014</c:v>
                </c:pt>
                <c:pt idx="47">
                  <c:v>3.4758089999999973</c:v>
                </c:pt>
                <c:pt idx="48">
                  <c:v>3.322136</c:v>
                </c:pt>
                <c:pt idx="49">
                  <c:v>3.1823800000000002</c:v>
                </c:pt>
                <c:pt idx="50">
                  <c:v>3.098179</c:v>
                </c:pt>
                <c:pt idx="51">
                  <c:v>3.0250399999999997</c:v>
                </c:pt>
                <c:pt idx="52">
                  <c:v>2.9062729999999983</c:v>
                </c:pt>
                <c:pt idx="53">
                  <c:v>2.7340800000000001</c:v>
                </c:pt>
                <c:pt idx="54">
                  <c:v>2.5768259999999983</c:v>
                </c:pt>
                <c:pt idx="55">
                  <c:v>2.4756439999999977</c:v>
                </c:pt>
                <c:pt idx="56">
                  <c:v>2.4250039999999986</c:v>
                </c:pt>
                <c:pt idx="57">
                  <c:v>2.4334009999999986</c:v>
                </c:pt>
                <c:pt idx="58">
                  <c:v>2.6005020000000001</c:v>
                </c:pt>
                <c:pt idx="59">
                  <c:v>2.717158</c:v>
                </c:pt>
                <c:pt idx="60">
                  <c:v>2.7999589999999985</c:v>
                </c:pt>
                <c:pt idx="61">
                  <c:v>2.9103649999999988</c:v>
                </c:pt>
                <c:pt idx="62">
                  <c:v>3.0227539999999986</c:v>
                </c:pt>
                <c:pt idx="63">
                  <c:v>3.0554959999999989</c:v>
                </c:pt>
                <c:pt idx="64">
                  <c:v>3.2843860000000014</c:v>
                </c:pt>
                <c:pt idx="65">
                  <c:v>3.5647280000000001</c:v>
                </c:pt>
                <c:pt idx="66">
                  <c:v>3.829161</c:v>
                </c:pt>
                <c:pt idx="67">
                  <c:v>4.065210999999997</c:v>
                </c:pt>
                <c:pt idx="68">
                  <c:v>4.2214749999999972</c:v>
                </c:pt>
                <c:pt idx="69">
                  <c:v>4.147761</c:v>
                </c:pt>
                <c:pt idx="70">
                  <c:v>4.0862710000000027</c:v>
                </c:pt>
                <c:pt idx="71">
                  <c:v>4.049063000000003</c:v>
                </c:pt>
                <c:pt idx="72">
                  <c:v>4.0624869999999955</c:v>
                </c:pt>
                <c:pt idx="73">
                  <c:v>4.1289789999999966</c:v>
                </c:pt>
                <c:pt idx="74">
                  <c:v>4.2097949999999997</c:v>
                </c:pt>
                <c:pt idx="75">
                  <c:v>4.2829179999999969</c:v>
                </c:pt>
                <c:pt idx="76">
                  <c:v>4.3370769999999972</c:v>
                </c:pt>
                <c:pt idx="77">
                  <c:v>4.4617610000000028</c:v>
                </c:pt>
                <c:pt idx="78">
                  <c:v>4.5597899999999996</c:v>
                </c:pt>
                <c:pt idx="79">
                  <c:v>4.6447299999999974</c:v>
                </c:pt>
                <c:pt idx="80">
                  <c:v>4.8318779999999997</c:v>
                </c:pt>
                <c:pt idx="81">
                  <c:v>4.9263849999999971</c:v>
                </c:pt>
                <c:pt idx="82">
                  <c:v>4.8952390000000001</c:v>
                </c:pt>
                <c:pt idx="83">
                  <c:v>4.4907290000000026</c:v>
                </c:pt>
                <c:pt idx="84">
                  <c:v>4.2085220000000003</c:v>
                </c:pt>
                <c:pt idx="85">
                  <c:v>3.8606129999999985</c:v>
                </c:pt>
                <c:pt idx="86">
                  <c:v>3.7736130000000001</c:v>
                </c:pt>
                <c:pt idx="87">
                  <c:v>3.845723</c:v>
                </c:pt>
                <c:pt idx="88">
                  <c:v>2.8054509999999988</c:v>
                </c:pt>
                <c:pt idx="89">
                  <c:v>1.9795229999999999</c:v>
                </c:pt>
                <c:pt idx="90">
                  <c:v>1.154164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40C-4A0E-81F2-D29823588B1D}"/>
            </c:ext>
          </c:extLst>
        </c:ser>
        <c:ser>
          <c:idx val="4"/>
          <c:order val="2"/>
          <c:tx>
            <c:v>YL Housework Female</c:v>
          </c:tx>
          <c:spPr>
            <a:ln w="19050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Data'!$V$15:$V$105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13.222060000000001</c:v>
                </c:pt>
                <c:pt idx="11">
                  <c:v>14.331379999999999</c:v>
                </c:pt>
                <c:pt idx="12">
                  <c:v>15.44069</c:v>
                </c:pt>
                <c:pt idx="13">
                  <c:v>16.376639999999981</c:v>
                </c:pt>
                <c:pt idx="14">
                  <c:v>17.035850000000011</c:v>
                </c:pt>
                <c:pt idx="15">
                  <c:v>17.431260000000005</c:v>
                </c:pt>
                <c:pt idx="16">
                  <c:v>17.677969999999998</c:v>
                </c:pt>
                <c:pt idx="17">
                  <c:v>17.784980000000001</c:v>
                </c:pt>
                <c:pt idx="18">
                  <c:v>17.975809999999989</c:v>
                </c:pt>
                <c:pt idx="19">
                  <c:v>18.19680000000001</c:v>
                </c:pt>
                <c:pt idx="20">
                  <c:v>18.490369999999984</c:v>
                </c:pt>
                <c:pt idx="21">
                  <c:v>18.72888</c:v>
                </c:pt>
                <c:pt idx="22">
                  <c:v>19.01521</c:v>
                </c:pt>
                <c:pt idx="23">
                  <c:v>19.228509999999986</c:v>
                </c:pt>
                <c:pt idx="24">
                  <c:v>19.384779999999989</c:v>
                </c:pt>
                <c:pt idx="25">
                  <c:v>19.51811</c:v>
                </c:pt>
                <c:pt idx="26">
                  <c:v>19.679220000000001</c:v>
                </c:pt>
                <c:pt idx="27">
                  <c:v>19.759450000000001</c:v>
                </c:pt>
                <c:pt idx="28">
                  <c:v>19.784139999999983</c:v>
                </c:pt>
                <c:pt idx="29">
                  <c:v>19.841719999999984</c:v>
                </c:pt>
                <c:pt idx="30">
                  <c:v>19.859800000000011</c:v>
                </c:pt>
                <c:pt idx="31">
                  <c:v>19.842490000000002</c:v>
                </c:pt>
                <c:pt idx="32">
                  <c:v>19.834520000000001</c:v>
                </c:pt>
                <c:pt idx="33">
                  <c:v>19.816379999999999</c:v>
                </c:pt>
                <c:pt idx="34">
                  <c:v>19.762369999999983</c:v>
                </c:pt>
                <c:pt idx="35">
                  <c:v>19.656279999999999</c:v>
                </c:pt>
                <c:pt idx="36">
                  <c:v>19.458119999999983</c:v>
                </c:pt>
                <c:pt idx="37">
                  <c:v>19.231629999999988</c:v>
                </c:pt>
                <c:pt idx="38">
                  <c:v>19.014820000000011</c:v>
                </c:pt>
                <c:pt idx="39">
                  <c:v>18.747920000000001</c:v>
                </c:pt>
                <c:pt idx="40">
                  <c:v>18.601250000000011</c:v>
                </c:pt>
                <c:pt idx="41">
                  <c:v>18.458409999999983</c:v>
                </c:pt>
                <c:pt idx="42">
                  <c:v>18.286819999999985</c:v>
                </c:pt>
                <c:pt idx="43">
                  <c:v>17.99694999999998</c:v>
                </c:pt>
                <c:pt idx="44">
                  <c:v>17.67632</c:v>
                </c:pt>
                <c:pt idx="45">
                  <c:v>17.391919999999999</c:v>
                </c:pt>
                <c:pt idx="46">
                  <c:v>17.440999999999985</c:v>
                </c:pt>
                <c:pt idx="47">
                  <c:v>17.827819999999999</c:v>
                </c:pt>
                <c:pt idx="48">
                  <c:v>17.877330000000001</c:v>
                </c:pt>
                <c:pt idx="49">
                  <c:v>18.14602</c:v>
                </c:pt>
                <c:pt idx="50">
                  <c:v>17.964179999999985</c:v>
                </c:pt>
                <c:pt idx="51">
                  <c:v>17.428579999999982</c:v>
                </c:pt>
                <c:pt idx="52">
                  <c:v>16.696300000000001</c:v>
                </c:pt>
                <c:pt idx="53">
                  <c:v>16.111980000000017</c:v>
                </c:pt>
                <c:pt idx="54">
                  <c:v>15.517969999999998</c:v>
                </c:pt>
                <c:pt idx="55">
                  <c:v>15.00361</c:v>
                </c:pt>
                <c:pt idx="56">
                  <c:v>14.67151</c:v>
                </c:pt>
                <c:pt idx="57">
                  <c:v>14.30728</c:v>
                </c:pt>
                <c:pt idx="58">
                  <c:v>13.96184</c:v>
                </c:pt>
                <c:pt idx="59">
                  <c:v>13.727769999999998</c:v>
                </c:pt>
                <c:pt idx="60">
                  <c:v>13.651260000000001</c:v>
                </c:pt>
                <c:pt idx="61">
                  <c:v>13.670670000000001</c:v>
                </c:pt>
                <c:pt idx="62">
                  <c:v>13.732919999999998</c:v>
                </c:pt>
                <c:pt idx="63">
                  <c:v>13.744139999999998</c:v>
                </c:pt>
                <c:pt idx="64">
                  <c:v>13.649610000000001</c:v>
                </c:pt>
                <c:pt idx="65">
                  <c:v>13.43216</c:v>
                </c:pt>
                <c:pt idx="66">
                  <c:v>13.15028</c:v>
                </c:pt>
                <c:pt idx="67">
                  <c:v>12.839830000000005</c:v>
                </c:pt>
                <c:pt idx="68">
                  <c:v>12.523160000000001</c:v>
                </c:pt>
                <c:pt idx="69">
                  <c:v>12.225860000000001</c:v>
                </c:pt>
                <c:pt idx="70">
                  <c:v>11.92238</c:v>
                </c:pt>
                <c:pt idx="71">
                  <c:v>11.567350000000001</c:v>
                </c:pt>
                <c:pt idx="72">
                  <c:v>11.274470000000001</c:v>
                </c:pt>
                <c:pt idx="73">
                  <c:v>10.86726</c:v>
                </c:pt>
                <c:pt idx="74">
                  <c:v>10.547659999999999</c:v>
                </c:pt>
                <c:pt idx="75">
                  <c:v>10.16461</c:v>
                </c:pt>
                <c:pt idx="76">
                  <c:v>9.8221000000000007</c:v>
                </c:pt>
                <c:pt idx="77">
                  <c:v>9.3955190000000055</c:v>
                </c:pt>
                <c:pt idx="78">
                  <c:v>8.9841870000000004</c:v>
                </c:pt>
                <c:pt idx="79">
                  <c:v>8.5884500000000035</c:v>
                </c:pt>
                <c:pt idx="80">
                  <c:v>8.2398000000000007</c:v>
                </c:pt>
                <c:pt idx="81">
                  <c:v>7.8630509999999969</c:v>
                </c:pt>
                <c:pt idx="82">
                  <c:v>7.5742919999999998</c:v>
                </c:pt>
                <c:pt idx="83">
                  <c:v>7.2752280000000029</c:v>
                </c:pt>
                <c:pt idx="84">
                  <c:v>6.999816</c:v>
                </c:pt>
                <c:pt idx="85">
                  <c:v>6.7212589999999999</c:v>
                </c:pt>
                <c:pt idx="86">
                  <c:v>6.4422540000000001</c:v>
                </c:pt>
                <c:pt idx="87">
                  <c:v>6.1780730000000004</c:v>
                </c:pt>
                <c:pt idx="88">
                  <c:v>5.8995639999999998</c:v>
                </c:pt>
                <c:pt idx="89">
                  <c:v>5.6335480000000002</c:v>
                </c:pt>
                <c:pt idx="90">
                  <c:v>5.3675319999999944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40C-4A0E-81F2-D29823588B1D}"/>
            </c:ext>
          </c:extLst>
        </c:ser>
        <c:ser>
          <c:idx val="5"/>
          <c:order val="3"/>
          <c:tx>
            <c:v>YL Housework Male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Data'!$W$15:$W$105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7.4729520000000003</c:v>
                </c:pt>
                <c:pt idx="11">
                  <c:v>7.3548119999999946</c:v>
                </c:pt>
                <c:pt idx="12">
                  <c:v>7.236671000000003</c:v>
                </c:pt>
                <c:pt idx="13">
                  <c:v>7.1046699999999996</c:v>
                </c:pt>
                <c:pt idx="14">
                  <c:v>6.8994669999999996</c:v>
                </c:pt>
                <c:pt idx="15">
                  <c:v>6.6591699999999996</c:v>
                </c:pt>
                <c:pt idx="16">
                  <c:v>6.3888139999999973</c:v>
                </c:pt>
                <c:pt idx="17">
                  <c:v>6.0832889999999997</c:v>
                </c:pt>
                <c:pt idx="18">
                  <c:v>5.7380180000000003</c:v>
                </c:pt>
                <c:pt idx="19">
                  <c:v>5.4110030000000027</c:v>
                </c:pt>
                <c:pt idx="20">
                  <c:v>5.1223209999999977</c:v>
                </c:pt>
                <c:pt idx="21">
                  <c:v>4.8058999999999985</c:v>
                </c:pt>
                <c:pt idx="22">
                  <c:v>4.5540819999999966</c:v>
                </c:pt>
                <c:pt idx="23">
                  <c:v>4.3425739999999973</c:v>
                </c:pt>
                <c:pt idx="24">
                  <c:v>4.1199359999999956</c:v>
                </c:pt>
                <c:pt idx="25">
                  <c:v>3.9140579999999985</c:v>
                </c:pt>
                <c:pt idx="26">
                  <c:v>3.7784930000000001</c:v>
                </c:pt>
                <c:pt idx="27">
                  <c:v>3.6457160000000002</c:v>
                </c:pt>
                <c:pt idx="28">
                  <c:v>3.5607240000000013</c:v>
                </c:pt>
                <c:pt idx="29">
                  <c:v>3.5239980000000002</c:v>
                </c:pt>
                <c:pt idx="30">
                  <c:v>3.4726599999999972</c:v>
                </c:pt>
                <c:pt idx="31">
                  <c:v>3.4304799999999989</c:v>
                </c:pt>
                <c:pt idx="32">
                  <c:v>3.403619</c:v>
                </c:pt>
                <c:pt idx="33">
                  <c:v>3.3536589999999973</c:v>
                </c:pt>
                <c:pt idx="34">
                  <c:v>3.3360569999999972</c:v>
                </c:pt>
                <c:pt idx="35">
                  <c:v>3.3086179999999987</c:v>
                </c:pt>
                <c:pt idx="36">
                  <c:v>3.2568429999999973</c:v>
                </c:pt>
                <c:pt idx="37">
                  <c:v>3.1843499999999998</c:v>
                </c:pt>
                <c:pt idx="38">
                  <c:v>3.1321240000000001</c:v>
                </c:pt>
                <c:pt idx="39">
                  <c:v>3.0663770000000001</c:v>
                </c:pt>
                <c:pt idx="40">
                  <c:v>3.0424769999999985</c:v>
                </c:pt>
                <c:pt idx="41">
                  <c:v>3.046027</c:v>
                </c:pt>
                <c:pt idx="42">
                  <c:v>3.0598319999999997</c:v>
                </c:pt>
                <c:pt idx="43">
                  <c:v>3.0428389999999985</c:v>
                </c:pt>
                <c:pt idx="44">
                  <c:v>2.9924409999999972</c:v>
                </c:pt>
                <c:pt idx="45">
                  <c:v>2.9186249999999987</c:v>
                </c:pt>
                <c:pt idx="46">
                  <c:v>2.8075899999999998</c:v>
                </c:pt>
                <c:pt idx="47">
                  <c:v>2.7170579999999998</c:v>
                </c:pt>
                <c:pt idx="48">
                  <c:v>2.6176849999999998</c:v>
                </c:pt>
                <c:pt idx="49">
                  <c:v>2.5399069999999986</c:v>
                </c:pt>
                <c:pt idx="50">
                  <c:v>2.4623140000000001</c:v>
                </c:pt>
                <c:pt idx="51">
                  <c:v>2.3934659999999983</c:v>
                </c:pt>
                <c:pt idx="52">
                  <c:v>2.3622869999999985</c:v>
                </c:pt>
                <c:pt idx="53">
                  <c:v>2.3482079999999987</c:v>
                </c:pt>
                <c:pt idx="54">
                  <c:v>2.3438149999999998</c:v>
                </c:pt>
                <c:pt idx="55">
                  <c:v>2.3441209999999999</c:v>
                </c:pt>
                <c:pt idx="56">
                  <c:v>2.3255729999999986</c:v>
                </c:pt>
                <c:pt idx="57">
                  <c:v>2.2547540000000001</c:v>
                </c:pt>
                <c:pt idx="58">
                  <c:v>2.19896</c:v>
                </c:pt>
                <c:pt idx="59">
                  <c:v>2.1639720000000002</c:v>
                </c:pt>
                <c:pt idx="60">
                  <c:v>2.1616140000000001</c:v>
                </c:pt>
                <c:pt idx="61">
                  <c:v>2.226963</c:v>
                </c:pt>
                <c:pt idx="62">
                  <c:v>2.3173279999999998</c:v>
                </c:pt>
                <c:pt idx="63">
                  <c:v>2.4103619999999997</c:v>
                </c:pt>
                <c:pt idx="64">
                  <c:v>2.4537390000000001</c:v>
                </c:pt>
                <c:pt idx="65">
                  <c:v>2.51918</c:v>
                </c:pt>
                <c:pt idx="66">
                  <c:v>2.6022279999999998</c:v>
                </c:pt>
                <c:pt idx="67">
                  <c:v>2.7115390000000001</c:v>
                </c:pt>
                <c:pt idx="68">
                  <c:v>2.8560349999999985</c:v>
                </c:pt>
                <c:pt idx="69">
                  <c:v>3.0048539999999986</c:v>
                </c:pt>
                <c:pt idx="70">
                  <c:v>3.1072240000000013</c:v>
                </c:pt>
                <c:pt idx="71">
                  <c:v>3.1439640000000013</c:v>
                </c:pt>
                <c:pt idx="72">
                  <c:v>3.1275599999999999</c:v>
                </c:pt>
                <c:pt idx="73">
                  <c:v>3.0666929999999986</c:v>
                </c:pt>
                <c:pt idx="74">
                  <c:v>3.0007190000000001</c:v>
                </c:pt>
                <c:pt idx="75">
                  <c:v>2.9169059999999982</c:v>
                </c:pt>
                <c:pt idx="76">
                  <c:v>2.7724249999999997</c:v>
                </c:pt>
                <c:pt idx="77">
                  <c:v>2.5921519999999987</c:v>
                </c:pt>
                <c:pt idx="78">
                  <c:v>2.3767469999999973</c:v>
                </c:pt>
                <c:pt idx="79">
                  <c:v>2.1377940000000013</c:v>
                </c:pt>
                <c:pt idx="80">
                  <c:v>1.9540540000000006</c:v>
                </c:pt>
                <c:pt idx="81">
                  <c:v>1.7949759999999999</c:v>
                </c:pt>
                <c:pt idx="82">
                  <c:v>1.6481190000000001</c:v>
                </c:pt>
                <c:pt idx="83">
                  <c:v>1.5003470000000001</c:v>
                </c:pt>
                <c:pt idx="84">
                  <c:v>1.389832</c:v>
                </c:pt>
                <c:pt idx="85">
                  <c:v>1.2424329999999999</c:v>
                </c:pt>
                <c:pt idx="86">
                  <c:v>1.1087689999999999</c:v>
                </c:pt>
                <c:pt idx="87">
                  <c:v>1.0059019999999994</c:v>
                </c:pt>
                <c:pt idx="88">
                  <c:v>0.92125539999999961</c:v>
                </c:pt>
                <c:pt idx="89">
                  <c:v>0.84452519999999998</c:v>
                </c:pt>
                <c:pt idx="90">
                  <c:v>0.76869100000000079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40C-4A0E-81F2-D29823588B1D}"/>
            </c:ext>
          </c:extLst>
        </c:ser>
        <c:ser>
          <c:idx val="3"/>
          <c:order val="4"/>
          <c:tx>
            <c:v>C Care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Data'!$U$15:$U$105</c:f>
              <c:numCache>
                <c:formatCode>_(* #,##0_);_(* \(#,##0\);_(* "-"??_);_(@_)</c:formatCode>
                <c:ptCount val="91"/>
                <c:pt idx="0">
                  <c:v>27.58553999999998</c:v>
                </c:pt>
                <c:pt idx="1">
                  <c:v>19.145150000000001</c:v>
                </c:pt>
                <c:pt idx="2">
                  <c:v>15.569510000000006</c:v>
                </c:pt>
                <c:pt idx="3">
                  <c:v>11.583300000000001</c:v>
                </c:pt>
                <c:pt idx="4">
                  <c:v>8.2830570000000012</c:v>
                </c:pt>
                <c:pt idx="5">
                  <c:v>5.9406420000000031</c:v>
                </c:pt>
                <c:pt idx="6">
                  <c:v>4.3512519999999997</c:v>
                </c:pt>
                <c:pt idx="7">
                  <c:v>3.3260629999999982</c:v>
                </c:pt>
                <c:pt idx="8">
                  <c:v>2.4496899999999986</c:v>
                </c:pt>
                <c:pt idx="9">
                  <c:v>1.8919389999999998</c:v>
                </c:pt>
                <c:pt idx="10">
                  <c:v>1.5468089999999999</c:v>
                </c:pt>
                <c:pt idx="11">
                  <c:v>1.2474969999999994</c:v>
                </c:pt>
                <c:pt idx="12">
                  <c:v>1.0113799999999993</c:v>
                </c:pt>
                <c:pt idx="13">
                  <c:v>0.92642780000000002</c:v>
                </c:pt>
                <c:pt idx="14">
                  <c:v>0.8952599</c:v>
                </c:pt>
                <c:pt idx="15">
                  <c:v>0.86191079999999998</c:v>
                </c:pt>
                <c:pt idx="16">
                  <c:v>0.91272750000000002</c:v>
                </c:pt>
                <c:pt idx="17">
                  <c:v>0.94470930000000031</c:v>
                </c:pt>
                <c:pt idx="18">
                  <c:v>0.42124720000000004</c:v>
                </c:pt>
                <c:pt idx="19">
                  <c:v>0.33752230000000033</c:v>
                </c:pt>
                <c:pt idx="20">
                  <c:v>0.26827310000000004</c:v>
                </c:pt>
                <c:pt idx="21">
                  <c:v>0.19634140000000008</c:v>
                </c:pt>
                <c:pt idx="22">
                  <c:v>0.14807310000000001</c:v>
                </c:pt>
                <c:pt idx="23">
                  <c:v>0.17066329999999999</c:v>
                </c:pt>
                <c:pt idx="24">
                  <c:v>0.20292640000000009</c:v>
                </c:pt>
                <c:pt idx="25">
                  <c:v>0.26017580000000001</c:v>
                </c:pt>
                <c:pt idx="26">
                  <c:v>0.31048070000000033</c:v>
                </c:pt>
                <c:pt idx="27">
                  <c:v>0.36761760000000021</c:v>
                </c:pt>
                <c:pt idx="28">
                  <c:v>0.40346120000000002</c:v>
                </c:pt>
                <c:pt idx="29">
                  <c:v>0.42437600000000031</c:v>
                </c:pt>
                <c:pt idx="30">
                  <c:v>0.38673990000000008</c:v>
                </c:pt>
                <c:pt idx="31">
                  <c:v>0.36472090000000024</c:v>
                </c:pt>
                <c:pt idx="32">
                  <c:v>0.34346240000000017</c:v>
                </c:pt>
                <c:pt idx="33">
                  <c:v>0.32620840000000018</c:v>
                </c:pt>
                <c:pt idx="34">
                  <c:v>0.33503060000000018</c:v>
                </c:pt>
                <c:pt idx="35">
                  <c:v>0.35697180000000017</c:v>
                </c:pt>
                <c:pt idx="36">
                  <c:v>0.36916040000000017</c:v>
                </c:pt>
                <c:pt idx="37">
                  <c:v>0.37144990000000017</c:v>
                </c:pt>
                <c:pt idx="38">
                  <c:v>0.36485220000000024</c:v>
                </c:pt>
                <c:pt idx="39">
                  <c:v>0.34669339999999998</c:v>
                </c:pt>
                <c:pt idx="40">
                  <c:v>0.32084140000000017</c:v>
                </c:pt>
                <c:pt idx="41">
                  <c:v>0.29261160000000008</c:v>
                </c:pt>
                <c:pt idx="42">
                  <c:v>0.27002840000000017</c:v>
                </c:pt>
                <c:pt idx="43">
                  <c:v>0.2667119</c:v>
                </c:pt>
                <c:pt idx="44">
                  <c:v>0.2631444</c:v>
                </c:pt>
                <c:pt idx="45">
                  <c:v>0.26828090000000021</c:v>
                </c:pt>
                <c:pt idx="46">
                  <c:v>0.29343870000000016</c:v>
                </c:pt>
                <c:pt idx="47">
                  <c:v>0.3378219000000004</c:v>
                </c:pt>
                <c:pt idx="48">
                  <c:v>0.37396440000000031</c:v>
                </c:pt>
                <c:pt idx="49">
                  <c:v>0.42593560000000008</c:v>
                </c:pt>
                <c:pt idx="50">
                  <c:v>0.46118360000000008</c:v>
                </c:pt>
                <c:pt idx="51">
                  <c:v>0.48073650000000001</c:v>
                </c:pt>
                <c:pt idx="52">
                  <c:v>0.46235920000000008</c:v>
                </c:pt>
                <c:pt idx="53">
                  <c:v>0.44862890000000016</c:v>
                </c:pt>
                <c:pt idx="54">
                  <c:v>0.46504960000000001</c:v>
                </c:pt>
                <c:pt idx="55">
                  <c:v>0.46920780000000001</c:v>
                </c:pt>
                <c:pt idx="56">
                  <c:v>0.49895000000000017</c:v>
                </c:pt>
                <c:pt idx="57">
                  <c:v>0.55002430000000002</c:v>
                </c:pt>
                <c:pt idx="58">
                  <c:v>0.57011889999999998</c:v>
                </c:pt>
                <c:pt idx="59">
                  <c:v>0.55187889999999995</c:v>
                </c:pt>
                <c:pt idx="60">
                  <c:v>0.52377260000000003</c:v>
                </c:pt>
                <c:pt idx="61">
                  <c:v>0.53623460000000001</c:v>
                </c:pt>
                <c:pt idx="62">
                  <c:v>0.68700459999999997</c:v>
                </c:pt>
                <c:pt idx="63">
                  <c:v>0.79014839999999997</c:v>
                </c:pt>
                <c:pt idx="64">
                  <c:v>1.0567489999999999</c:v>
                </c:pt>
                <c:pt idx="65">
                  <c:v>1.4044289999999993</c:v>
                </c:pt>
                <c:pt idx="66">
                  <c:v>1.8064689999999999</c:v>
                </c:pt>
                <c:pt idx="67">
                  <c:v>2.168812</c:v>
                </c:pt>
                <c:pt idx="68">
                  <c:v>2.4892149999999997</c:v>
                </c:pt>
                <c:pt idx="69">
                  <c:v>2.7804730000000002</c:v>
                </c:pt>
                <c:pt idx="70">
                  <c:v>2.9891830000000001</c:v>
                </c:pt>
                <c:pt idx="71">
                  <c:v>3.1233110000000015</c:v>
                </c:pt>
                <c:pt idx="72">
                  <c:v>3.2422140000000002</c:v>
                </c:pt>
                <c:pt idx="73">
                  <c:v>3.3394549999999978</c:v>
                </c:pt>
                <c:pt idx="74">
                  <c:v>3.4445610000000002</c:v>
                </c:pt>
                <c:pt idx="75">
                  <c:v>3.5344019999999987</c:v>
                </c:pt>
                <c:pt idx="76">
                  <c:v>3.5952619999999986</c:v>
                </c:pt>
                <c:pt idx="77">
                  <c:v>3.6481370000000015</c:v>
                </c:pt>
                <c:pt idx="78">
                  <c:v>3.678671</c:v>
                </c:pt>
                <c:pt idx="79">
                  <c:v>3.7737509999999999</c:v>
                </c:pt>
                <c:pt idx="80">
                  <c:v>3.8618029999999983</c:v>
                </c:pt>
                <c:pt idx="81">
                  <c:v>3.7568119999999987</c:v>
                </c:pt>
                <c:pt idx="82">
                  <c:v>3.4787349999999999</c:v>
                </c:pt>
                <c:pt idx="83">
                  <c:v>3.202887</c:v>
                </c:pt>
                <c:pt idx="84">
                  <c:v>2.7730649999999999</c:v>
                </c:pt>
                <c:pt idx="85">
                  <c:v>2.3404689999999984</c:v>
                </c:pt>
                <c:pt idx="86">
                  <c:v>2.1373840000000013</c:v>
                </c:pt>
                <c:pt idx="87">
                  <c:v>1.936965</c:v>
                </c:pt>
                <c:pt idx="88">
                  <c:v>1.5980350000000001</c:v>
                </c:pt>
                <c:pt idx="89">
                  <c:v>1.132406</c:v>
                </c:pt>
                <c:pt idx="90">
                  <c:v>0.82073220000000002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40C-4A0E-81F2-D29823588B1D}"/>
            </c:ext>
          </c:extLst>
        </c:ser>
        <c:ser>
          <c:idx val="2"/>
          <c:order val="5"/>
          <c:tx>
            <c:v>C Housework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plus"/>
            <c:size val="7"/>
            <c:spPr>
              <a:noFill/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Data'!$X$15:$X$105</c:f>
              <c:numCache>
                <c:formatCode>_(* #,##0_);_(* \(#,##0\);_(* "-"??_);_(@_)</c:formatCode>
                <c:ptCount val="91"/>
                <c:pt idx="0">
                  <c:v>7.2397859999999996</c:v>
                </c:pt>
                <c:pt idx="1">
                  <c:v>7.2039139999999975</c:v>
                </c:pt>
                <c:pt idx="2">
                  <c:v>7.1677269999999966</c:v>
                </c:pt>
                <c:pt idx="3">
                  <c:v>7.1338720000000002</c:v>
                </c:pt>
                <c:pt idx="4">
                  <c:v>7.1338239999999997</c:v>
                </c:pt>
                <c:pt idx="5">
                  <c:v>7.1503589999999972</c:v>
                </c:pt>
                <c:pt idx="6">
                  <c:v>7.2328469999999996</c:v>
                </c:pt>
                <c:pt idx="7">
                  <c:v>7.3677659999999969</c:v>
                </c:pt>
                <c:pt idx="8">
                  <c:v>7.5642269999999971</c:v>
                </c:pt>
                <c:pt idx="9">
                  <c:v>7.7999960000000002</c:v>
                </c:pt>
                <c:pt idx="10">
                  <c:v>8.0902170000000009</c:v>
                </c:pt>
                <c:pt idx="11">
                  <c:v>8.3339179999999988</c:v>
                </c:pt>
                <c:pt idx="12">
                  <c:v>8.5462429999999987</c:v>
                </c:pt>
                <c:pt idx="13">
                  <c:v>8.6754150000000028</c:v>
                </c:pt>
                <c:pt idx="14">
                  <c:v>8.7385039999999989</c:v>
                </c:pt>
                <c:pt idx="15">
                  <c:v>8.7261979999999983</c:v>
                </c:pt>
                <c:pt idx="16">
                  <c:v>8.6745930000000016</c:v>
                </c:pt>
                <c:pt idx="17">
                  <c:v>8.61951</c:v>
                </c:pt>
                <c:pt idx="18">
                  <c:v>8.5581390000000006</c:v>
                </c:pt>
                <c:pt idx="19">
                  <c:v>8.4745240000000006</c:v>
                </c:pt>
                <c:pt idx="20">
                  <c:v>8.3956860000000084</c:v>
                </c:pt>
                <c:pt idx="21">
                  <c:v>8.3151710000000012</c:v>
                </c:pt>
                <c:pt idx="22">
                  <c:v>8.203894</c:v>
                </c:pt>
                <c:pt idx="23">
                  <c:v>8.0721330000000027</c:v>
                </c:pt>
                <c:pt idx="24">
                  <c:v>7.9527260000000002</c:v>
                </c:pt>
                <c:pt idx="25">
                  <c:v>7.840719</c:v>
                </c:pt>
                <c:pt idx="26">
                  <c:v>7.7379680000000004</c:v>
                </c:pt>
                <c:pt idx="27">
                  <c:v>7.6647359999999951</c:v>
                </c:pt>
                <c:pt idx="28">
                  <c:v>7.613959999999997</c:v>
                </c:pt>
                <c:pt idx="29">
                  <c:v>7.5606479999999996</c:v>
                </c:pt>
                <c:pt idx="30">
                  <c:v>7.5180539999999985</c:v>
                </c:pt>
                <c:pt idx="31">
                  <c:v>7.5103020000000003</c:v>
                </c:pt>
                <c:pt idx="32">
                  <c:v>7.5345439999999995</c:v>
                </c:pt>
                <c:pt idx="33">
                  <c:v>7.5636970000000003</c:v>
                </c:pt>
                <c:pt idx="34">
                  <c:v>7.6345929999999971</c:v>
                </c:pt>
                <c:pt idx="35">
                  <c:v>7.7198549999999972</c:v>
                </c:pt>
                <c:pt idx="36">
                  <c:v>7.8138099999999975</c:v>
                </c:pt>
                <c:pt idx="37">
                  <c:v>7.88971</c:v>
                </c:pt>
                <c:pt idx="38">
                  <c:v>7.9660279999999997</c:v>
                </c:pt>
                <c:pt idx="39">
                  <c:v>8.0315919999999998</c:v>
                </c:pt>
                <c:pt idx="40">
                  <c:v>8.125299</c:v>
                </c:pt>
                <c:pt idx="41">
                  <c:v>8.2232809999999983</c:v>
                </c:pt>
                <c:pt idx="42">
                  <c:v>8.3751490000000057</c:v>
                </c:pt>
                <c:pt idx="43">
                  <c:v>8.4974500000000006</c:v>
                </c:pt>
                <c:pt idx="44">
                  <c:v>8.6094020000000047</c:v>
                </c:pt>
                <c:pt idx="45">
                  <c:v>8.6942439999999994</c:v>
                </c:pt>
                <c:pt idx="46">
                  <c:v>8.7451719999999984</c:v>
                </c:pt>
                <c:pt idx="47">
                  <c:v>8.7634450000000008</c:v>
                </c:pt>
                <c:pt idx="48">
                  <c:v>8.8060310000000008</c:v>
                </c:pt>
                <c:pt idx="49">
                  <c:v>8.8443189999999987</c:v>
                </c:pt>
                <c:pt idx="50">
                  <c:v>8.9170700000000007</c:v>
                </c:pt>
                <c:pt idx="51">
                  <c:v>8.9657030000000066</c:v>
                </c:pt>
                <c:pt idx="52">
                  <c:v>9.0017279999999982</c:v>
                </c:pt>
                <c:pt idx="53">
                  <c:v>9.0024790000000028</c:v>
                </c:pt>
                <c:pt idx="54">
                  <c:v>9.0184900000000034</c:v>
                </c:pt>
                <c:pt idx="55">
                  <c:v>9.0155140000000049</c:v>
                </c:pt>
                <c:pt idx="56">
                  <c:v>9.0530270000000002</c:v>
                </c:pt>
                <c:pt idx="57">
                  <c:v>9.1200279999999996</c:v>
                </c:pt>
                <c:pt idx="58">
                  <c:v>9.1015370000000004</c:v>
                </c:pt>
                <c:pt idx="59">
                  <c:v>9.0891890000000028</c:v>
                </c:pt>
                <c:pt idx="60">
                  <c:v>9.0402360000000002</c:v>
                </c:pt>
                <c:pt idx="61">
                  <c:v>9.0047560000000004</c:v>
                </c:pt>
                <c:pt idx="62">
                  <c:v>8.9983639999999987</c:v>
                </c:pt>
                <c:pt idx="63">
                  <c:v>8.9980189999999993</c:v>
                </c:pt>
                <c:pt idx="64">
                  <c:v>9.0336150000000011</c:v>
                </c:pt>
                <c:pt idx="65">
                  <c:v>9.0574510000000004</c:v>
                </c:pt>
                <c:pt idx="66">
                  <c:v>9.0480639999999983</c:v>
                </c:pt>
                <c:pt idx="67">
                  <c:v>9.0406709999999997</c:v>
                </c:pt>
                <c:pt idx="68">
                  <c:v>9.0714240000000004</c:v>
                </c:pt>
                <c:pt idx="69">
                  <c:v>9.081607</c:v>
                </c:pt>
                <c:pt idx="70">
                  <c:v>9.0982619999999983</c:v>
                </c:pt>
                <c:pt idx="71">
                  <c:v>9.1245000000000012</c:v>
                </c:pt>
                <c:pt idx="72">
                  <c:v>9.1218489999999992</c:v>
                </c:pt>
                <c:pt idx="73">
                  <c:v>9.1075750000000006</c:v>
                </c:pt>
                <c:pt idx="74">
                  <c:v>9.0714650000000034</c:v>
                </c:pt>
                <c:pt idx="75">
                  <c:v>9.0117320000000003</c:v>
                </c:pt>
                <c:pt idx="76">
                  <c:v>8.8634010000000067</c:v>
                </c:pt>
                <c:pt idx="77">
                  <c:v>8.7009169999999987</c:v>
                </c:pt>
                <c:pt idx="78">
                  <c:v>8.5015690000000017</c:v>
                </c:pt>
                <c:pt idx="79">
                  <c:v>8.3401540000000001</c:v>
                </c:pt>
                <c:pt idx="80">
                  <c:v>8.1657560000000053</c:v>
                </c:pt>
                <c:pt idx="81">
                  <c:v>7.9733460000000029</c:v>
                </c:pt>
                <c:pt idx="82">
                  <c:v>7.7489249999999972</c:v>
                </c:pt>
                <c:pt idx="83">
                  <c:v>7.5124439999999995</c:v>
                </c:pt>
                <c:pt idx="84">
                  <c:v>7.2818620000000029</c:v>
                </c:pt>
                <c:pt idx="85">
                  <c:v>7.062443</c:v>
                </c:pt>
                <c:pt idx="86">
                  <c:v>6.9098870000000003</c:v>
                </c:pt>
                <c:pt idx="87">
                  <c:v>6.7353550000000002</c:v>
                </c:pt>
                <c:pt idx="88">
                  <c:v>6.5747039999999997</c:v>
                </c:pt>
                <c:pt idx="89">
                  <c:v>6.2419419999999999</c:v>
                </c:pt>
                <c:pt idx="90">
                  <c:v>6.1311020000000003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40C-4A0E-81F2-D29823588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925248"/>
        <c:axId val="63940864"/>
      </c:scatterChart>
      <c:valAx>
        <c:axId val="63925248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940864"/>
        <c:crosses val="autoZero"/>
        <c:crossBetween val="midCat"/>
      </c:valAx>
      <c:valAx>
        <c:axId val="6394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GB" dirty="0"/>
                  <a:t>Hours</a:t>
                </a:r>
                <a:r>
                  <a:rPr lang="en-GB" baseline="0" dirty="0"/>
                  <a:t> per week</a:t>
                </a:r>
                <a:endParaRPr lang="en-GB" dirty="0"/>
              </a:p>
            </c:rich>
          </c:tx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3925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Female</c:v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Data'!$AX$15:$AX$105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23.57107550000001</c:v>
                </c:pt>
                <c:pt idx="11">
                  <c:v>25.04932599999999</c:v>
                </c:pt>
                <c:pt idx="12">
                  <c:v>26.527566399999987</c:v>
                </c:pt>
                <c:pt idx="13">
                  <c:v>28.18323999999998</c:v>
                </c:pt>
                <c:pt idx="14">
                  <c:v>30.144109</c:v>
                </c:pt>
                <c:pt idx="15">
                  <c:v>32.457599999999999</c:v>
                </c:pt>
                <c:pt idx="16">
                  <c:v>35.047952000000002</c:v>
                </c:pt>
                <c:pt idx="17">
                  <c:v>37.817198999999995</c:v>
                </c:pt>
                <c:pt idx="18">
                  <c:v>40.600863999999994</c:v>
                </c:pt>
                <c:pt idx="19">
                  <c:v>43.392285000000001</c:v>
                </c:pt>
                <c:pt idx="20">
                  <c:v>46.032815000000021</c:v>
                </c:pt>
                <c:pt idx="21">
                  <c:v>48.664419000000009</c:v>
                </c:pt>
                <c:pt idx="22">
                  <c:v>51.076193000000011</c:v>
                </c:pt>
                <c:pt idx="23">
                  <c:v>53.303772000000002</c:v>
                </c:pt>
                <c:pt idx="24">
                  <c:v>55.444360999999994</c:v>
                </c:pt>
                <c:pt idx="25">
                  <c:v>57.442919000000003</c:v>
                </c:pt>
                <c:pt idx="26">
                  <c:v>58.990541000000007</c:v>
                </c:pt>
                <c:pt idx="27">
                  <c:v>60.263419000000013</c:v>
                </c:pt>
                <c:pt idx="28">
                  <c:v>60.97963</c:v>
                </c:pt>
                <c:pt idx="29">
                  <c:v>61.553965999999996</c:v>
                </c:pt>
                <c:pt idx="30">
                  <c:v>62.152409000000006</c:v>
                </c:pt>
                <c:pt idx="31">
                  <c:v>62.831662999999999</c:v>
                </c:pt>
                <c:pt idx="32">
                  <c:v>63.830180000000006</c:v>
                </c:pt>
                <c:pt idx="33">
                  <c:v>65.083727999999979</c:v>
                </c:pt>
                <c:pt idx="34">
                  <c:v>66.190853000000004</c:v>
                </c:pt>
                <c:pt idx="35">
                  <c:v>66.844004000000027</c:v>
                </c:pt>
                <c:pt idx="36">
                  <c:v>66.792006000000001</c:v>
                </c:pt>
                <c:pt idx="37">
                  <c:v>66.546537000000001</c:v>
                </c:pt>
                <c:pt idx="38">
                  <c:v>65.909932999999981</c:v>
                </c:pt>
                <c:pt idx="39">
                  <c:v>65.517329000000061</c:v>
                </c:pt>
                <c:pt idx="40">
                  <c:v>65.228141999999963</c:v>
                </c:pt>
                <c:pt idx="41">
                  <c:v>64.866286000000002</c:v>
                </c:pt>
                <c:pt idx="42">
                  <c:v>64.199543000000006</c:v>
                </c:pt>
                <c:pt idx="43">
                  <c:v>63.477843999999997</c:v>
                </c:pt>
                <c:pt idx="44">
                  <c:v>62.269248000000012</c:v>
                </c:pt>
                <c:pt idx="45">
                  <c:v>61.204194000000001</c:v>
                </c:pt>
                <c:pt idx="46">
                  <c:v>60.526065000000003</c:v>
                </c:pt>
                <c:pt idx="47">
                  <c:v>60.241651000000005</c:v>
                </c:pt>
                <c:pt idx="48">
                  <c:v>59.308339000000011</c:v>
                </c:pt>
                <c:pt idx="49">
                  <c:v>58.736798000000014</c:v>
                </c:pt>
                <c:pt idx="50">
                  <c:v>57.742637000000002</c:v>
                </c:pt>
                <c:pt idx="51">
                  <c:v>56.313633999999993</c:v>
                </c:pt>
                <c:pt idx="52">
                  <c:v>55.098447</c:v>
                </c:pt>
                <c:pt idx="53">
                  <c:v>54.178183000000011</c:v>
                </c:pt>
                <c:pt idx="54">
                  <c:v>53.312534000000007</c:v>
                </c:pt>
                <c:pt idx="55">
                  <c:v>52.340084999999995</c:v>
                </c:pt>
                <c:pt idx="56">
                  <c:v>51.439206000000006</c:v>
                </c:pt>
                <c:pt idx="57">
                  <c:v>50.178566000000011</c:v>
                </c:pt>
                <c:pt idx="58">
                  <c:v>48.984092999999994</c:v>
                </c:pt>
                <c:pt idx="59">
                  <c:v>48.037705000000003</c:v>
                </c:pt>
                <c:pt idx="60">
                  <c:v>47.276371000000012</c:v>
                </c:pt>
                <c:pt idx="61">
                  <c:v>46.593534000000012</c:v>
                </c:pt>
                <c:pt idx="62">
                  <c:v>45.972092000000011</c:v>
                </c:pt>
                <c:pt idx="63">
                  <c:v>45.209790000000012</c:v>
                </c:pt>
                <c:pt idx="64">
                  <c:v>44.16300600000001</c:v>
                </c:pt>
                <c:pt idx="65">
                  <c:v>42.920504000000008</c:v>
                </c:pt>
                <c:pt idx="66">
                  <c:v>41.513711000000001</c:v>
                </c:pt>
                <c:pt idx="67">
                  <c:v>39.895419000000011</c:v>
                </c:pt>
                <c:pt idx="68">
                  <c:v>38.273190000000021</c:v>
                </c:pt>
                <c:pt idx="69">
                  <c:v>36.484116</c:v>
                </c:pt>
                <c:pt idx="70">
                  <c:v>34.736433000000012</c:v>
                </c:pt>
                <c:pt idx="71">
                  <c:v>33.053536000000008</c:v>
                </c:pt>
                <c:pt idx="72">
                  <c:v>31.495924000000002</c:v>
                </c:pt>
                <c:pt idx="73">
                  <c:v>29.699594999999999</c:v>
                </c:pt>
                <c:pt idx="74">
                  <c:v>28.372907000000001</c:v>
                </c:pt>
                <c:pt idx="75">
                  <c:v>27.118456999999999</c:v>
                </c:pt>
                <c:pt idx="76">
                  <c:v>25.954926</c:v>
                </c:pt>
                <c:pt idx="77">
                  <c:v>24.874614000000001</c:v>
                </c:pt>
                <c:pt idx="78">
                  <c:v>23.773208999999991</c:v>
                </c:pt>
                <c:pt idx="79">
                  <c:v>22.933824000000001</c:v>
                </c:pt>
                <c:pt idx="80">
                  <c:v>22.050111999999999</c:v>
                </c:pt>
                <c:pt idx="81">
                  <c:v>21.483978999999987</c:v>
                </c:pt>
                <c:pt idx="82">
                  <c:v>21.41240299999998</c:v>
                </c:pt>
                <c:pt idx="83">
                  <c:v>21.197079000000013</c:v>
                </c:pt>
                <c:pt idx="84">
                  <c:v>21.145350999999987</c:v>
                </c:pt>
                <c:pt idx="85">
                  <c:v>20.991256</c:v>
                </c:pt>
                <c:pt idx="86">
                  <c:v>20.814692000000001</c:v>
                </c:pt>
                <c:pt idx="87">
                  <c:v>20.671633</c:v>
                </c:pt>
                <c:pt idx="88">
                  <c:v>20.533528099999987</c:v>
                </c:pt>
                <c:pt idx="89">
                  <c:v>20.393865800000011</c:v>
                </c:pt>
                <c:pt idx="90">
                  <c:v>20.254489499999988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43-4539-8E3B-0196131CEB35}"/>
            </c:ext>
          </c:extLst>
        </c:ser>
        <c:ser>
          <c:idx val="1"/>
          <c:order val="1"/>
          <c:tx>
            <c:v>YL Male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Data'!$AY$15:$AY$105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12.521408600000001</c:v>
                </c:pt>
                <c:pt idx="11">
                  <c:v>14.606926400000001</c:v>
                </c:pt>
                <c:pt idx="12">
                  <c:v>16.692443299999983</c:v>
                </c:pt>
                <c:pt idx="13">
                  <c:v>18.76322799999998</c:v>
                </c:pt>
                <c:pt idx="14">
                  <c:v>20.839435999999999</c:v>
                </c:pt>
                <c:pt idx="15">
                  <c:v>22.911691999999999</c:v>
                </c:pt>
                <c:pt idx="16">
                  <c:v>24.798684999999985</c:v>
                </c:pt>
                <c:pt idx="17">
                  <c:v>26.707414</c:v>
                </c:pt>
                <c:pt idx="18">
                  <c:v>28.68218899999999</c:v>
                </c:pt>
                <c:pt idx="19">
                  <c:v>30.972544999999982</c:v>
                </c:pt>
                <c:pt idx="20">
                  <c:v>33.737677000000005</c:v>
                </c:pt>
                <c:pt idx="21">
                  <c:v>36.418879000000004</c:v>
                </c:pt>
                <c:pt idx="22">
                  <c:v>39.385792000000002</c:v>
                </c:pt>
                <c:pt idx="23">
                  <c:v>42.491096000000006</c:v>
                </c:pt>
                <c:pt idx="24">
                  <c:v>45.327991000000004</c:v>
                </c:pt>
                <c:pt idx="25">
                  <c:v>47.470288999999994</c:v>
                </c:pt>
                <c:pt idx="26">
                  <c:v>49.454596999999993</c:v>
                </c:pt>
                <c:pt idx="27">
                  <c:v>50.892922000000013</c:v>
                </c:pt>
                <c:pt idx="28">
                  <c:v>52.024459</c:v>
                </c:pt>
                <c:pt idx="29">
                  <c:v>52.825586000000001</c:v>
                </c:pt>
                <c:pt idx="30">
                  <c:v>54.014672999999995</c:v>
                </c:pt>
                <c:pt idx="31">
                  <c:v>54.93177</c:v>
                </c:pt>
                <c:pt idx="32">
                  <c:v>55.884111000000004</c:v>
                </c:pt>
                <c:pt idx="33">
                  <c:v>56.783646000000005</c:v>
                </c:pt>
                <c:pt idx="34">
                  <c:v>57.515660000000004</c:v>
                </c:pt>
                <c:pt idx="35">
                  <c:v>57.921587000000002</c:v>
                </c:pt>
                <c:pt idx="36">
                  <c:v>58.490280000000006</c:v>
                </c:pt>
                <c:pt idx="37">
                  <c:v>58.988817000000004</c:v>
                </c:pt>
                <c:pt idx="38">
                  <c:v>59.282468000000001</c:v>
                </c:pt>
                <c:pt idx="39">
                  <c:v>59.641631000000004</c:v>
                </c:pt>
                <c:pt idx="40">
                  <c:v>60.036390000000011</c:v>
                </c:pt>
                <c:pt idx="41">
                  <c:v>60.16658300000001</c:v>
                </c:pt>
                <c:pt idx="42">
                  <c:v>60.129876000000003</c:v>
                </c:pt>
                <c:pt idx="43">
                  <c:v>60.017346999999994</c:v>
                </c:pt>
                <c:pt idx="44">
                  <c:v>59.564600999999996</c:v>
                </c:pt>
                <c:pt idx="45">
                  <c:v>59.174217000000006</c:v>
                </c:pt>
                <c:pt idx="46">
                  <c:v>58.430519000000011</c:v>
                </c:pt>
                <c:pt idx="47">
                  <c:v>57.604726000000007</c:v>
                </c:pt>
                <c:pt idx="48">
                  <c:v>56.615099000000001</c:v>
                </c:pt>
                <c:pt idx="49">
                  <c:v>56.065258000000021</c:v>
                </c:pt>
                <c:pt idx="50">
                  <c:v>55.629406000000003</c:v>
                </c:pt>
                <c:pt idx="51">
                  <c:v>55.743496</c:v>
                </c:pt>
                <c:pt idx="52">
                  <c:v>56.486240999999993</c:v>
                </c:pt>
                <c:pt idx="53">
                  <c:v>57.374919000000006</c:v>
                </c:pt>
                <c:pt idx="54">
                  <c:v>57.620221000000001</c:v>
                </c:pt>
                <c:pt idx="55">
                  <c:v>57.748366000000011</c:v>
                </c:pt>
                <c:pt idx="56">
                  <c:v>56.758153000000021</c:v>
                </c:pt>
                <c:pt idx="57">
                  <c:v>54.316601999999996</c:v>
                </c:pt>
                <c:pt idx="58">
                  <c:v>51.462227000000006</c:v>
                </c:pt>
                <c:pt idx="59">
                  <c:v>48.446261999999997</c:v>
                </c:pt>
                <c:pt idx="60">
                  <c:v>44.668170000000025</c:v>
                </c:pt>
                <c:pt idx="61">
                  <c:v>41.197649000000006</c:v>
                </c:pt>
                <c:pt idx="62">
                  <c:v>38.988785</c:v>
                </c:pt>
                <c:pt idx="63">
                  <c:v>37.339286999999999</c:v>
                </c:pt>
                <c:pt idx="64">
                  <c:v>37.240927000000006</c:v>
                </c:pt>
                <c:pt idx="65">
                  <c:v>38.58549</c:v>
                </c:pt>
                <c:pt idx="66">
                  <c:v>39.707443000000005</c:v>
                </c:pt>
                <c:pt idx="67">
                  <c:v>40.324246999999993</c:v>
                </c:pt>
                <c:pt idx="68">
                  <c:v>39.720923000000013</c:v>
                </c:pt>
                <c:pt idx="69">
                  <c:v>38.422312000000026</c:v>
                </c:pt>
                <c:pt idx="70">
                  <c:v>36.703900000000012</c:v>
                </c:pt>
                <c:pt idx="71">
                  <c:v>35.627136000000021</c:v>
                </c:pt>
                <c:pt idx="72">
                  <c:v>34.862867999999999</c:v>
                </c:pt>
                <c:pt idx="73">
                  <c:v>34.262715000000043</c:v>
                </c:pt>
                <c:pt idx="74">
                  <c:v>33.753630000000001</c:v>
                </c:pt>
                <c:pt idx="75">
                  <c:v>32.861367999999999</c:v>
                </c:pt>
                <c:pt idx="76">
                  <c:v>32.051861999999979</c:v>
                </c:pt>
                <c:pt idx="77">
                  <c:v>31.255428999999989</c:v>
                </c:pt>
                <c:pt idx="78">
                  <c:v>30.420954000000005</c:v>
                </c:pt>
                <c:pt idx="79">
                  <c:v>29.457470000000001</c:v>
                </c:pt>
                <c:pt idx="80">
                  <c:v>28.596983999999999</c:v>
                </c:pt>
                <c:pt idx="81">
                  <c:v>27.539377000000005</c:v>
                </c:pt>
                <c:pt idx="82">
                  <c:v>26.398674999999987</c:v>
                </c:pt>
                <c:pt idx="83">
                  <c:v>24.881364000000001</c:v>
                </c:pt>
                <c:pt idx="84">
                  <c:v>23.496548999999984</c:v>
                </c:pt>
                <c:pt idx="85">
                  <c:v>22.073381999999999</c:v>
                </c:pt>
                <c:pt idx="86">
                  <c:v>20.916211999999987</c:v>
                </c:pt>
                <c:pt idx="87">
                  <c:v>19.938389999999981</c:v>
                </c:pt>
                <c:pt idx="88">
                  <c:v>17.784348399999985</c:v>
                </c:pt>
                <c:pt idx="89">
                  <c:v>15.8549182</c:v>
                </c:pt>
                <c:pt idx="90">
                  <c:v>13.926953000000001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43-4539-8E3B-0196131CE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061632"/>
        <c:axId val="65063552"/>
      </c:scatterChart>
      <c:valAx>
        <c:axId val="65061632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5063552"/>
        <c:crosses val="autoZero"/>
        <c:crossBetween val="midCat"/>
      </c:valAx>
      <c:valAx>
        <c:axId val="650635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Hours per 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650616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YL Female</c:v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Data'!$AU$15:$AU$105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275.12045654891267</c:v>
                </c:pt>
                <c:pt idx="11">
                  <c:v>292.88964205112671</c:v>
                </c:pt>
                <c:pt idx="12">
                  <c:v>310.38350682181539</c:v>
                </c:pt>
                <c:pt idx="13">
                  <c:v>327.14693003547268</c:v>
                </c:pt>
                <c:pt idx="14">
                  <c:v>345.04496919528901</c:v>
                </c:pt>
                <c:pt idx="15">
                  <c:v>364.53247896575579</c:v>
                </c:pt>
                <c:pt idx="16">
                  <c:v>391.30224923191486</c:v>
                </c:pt>
                <c:pt idx="17">
                  <c:v>425.18585043388879</c:v>
                </c:pt>
                <c:pt idx="18">
                  <c:v>468.56014407546741</c:v>
                </c:pt>
                <c:pt idx="19">
                  <c:v>529.00269826602334</c:v>
                </c:pt>
                <c:pt idx="20">
                  <c:v>653.23749430080318</c:v>
                </c:pt>
                <c:pt idx="21">
                  <c:v>783.75506478355931</c:v>
                </c:pt>
                <c:pt idx="22">
                  <c:v>931.26420013882387</c:v>
                </c:pt>
                <c:pt idx="23">
                  <c:v>1075.8854384118922</c:v>
                </c:pt>
                <c:pt idx="24">
                  <c:v>1193.274325088061</c:v>
                </c:pt>
                <c:pt idx="25">
                  <c:v>1251.6211985974539</c:v>
                </c:pt>
                <c:pt idx="26">
                  <c:v>1273.3733557327632</c:v>
                </c:pt>
                <c:pt idx="27">
                  <c:v>1272.2664679712341</c:v>
                </c:pt>
                <c:pt idx="28">
                  <c:v>1272.8551101995436</c:v>
                </c:pt>
                <c:pt idx="29">
                  <c:v>1270.343335190471</c:v>
                </c:pt>
                <c:pt idx="30">
                  <c:v>1278.4998532362981</c:v>
                </c:pt>
                <c:pt idx="31">
                  <c:v>1294.6320911791354</c:v>
                </c:pt>
                <c:pt idx="32">
                  <c:v>1335.8991904462459</c:v>
                </c:pt>
                <c:pt idx="33">
                  <c:v>1369.3704932601386</c:v>
                </c:pt>
                <c:pt idx="34">
                  <c:v>1407.4142994584822</c:v>
                </c:pt>
                <c:pt idx="35">
                  <c:v>1440.6866389284742</c:v>
                </c:pt>
                <c:pt idx="36">
                  <c:v>1455.2538710859751</c:v>
                </c:pt>
                <c:pt idx="37">
                  <c:v>1442.70552485647</c:v>
                </c:pt>
                <c:pt idx="38">
                  <c:v>1417.7992095989712</c:v>
                </c:pt>
                <c:pt idx="39">
                  <c:v>1396.6463663560016</c:v>
                </c:pt>
                <c:pt idx="40">
                  <c:v>1362.8657740047315</c:v>
                </c:pt>
                <c:pt idx="41">
                  <c:v>1314.6602735437089</c:v>
                </c:pt>
                <c:pt idx="42">
                  <c:v>1275.179357341136</c:v>
                </c:pt>
                <c:pt idx="43">
                  <c:v>1255.3135459335188</c:v>
                </c:pt>
                <c:pt idx="44">
                  <c:v>1232.1677140179424</c:v>
                </c:pt>
                <c:pt idx="45">
                  <c:v>1213.2136067088322</c:v>
                </c:pt>
                <c:pt idx="46">
                  <c:v>1222.5203206112449</c:v>
                </c:pt>
                <c:pt idx="47">
                  <c:v>1245.3174924172454</c:v>
                </c:pt>
                <c:pt idx="48">
                  <c:v>1278.3170479418</c:v>
                </c:pt>
                <c:pt idx="49">
                  <c:v>1301.5646106735499</c:v>
                </c:pt>
                <c:pt idx="50">
                  <c:v>1312.8859296034889</c:v>
                </c:pt>
                <c:pt idx="51">
                  <c:v>1305.2286906246341</c:v>
                </c:pt>
                <c:pt idx="52">
                  <c:v>1266.8041863006758</c:v>
                </c:pt>
                <c:pt idx="53">
                  <c:v>1220.7021916295971</c:v>
                </c:pt>
                <c:pt idx="54">
                  <c:v>1189.068330627249</c:v>
                </c:pt>
                <c:pt idx="55">
                  <c:v>1156.7266599930979</c:v>
                </c:pt>
                <c:pt idx="56">
                  <c:v>1127.3204821623929</c:v>
                </c:pt>
                <c:pt idx="57">
                  <c:v>1098.1426400983082</c:v>
                </c:pt>
                <c:pt idx="58">
                  <c:v>1058.2509986860605</c:v>
                </c:pt>
                <c:pt idx="59">
                  <c:v>1020.3945698237674</c:v>
                </c:pt>
                <c:pt idx="60">
                  <c:v>971.44455324078842</c:v>
                </c:pt>
                <c:pt idx="61">
                  <c:v>919.6368280138604</c:v>
                </c:pt>
                <c:pt idx="62">
                  <c:v>868.59352862096898</c:v>
                </c:pt>
                <c:pt idx="63">
                  <c:v>831.01267341563846</c:v>
                </c:pt>
                <c:pt idx="64">
                  <c:v>793.58967700427092</c:v>
                </c:pt>
                <c:pt idx="65">
                  <c:v>755.1326324804819</c:v>
                </c:pt>
                <c:pt idx="66">
                  <c:v>722.18820468770423</c:v>
                </c:pt>
                <c:pt idx="67">
                  <c:v>683.94272712662598</c:v>
                </c:pt>
                <c:pt idx="68">
                  <c:v>629.59391347029305</c:v>
                </c:pt>
                <c:pt idx="69">
                  <c:v>582.77338101696512</c:v>
                </c:pt>
                <c:pt idx="70">
                  <c:v>546.09546566181075</c:v>
                </c:pt>
                <c:pt idx="71">
                  <c:v>506.85796939063863</c:v>
                </c:pt>
                <c:pt idx="72">
                  <c:v>475.09109023138581</c:v>
                </c:pt>
                <c:pt idx="73">
                  <c:v>433.53342520453265</c:v>
                </c:pt>
                <c:pt idx="74">
                  <c:v>392.4424735032876</c:v>
                </c:pt>
                <c:pt idx="75">
                  <c:v>354.10525345446086</c:v>
                </c:pt>
                <c:pt idx="76">
                  <c:v>331.51356173786672</c:v>
                </c:pt>
                <c:pt idx="77">
                  <c:v>319.12447568127283</c:v>
                </c:pt>
                <c:pt idx="78">
                  <c:v>300.85671939088439</c:v>
                </c:pt>
                <c:pt idx="79">
                  <c:v>281.66009968397168</c:v>
                </c:pt>
                <c:pt idx="80">
                  <c:v>251.24430362100145</c:v>
                </c:pt>
                <c:pt idx="81">
                  <c:v>231.43608841216619</c:v>
                </c:pt>
                <c:pt idx="82">
                  <c:v>217.31234353917603</c:v>
                </c:pt>
                <c:pt idx="83">
                  <c:v>201.34235876871639</c:v>
                </c:pt>
                <c:pt idx="84">
                  <c:v>193.94540027149344</c:v>
                </c:pt>
                <c:pt idx="85">
                  <c:v>184.69319178712479</c:v>
                </c:pt>
                <c:pt idx="86">
                  <c:v>176.39195935522034</c:v>
                </c:pt>
                <c:pt idx="87">
                  <c:v>169.57938612223481</c:v>
                </c:pt>
                <c:pt idx="88">
                  <c:v>162.55351613409414</c:v>
                </c:pt>
                <c:pt idx="89">
                  <c:v>156.04810245681068</c:v>
                </c:pt>
                <c:pt idx="90">
                  <c:v>150.44440419612869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FC-4C27-8FA4-FD6938CF43A5}"/>
            </c:ext>
          </c:extLst>
        </c:ser>
        <c:ser>
          <c:idx val="1"/>
          <c:order val="1"/>
          <c:tx>
            <c:v>YL Male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Data'!$AV$15:$AV$105</c:f>
              <c:numCache>
                <c:formatCode>_(* #,##0_);_(* \(#,##0\);_(* "-"??_);_(@_)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152.61508497328958</c:v>
                </c:pt>
                <c:pt idx="11">
                  <c:v>153.76657084643674</c:v>
                </c:pt>
                <c:pt idx="12">
                  <c:v>153.69445246982818</c:v>
                </c:pt>
                <c:pt idx="13">
                  <c:v>156.80530318536202</c:v>
                </c:pt>
                <c:pt idx="14">
                  <c:v>169.81341523657312</c:v>
                </c:pt>
                <c:pt idx="15">
                  <c:v>192.46186882666868</c:v>
                </c:pt>
                <c:pt idx="16">
                  <c:v>223.66282639362663</c:v>
                </c:pt>
                <c:pt idx="17">
                  <c:v>271.94095480906645</c:v>
                </c:pt>
                <c:pt idx="18">
                  <c:v>327.16702819148173</c:v>
                </c:pt>
                <c:pt idx="19">
                  <c:v>391.26752315971146</c:v>
                </c:pt>
                <c:pt idx="20">
                  <c:v>441.05354154143203</c:v>
                </c:pt>
                <c:pt idx="21">
                  <c:v>530.24786049973375</c:v>
                </c:pt>
                <c:pt idx="22">
                  <c:v>677.21157659003768</c:v>
                </c:pt>
                <c:pt idx="23">
                  <c:v>885.33962925134279</c:v>
                </c:pt>
                <c:pt idx="24">
                  <c:v>1147.6119391573654</c:v>
                </c:pt>
                <c:pt idx="25">
                  <c:v>1473.2464622909702</c:v>
                </c:pt>
                <c:pt idx="26">
                  <c:v>1775.1643581058097</c:v>
                </c:pt>
                <c:pt idx="27">
                  <c:v>2024.0537577516673</c:v>
                </c:pt>
                <c:pt idx="28">
                  <c:v>2231.8969836221067</c:v>
                </c:pt>
                <c:pt idx="29">
                  <c:v>2385.9098432645392</c:v>
                </c:pt>
                <c:pt idx="30">
                  <c:v>2538.3408916268008</c:v>
                </c:pt>
                <c:pt idx="31">
                  <c:v>2685.4929643298497</c:v>
                </c:pt>
                <c:pt idx="32">
                  <c:v>2837.9023262692222</c:v>
                </c:pt>
                <c:pt idx="33">
                  <c:v>2981.5939210369506</c:v>
                </c:pt>
                <c:pt idx="34">
                  <c:v>3122.6376542711255</c:v>
                </c:pt>
                <c:pt idx="35">
                  <c:v>3205.3728163706146</c:v>
                </c:pt>
                <c:pt idx="36">
                  <c:v>3268.6135260078545</c:v>
                </c:pt>
                <c:pt idx="37">
                  <c:v>3324.9906048227313</c:v>
                </c:pt>
                <c:pt idx="38">
                  <c:v>3400.3336991910232</c:v>
                </c:pt>
                <c:pt idx="39">
                  <c:v>3472.31416627933</c:v>
                </c:pt>
                <c:pt idx="40">
                  <c:v>3577.5424747207289</c:v>
                </c:pt>
                <c:pt idx="41">
                  <c:v>3707.5250220264652</c:v>
                </c:pt>
                <c:pt idx="42">
                  <c:v>3835.5129395009094</c:v>
                </c:pt>
                <c:pt idx="43">
                  <c:v>3954.3336492875392</c:v>
                </c:pt>
                <c:pt idx="44">
                  <c:v>4088.6013112131473</c:v>
                </c:pt>
                <c:pt idx="45">
                  <c:v>4205.7885210316217</c:v>
                </c:pt>
                <c:pt idx="46">
                  <c:v>4323.9343281649963</c:v>
                </c:pt>
                <c:pt idx="47">
                  <c:v>4436.3538872057998</c:v>
                </c:pt>
                <c:pt idx="48">
                  <c:v>4556.3621863095732</c:v>
                </c:pt>
                <c:pt idx="49">
                  <c:v>4647.1126320098138</c:v>
                </c:pt>
                <c:pt idx="50">
                  <c:v>4688.0499731266827</c:v>
                </c:pt>
                <c:pt idx="51">
                  <c:v>4668.2639756102317</c:v>
                </c:pt>
                <c:pt idx="52">
                  <c:v>4613.1404471245369</c:v>
                </c:pt>
                <c:pt idx="53">
                  <c:v>4537.4090934488695</c:v>
                </c:pt>
                <c:pt idx="54">
                  <c:v>4518.7371949952294</c:v>
                </c:pt>
                <c:pt idx="55">
                  <c:v>4506.7632756328494</c:v>
                </c:pt>
                <c:pt idx="56">
                  <c:v>4472.7983381883205</c:v>
                </c:pt>
                <c:pt idx="57">
                  <c:v>4404.1164512065134</c:v>
                </c:pt>
                <c:pt idx="58">
                  <c:v>4239.3003562843169</c:v>
                </c:pt>
                <c:pt idx="59">
                  <c:v>4109.8136062258254</c:v>
                </c:pt>
                <c:pt idx="60">
                  <c:v>3843.8976857404532</c:v>
                </c:pt>
                <c:pt idx="61">
                  <c:v>3565.6111676439091</c:v>
                </c:pt>
                <c:pt idx="62">
                  <c:v>3281.0458090774882</c:v>
                </c:pt>
                <c:pt idx="63">
                  <c:v>3070.0414103327562</c:v>
                </c:pt>
                <c:pt idx="64">
                  <c:v>2859.4407329135324</c:v>
                </c:pt>
                <c:pt idx="65">
                  <c:v>2688.3975510003465</c:v>
                </c:pt>
                <c:pt idx="66">
                  <c:v>2543.2019520979825</c:v>
                </c:pt>
                <c:pt idx="67">
                  <c:v>2380.6626828572998</c:v>
                </c:pt>
                <c:pt idx="68">
                  <c:v>2115.7467395514695</c:v>
                </c:pt>
                <c:pt idx="69">
                  <c:v>1894.3126271409787</c:v>
                </c:pt>
                <c:pt idx="70">
                  <c:v>1679.5974127370255</c:v>
                </c:pt>
                <c:pt idx="71">
                  <c:v>1470.3100241407383</c:v>
                </c:pt>
                <c:pt idx="72">
                  <c:v>1310.4435068850387</c:v>
                </c:pt>
                <c:pt idx="73">
                  <c:v>1193.1892563264878</c:v>
                </c:pt>
                <c:pt idx="74">
                  <c:v>1087.649127497207</c:v>
                </c:pt>
                <c:pt idx="75">
                  <c:v>979.71583057600503</c:v>
                </c:pt>
                <c:pt idx="76">
                  <c:v>891.15176125986522</c:v>
                </c:pt>
                <c:pt idx="77">
                  <c:v>805.8102788981821</c:v>
                </c:pt>
                <c:pt idx="78">
                  <c:v>707.974148661458</c:v>
                </c:pt>
                <c:pt idx="79">
                  <c:v>608.94434116693105</c:v>
                </c:pt>
                <c:pt idx="80">
                  <c:v>522.27962667728264</c:v>
                </c:pt>
                <c:pt idx="81">
                  <c:v>446.95152867718394</c:v>
                </c:pt>
                <c:pt idx="82">
                  <c:v>400.30815815037249</c:v>
                </c:pt>
                <c:pt idx="83">
                  <c:v>362.77055428820614</c:v>
                </c:pt>
                <c:pt idx="84">
                  <c:v>340.20810210947559</c:v>
                </c:pt>
                <c:pt idx="85">
                  <c:v>324.954901836597</c:v>
                </c:pt>
                <c:pt idx="86">
                  <c:v>315.85116576917443</c:v>
                </c:pt>
                <c:pt idx="87">
                  <c:v>308.06892099136132</c:v>
                </c:pt>
                <c:pt idx="88">
                  <c:v>283.07865502777389</c:v>
                </c:pt>
                <c:pt idx="89">
                  <c:v>266.45966663065138</c:v>
                </c:pt>
                <c:pt idx="90">
                  <c:v>253.42185759946011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2FC-4C27-8FA4-FD6938CF43A5}"/>
            </c:ext>
          </c:extLst>
        </c:ser>
        <c:ser>
          <c:idx val="2"/>
          <c:order val="2"/>
          <c:tx>
            <c:v>C</c:v>
          </c:tx>
          <c:spPr>
            <a:ln w="190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'FILL IN Data'!$AF$15:$AF$105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'FILL IN Data'!$AW$15:$AW$105</c:f>
              <c:numCache>
                <c:formatCode>_(* #,##0_);_(* \(#,##0\);_(* "-"??_);_(@_)</c:formatCode>
                <c:ptCount val="91"/>
                <c:pt idx="0">
                  <c:v>1291.0074152520208</c:v>
                </c:pt>
                <c:pt idx="1">
                  <c:v>1149.1889539549375</c:v>
                </c:pt>
                <c:pt idx="2">
                  <c:v>1091.160492657852</c:v>
                </c:pt>
                <c:pt idx="3">
                  <c:v>1133.6171760973098</c:v>
                </c:pt>
                <c:pt idx="4">
                  <c:v>1146.7268291918951</c:v>
                </c:pt>
                <c:pt idx="5">
                  <c:v>1157.2766330465611</c:v>
                </c:pt>
                <c:pt idx="6">
                  <c:v>1204.6582635738171</c:v>
                </c:pt>
                <c:pt idx="7">
                  <c:v>1227.8041205097563</c:v>
                </c:pt>
                <c:pt idx="8">
                  <c:v>1262.0632640234858</c:v>
                </c:pt>
                <c:pt idx="9">
                  <c:v>1282.8004460636594</c:v>
                </c:pt>
                <c:pt idx="10">
                  <c:v>1360.9348461792274</c:v>
                </c:pt>
                <c:pt idx="11">
                  <c:v>1383.7266547589309</c:v>
                </c:pt>
                <c:pt idx="12">
                  <c:v>1457.7857366224366</c:v>
                </c:pt>
                <c:pt idx="13">
                  <c:v>1530.2303909116579</c:v>
                </c:pt>
                <c:pt idx="14">
                  <c:v>1558.55610636661</c:v>
                </c:pt>
                <c:pt idx="15">
                  <c:v>1611.9231576583059</c:v>
                </c:pt>
                <c:pt idx="16">
                  <c:v>1643.5742452367963</c:v>
                </c:pt>
                <c:pt idx="17">
                  <c:v>1689.994130799098</c:v>
                </c:pt>
                <c:pt idx="18">
                  <c:v>1743.2623922277578</c:v>
                </c:pt>
                <c:pt idx="19">
                  <c:v>1762.0443608107457</c:v>
                </c:pt>
                <c:pt idx="20">
                  <c:v>1833.4422563011587</c:v>
                </c:pt>
                <c:pt idx="21">
                  <c:v>1906.8844377187154</c:v>
                </c:pt>
                <c:pt idx="22">
                  <c:v>1984.4726750701429</c:v>
                </c:pt>
                <c:pt idx="23">
                  <c:v>2071.4712172740933</c:v>
                </c:pt>
                <c:pt idx="24">
                  <c:v>2104.3170499543671</c:v>
                </c:pt>
                <c:pt idx="25">
                  <c:v>2141.0616673002751</c:v>
                </c:pt>
                <c:pt idx="26">
                  <c:v>2204.0929629965358</c:v>
                </c:pt>
                <c:pt idx="27">
                  <c:v>2228.547550067181</c:v>
                </c:pt>
                <c:pt idx="28">
                  <c:v>2214.9372261952922</c:v>
                </c:pt>
                <c:pt idx="29">
                  <c:v>2228.1832058754212</c:v>
                </c:pt>
                <c:pt idx="30">
                  <c:v>2218.0280722326224</c:v>
                </c:pt>
                <c:pt idx="31">
                  <c:v>2238.5020910968788</c:v>
                </c:pt>
                <c:pt idx="32">
                  <c:v>2197.6825281886399</c:v>
                </c:pt>
                <c:pt idx="33">
                  <c:v>2186.3937859163652</c:v>
                </c:pt>
                <c:pt idx="34">
                  <c:v>2159.3760038207224</c:v>
                </c:pt>
                <c:pt idx="35">
                  <c:v>2097.1517934381195</c:v>
                </c:pt>
                <c:pt idx="36">
                  <c:v>2048.3070745540749</c:v>
                </c:pt>
                <c:pt idx="37">
                  <c:v>2020.1000129826145</c:v>
                </c:pt>
                <c:pt idx="38">
                  <c:v>1984.2137727144159</c:v>
                </c:pt>
                <c:pt idx="39">
                  <c:v>1973.636408694271</c:v>
                </c:pt>
                <c:pt idx="40">
                  <c:v>1947.5711229168601</c:v>
                </c:pt>
                <c:pt idx="41">
                  <c:v>1940.8341210782055</c:v>
                </c:pt>
                <c:pt idx="42">
                  <c:v>1917.7249665994598</c:v>
                </c:pt>
                <c:pt idx="43">
                  <c:v>1899.0074057146651</c:v>
                </c:pt>
                <c:pt idx="44">
                  <c:v>1888.4120410281221</c:v>
                </c:pt>
                <c:pt idx="45">
                  <c:v>1878.7341330698034</c:v>
                </c:pt>
                <c:pt idx="46">
                  <c:v>1877.6041425922053</c:v>
                </c:pt>
                <c:pt idx="47">
                  <c:v>1879.8547697133422</c:v>
                </c:pt>
                <c:pt idx="48">
                  <c:v>1885.4697813039231</c:v>
                </c:pt>
                <c:pt idx="49">
                  <c:v>1889.5660253445781</c:v>
                </c:pt>
                <c:pt idx="50">
                  <c:v>1890.4643997788608</c:v>
                </c:pt>
                <c:pt idx="51">
                  <c:v>1889.4143254555095</c:v>
                </c:pt>
                <c:pt idx="52">
                  <c:v>1885.4143134323549</c:v>
                </c:pt>
                <c:pt idx="53">
                  <c:v>1879.5276190628831</c:v>
                </c:pt>
                <c:pt idx="54">
                  <c:v>1880.6163010812102</c:v>
                </c:pt>
                <c:pt idx="55">
                  <c:v>1881.3337143173301</c:v>
                </c:pt>
                <c:pt idx="56">
                  <c:v>1884.6759233650112</c:v>
                </c:pt>
                <c:pt idx="57">
                  <c:v>1888.2527203292245</c:v>
                </c:pt>
                <c:pt idx="58">
                  <c:v>1889.3586087385354</c:v>
                </c:pt>
                <c:pt idx="59">
                  <c:v>1891.255673596846</c:v>
                </c:pt>
                <c:pt idx="60">
                  <c:v>1893.5292594961943</c:v>
                </c:pt>
                <c:pt idx="61">
                  <c:v>1896.0529028707926</c:v>
                </c:pt>
                <c:pt idx="62">
                  <c:v>1902.9553104717179</c:v>
                </c:pt>
                <c:pt idx="63">
                  <c:v>1908.8577091886964</c:v>
                </c:pt>
                <c:pt idx="64">
                  <c:v>1919.8442619773448</c:v>
                </c:pt>
                <c:pt idx="65">
                  <c:v>1931.9750886539609</c:v>
                </c:pt>
                <c:pt idx="66">
                  <c:v>1944.3205910373904</c:v>
                </c:pt>
                <c:pt idx="67">
                  <c:v>1955.9851897225517</c:v>
                </c:pt>
                <c:pt idx="68">
                  <c:v>1967.7710347890329</c:v>
                </c:pt>
                <c:pt idx="69">
                  <c:v>1978.8859650206905</c:v>
                </c:pt>
                <c:pt idx="70">
                  <c:v>1986.3406942384677</c:v>
                </c:pt>
                <c:pt idx="71">
                  <c:v>1990.9175362511899</c:v>
                </c:pt>
                <c:pt idx="72">
                  <c:v>1992.9983973477715</c:v>
                </c:pt>
                <c:pt idx="73">
                  <c:v>1995.3819640235276</c:v>
                </c:pt>
                <c:pt idx="74">
                  <c:v>1999.5536612834851</c:v>
                </c:pt>
                <c:pt idx="75">
                  <c:v>2003.2376484247015</c:v>
                </c:pt>
                <c:pt idx="76">
                  <c:v>2006.8595117250788</c:v>
                </c:pt>
                <c:pt idx="77">
                  <c:v>2011.6555763622111</c:v>
                </c:pt>
                <c:pt idx="78">
                  <c:v>2014.1922584487043</c:v>
                </c:pt>
                <c:pt idx="79">
                  <c:v>2017.7193491261091</c:v>
                </c:pt>
                <c:pt idx="80">
                  <c:v>2026.2275433561801</c:v>
                </c:pt>
                <c:pt idx="81">
                  <c:v>2035.6549080366938</c:v>
                </c:pt>
                <c:pt idx="82">
                  <c:v>2067.9519282071069</c:v>
                </c:pt>
                <c:pt idx="83">
                  <c:v>2098.9811818404833</c:v>
                </c:pt>
                <c:pt idx="84">
                  <c:v>2129.6565195642752</c:v>
                </c:pt>
                <c:pt idx="85">
                  <c:v>2159.8330593080927</c:v>
                </c:pt>
                <c:pt idx="86">
                  <c:v>2175.4407841497987</c:v>
                </c:pt>
                <c:pt idx="87">
                  <c:v>2173.5169549066713</c:v>
                </c:pt>
                <c:pt idx="88">
                  <c:v>2175.4321443320036</c:v>
                </c:pt>
                <c:pt idx="89">
                  <c:v>2171.5271890048789</c:v>
                </c:pt>
                <c:pt idx="90">
                  <c:v>2174.0966236777567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2FC-4C27-8FA4-FD6938CF4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104512"/>
        <c:axId val="65114880"/>
      </c:scatterChart>
      <c:valAx>
        <c:axId val="65104512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lang="en-GB" sz="1800"/>
                </a:pPr>
                <a:r>
                  <a:rPr lang="en-US" sz="180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 sz="1800"/>
            </a:pPr>
            <a:endParaRPr lang="en-US"/>
          </a:p>
        </c:txPr>
        <c:crossAx val="65114880"/>
        <c:crosses val="autoZero"/>
        <c:crossBetween val="midCat"/>
      </c:valAx>
      <c:valAx>
        <c:axId val="65114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 sz="1800"/>
                </a:pPr>
                <a:r>
                  <a:rPr lang="en-GB" sz="1800" dirty="0"/>
                  <a:t>Billion</a:t>
                </a:r>
                <a:r>
                  <a:rPr lang="en-GB" sz="1800" baseline="0" dirty="0"/>
                  <a:t> Ghana Cedi</a:t>
                </a:r>
                <a:endParaRPr lang="en-GB" sz="1800" dirty="0"/>
              </a:p>
            </c:rich>
          </c:tx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 sz="1800"/>
            </a:pPr>
            <a:endParaRPr lang="en-US"/>
          </a:p>
        </c:txPr>
        <c:crossAx val="65104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lang="en-GB" sz="20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0.7438</cdr:x>
      <cdr:y>0.10256</cdr:y>
    </cdr:from>
    <cdr:to>
      <cdr:x>0.95041</cdr:x>
      <cdr:y>0.17949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0" y="576064"/>
          <a:ext cx="18002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800" dirty="0">
              <a:latin typeface="Garamond" pitchFamily="18" charset="0"/>
            </a:rPr>
            <a:t>Female dominates</a:t>
          </a:r>
        </a:p>
      </cdr:txBody>
    </cdr:sp>
  </cdr:relSizeAnchor>
  <cdr:relSizeAnchor xmlns:cdr="http://schemas.openxmlformats.org/drawingml/2006/chartDrawing">
    <cdr:from>
      <cdr:x>0.73554</cdr:x>
      <cdr:y>0.71795</cdr:y>
    </cdr:from>
    <cdr:to>
      <cdr:x>0.90083</cdr:x>
      <cdr:y>0.78205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08712" y="4032448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800" dirty="0">
              <a:latin typeface="Garamond" pitchFamily="18" charset="0"/>
            </a:rPr>
            <a:t>Male dominates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0B976-C867-4AB8-B3C9-1F059E91FC55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9F2C2-6DD4-4F4C-80DE-D56F33C1A8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6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</a:t>
            </a:r>
            <a:r>
              <a:rPr lang="en-GB" baseline="0" dirty="0"/>
              <a:t> present the separated version of the previous slide to give a clear interpretation on the hours spent. Again plotting the series individually informed the correct interpretation on the number of hours spent.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9F2C2-6DD4-4F4C-80DE-D56F33C1A8A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596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 = Consumption. We use consumption</a:t>
            </a:r>
            <a:r>
              <a:rPr lang="en-GB" baseline="0" dirty="0"/>
              <a:t> for both sexes and do not separate them. However, regarding production, we separate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9F2C2-6DD4-4F4C-80DE-D56F33C1A8A2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0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7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6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7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6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4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8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5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7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4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B61E-FBCB-44D6-93E0-DB758DE18B40}" type="datetimeFigureOut">
              <a:rPr lang="en-GB" smtClean="0"/>
              <a:pPr/>
              <a:t>18/08/2016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3674-8583-4E85-A6F8-585093692F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4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988841"/>
            <a:ext cx="9180512" cy="93610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GB" sz="3400" dirty="0">
                <a:latin typeface="Garamond" pitchFamily="18" charset="0"/>
              </a:rPr>
              <a:t>Measuring the Distribution of Housework among Men and Women in Ghana: The NTTA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8784976" cy="3384376"/>
          </a:xfrm>
        </p:spPr>
        <p:txBody>
          <a:bodyPr>
            <a:normAutofit lnSpcReduction="10000"/>
          </a:bodyPr>
          <a:lstStyle/>
          <a:p>
            <a:endParaRPr lang="en-GB" dirty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Eugenia </a:t>
            </a:r>
            <a:r>
              <a:rPr lang="en-GB" dirty="0" err="1">
                <a:solidFill>
                  <a:schemeClr val="tx1"/>
                </a:solidFill>
                <a:latin typeface="Garamond" pitchFamily="18" charset="0"/>
              </a:rPr>
              <a:t>Amporfu</a:t>
            </a:r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, Daniel </a:t>
            </a:r>
            <a:r>
              <a:rPr lang="en-GB" dirty="0" err="1">
                <a:solidFill>
                  <a:schemeClr val="tx1"/>
                </a:solidFill>
                <a:latin typeface="Garamond" pitchFamily="18" charset="0"/>
              </a:rPr>
              <a:t>Sakyi</a:t>
            </a:r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, Prince B. Frimpong, Eric Arthur &amp; Jacob </a:t>
            </a:r>
            <a:r>
              <a:rPr lang="en-GB" dirty="0" err="1">
                <a:solidFill>
                  <a:schemeClr val="tx1"/>
                </a:solidFill>
                <a:latin typeface="Garamond" pitchFamily="18" charset="0"/>
              </a:rPr>
              <a:t>Novignon</a:t>
            </a:r>
            <a:endParaRPr lang="en-GB" dirty="0">
              <a:solidFill>
                <a:schemeClr val="tx1"/>
              </a:solidFill>
              <a:latin typeface="Garamond" pitchFamily="18" charset="0"/>
            </a:endParaRPr>
          </a:p>
          <a:p>
            <a:endParaRPr lang="en-GB" dirty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Global NTA Workshop Program</a:t>
            </a:r>
          </a:p>
          <a:p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June 21-24, 2016 </a:t>
            </a:r>
            <a:r>
              <a:rPr lang="en-GB" dirty="0" err="1">
                <a:solidFill>
                  <a:schemeClr val="tx1"/>
                </a:solidFill>
                <a:latin typeface="Garamond" pitchFamily="18" charset="0"/>
              </a:rPr>
              <a:t>Saly</a:t>
            </a:r>
            <a:r>
              <a:rPr lang="en-GB" dirty="0">
                <a:solidFill>
                  <a:schemeClr val="tx1"/>
                </a:solidFill>
                <a:latin typeface="Garamond" pitchFamily="18" charset="0"/>
              </a:rPr>
              <a:t>, Senegal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27384"/>
            <a:ext cx="316835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3212504" cy="10239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5764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sz="3800" b="1" dirty="0">
                <a:solidFill>
                  <a:srgbClr val="0070C0"/>
                </a:solidFill>
                <a:latin typeface="Garamond" pitchFamily="18" charset="0"/>
              </a:rPr>
              <a:t>Labour Income &amp; Consumption - Money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83963"/>
              </p:ext>
            </p:extLst>
          </p:nvPr>
        </p:nvGraphicFramePr>
        <p:xfrm>
          <a:off x="539552" y="90872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571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NTA Labour Income - Time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1594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23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aramond" pitchFamily="18" charset="0"/>
              </a:rPr>
              <a:t>Females never generate lifecycle surplus</a:t>
            </a:r>
          </a:p>
          <a:p>
            <a:r>
              <a:rPr lang="en-GB" dirty="0">
                <a:latin typeface="Garamond" pitchFamily="18" charset="0"/>
              </a:rPr>
              <a:t>Males generate surplus between ages 27 and 68 years</a:t>
            </a:r>
          </a:p>
          <a:p>
            <a:r>
              <a:rPr lang="en-GB" dirty="0">
                <a:latin typeface="Garamond" pitchFamily="18" charset="0"/>
              </a:rPr>
              <a:t>Considering the time version, the difference between males and females is reduced significantly</a:t>
            </a:r>
          </a:p>
        </p:txBody>
      </p:sp>
    </p:spTree>
    <p:extLst>
      <p:ext uri="{BB962C8B-B14F-4D97-AF65-F5344CB8AC3E}">
        <p14:creationId xmlns:p14="http://schemas.microsoft.com/office/powerpoint/2010/main" val="3369837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/>
          </a:bodyPr>
          <a:lstStyle/>
          <a:p>
            <a:endParaRPr lang="en-GB" sz="6000" dirty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en-GB" sz="8000" dirty="0">
                <a:latin typeface="Garamond" pitchFamily="18" charset="0"/>
              </a:rPr>
              <a:t>NTTA RESULTS</a:t>
            </a:r>
          </a:p>
        </p:txBody>
      </p:sp>
    </p:spTree>
    <p:extLst>
      <p:ext uri="{BB962C8B-B14F-4D97-AF65-F5344CB8AC3E}">
        <p14:creationId xmlns:p14="http://schemas.microsoft.com/office/powerpoint/2010/main" val="149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92697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Time use, Average Person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18278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970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>
                <a:solidFill>
                  <a:srgbClr val="0070C0"/>
                </a:solidFill>
                <a:latin typeface="Garamond" pitchFamily="18" charset="0"/>
              </a:rPr>
              <a:t>Time use, Average person - Separated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026662"/>
              </p:ext>
            </p:extLst>
          </p:nvPr>
        </p:nvGraphicFramePr>
        <p:xfrm>
          <a:off x="251520" y="836712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5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Time use over the lifecycle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sz="2300" dirty="0">
                <a:latin typeface="Garamond" pitchFamily="18" charset="0"/>
              </a:rPr>
              <a:t>Hours spent on paid work (market production) peaks at age 42 at about 46 hours per week on average</a:t>
            </a:r>
          </a:p>
          <a:p>
            <a:pPr marL="0" indent="0">
              <a:buNone/>
            </a:pPr>
            <a:endParaRPr lang="en-GB" sz="2300" dirty="0">
              <a:latin typeface="Garamond" pitchFamily="18" charset="0"/>
            </a:endParaRPr>
          </a:p>
          <a:p>
            <a:r>
              <a:rPr lang="en-GB" sz="2300" dirty="0">
                <a:latin typeface="Garamond" pitchFamily="18" charset="0"/>
              </a:rPr>
              <a:t>Time spent on education decreases progressively from 33 hours per week at age 15 to about 1 hour per week at age 27 and beyond</a:t>
            </a:r>
          </a:p>
          <a:p>
            <a:endParaRPr lang="en-GB" sz="2300" dirty="0">
              <a:latin typeface="Garamond" pitchFamily="18" charset="0"/>
            </a:endParaRPr>
          </a:p>
          <a:p>
            <a:r>
              <a:rPr lang="en-GB" sz="2300" dirty="0">
                <a:latin typeface="Garamond" pitchFamily="18" charset="0"/>
              </a:rPr>
              <a:t>Time spent on  household production peaks at age 27 at about 12 hours per week and declines progressively thereafter</a:t>
            </a:r>
          </a:p>
          <a:p>
            <a:pPr marL="0" indent="0">
              <a:buNone/>
            </a:pPr>
            <a:endParaRPr lang="en-GB" sz="2300" dirty="0">
              <a:latin typeface="Garamond" pitchFamily="18" charset="0"/>
            </a:endParaRPr>
          </a:p>
          <a:p>
            <a:r>
              <a:rPr lang="en-GB" sz="2300" dirty="0">
                <a:latin typeface="Garamond" pitchFamily="18" charset="0"/>
              </a:rPr>
              <a:t>Hours spend on care increases steeply from age 15 and reaches a peak at age 34 at about 8 hours per week</a:t>
            </a:r>
          </a:p>
          <a:p>
            <a:endParaRPr lang="en-GB" sz="2300" dirty="0">
              <a:latin typeface="Garamond" pitchFamily="18" charset="0"/>
            </a:endParaRPr>
          </a:p>
          <a:p>
            <a:r>
              <a:rPr lang="en-GB" sz="2300" dirty="0">
                <a:latin typeface="Garamond" pitchFamily="18" charset="0"/>
              </a:rPr>
              <a:t>All other activities consume a large proportion of the remaining time:</a:t>
            </a:r>
          </a:p>
          <a:p>
            <a:pPr lvl="1"/>
            <a:r>
              <a:rPr lang="en-GB" sz="2300" dirty="0">
                <a:latin typeface="Garamond" pitchFamily="18" charset="0"/>
              </a:rPr>
              <a:t>Leisure and personal care</a:t>
            </a:r>
          </a:p>
          <a:p>
            <a:pPr algn="just"/>
            <a:endParaRPr lang="en-GB" sz="2300" dirty="0">
              <a:latin typeface="Garamond" pitchFamily="18" charset="0"/>
            </a:endParaRPr>
          </a:p>
          <a:p>
            <a:pPr algn="just"/>
            <a:endParaRPr lang="en-GB" sz="23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77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Garamond" pitchFamily="18" charset="0"/>
              </a:rPr>
              <a:t>Time Use, Female-Male Differences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848995"/>
              </p:ext>
            </p:extLst>
          </p:nvPr>
        </p:nvGraphicFramePr>
        <p:xfrm>
          <a:off x="179512" y="980728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987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Time Use, Female-Male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Garamond" pitchFamily="18" charset="0"/>
              </a:rPr>
              <a:t>Females dominate in housework over their entire lifecycle</a:t>
            </a:r>
          </a:p>
          <a:p>
            <a:r>
              <a:rPr lang="en-GB" dirty="0">
                <a:latin typeface="Garamond" pitchFamily="18" charset="0"/>
              </a:rPr>
              <a:t>Males dominate in NTA work over their entire lifecycle</a:t>
            </a:r>
          </a:p>
          <a:p>
            <a:r>
              <a:rPr lang="en-GB" dirty="0">
                <a:latin typeface="Garamond" pitchFamily="18" charset="0"/>
              </a:rPr>
              <a:t>Males spend more time in education than females from ages 15 to 37</a:t>
            </a:r>
          </a:p>
          <a:p>
            <a:pPr lvl="1"/>
            <a:r>
              <a:rPr lang="en-GB" dirty="0">
                <a:latin typeface="Garamond" pitchFamily="18" charset="0"/>
              </a:rPr>
              <a:t>Males and females are about the same after age 37</a:t>
            </a:r>
          </a:p>
          <a:p>
            <a:r>
              <a:rPr lang="en-GB" dirty="0">
                <a:latin typeface="Garamond" pitchFamily="18" charset="0"/>
              </a:rPr>
              <a:t>Regarding personal care and leisure, males and females alternate in their dominance:</a:t>
            </a:r>
          </a:p>
          <a:p>
            <a:pPr lvl="1"/>
            <a:r>
              <a:rPr lang="en-GB" dirty="0">
                <a:latin typeface="Garamond" pitchFamily="18" charset="0"/>
              </a:rPr>
              <a:t>Males dominate in the early ages till age 50</a:t>
            </a:r>
          </a:p>
          <a:p>
            <a:pPr lvl="1"/>
            <a:r>
              <a:rPr lang="en-GB" dirty="0">
                <a:latin typeface="Garamond" pitchFamily="18" charset="0"/>
              </a:rPr>
              <a:t>Females generally dominate after age 50</a:t>
            </a:r>
          </a:p>
        </p:txBody>
      </p:sp>
    </p:spTree>
    <p:extLst>
      <p:ext uri="{BB962C8B-B14F-4D97-AF65-F5344CB8AC3E}">
        <p14:creationId xmlns:p14="http://schemas.microsoft.com/office/powerpoint/2010/main" val="208840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NTTA – Time, Care + Housework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798409"/>
              </p:ext>
            </p:extLst>
          </p:nvPr>
        </p:nvGraphicFramePr>
        <p:xfrm>
          <a:off x="251520" y="1124744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53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/>
          <a:lstStyle/>
          <a:p>
            <a:r>
              <a:rPr lang="en-GB" dirty="0">
                <a:latin typeface="Garamond" pitchFamily="18" charset="0"/>
              </a:rPr>
              <a:t>Inequality (economic and noneconomic) forms possess:</a:t>
            </a:r>
          </a:p>
          <a:p>
            <a:pPr lvl="1"/>
            <a:r>
              <a:rPr lang="en-GB" dirty="0">
                <a:latin typeface="Garamond" pitchFamily="18" charset="0"/>
              </a:rPr>
              <a:t>Some inherent gender dimensions in the form of gender-differentiated time use (</a:t>
            </a:r>
            <a:r>
              <a:rPr lang="en-GB" dirty="0" err="1">
                <a:latin typeface="Garamond" pitchFamily="18" charset="0"/>
              </a:rPr>
              <a:t>Abdourahman</a:t>
            </a:r>
            <a:r>
              <a:rPr lang="en-GB" dirty="0">
                <a:latin typeface="Garamond" pitchFamily="18" charset="0"/>
              </a:rPr>
              <a:t> 2010)</a:t>
            </a:r>
          </a:p>
          <a:p>
            <a:r>
              <a:rPr lang="en-GB" dirty="0">
                <a:latin typeface="Garamond" pitchFamily="18" charset="0"/>
              </a:rPr>
              <a:t>In most developing countries, gender division of labour has traditionally selected women to specialize in household production activities such as:</a:t>
            </a:r>
          </a:p>
          <a:p>
            <a:pPr lvl="1"/>
            <a:r>
              <a:rPr lang="en-GB" dirty="0">
                <a:latin typeface="Garamond" pitchFamily="18" charset="0"/>
              </a:rPr>
              <a:t>Cooking and cleaning</a:t>
            </a:r>
          </a:p>
          <a:p>
            <a:pPr lvl="1"/>
            <a:r>
              <a:rPr lang="en-GB" dirty="0">
                <a:latin typeface="Garamond" pitchFamily="18" charset="0"/>
              </a:rPr>
              <a:t>Caring for children and the elderly</a:t>
            </a:r>
          </a:p>
        </p:txBody>
      </p:sp>
    </p:spTree>
    <p:extLst>
      <p:ext uri="{BB962C8B-B14F-4D97-AF65-F5344CB8AC3E}">
        <p14:creationId xmlns:p14="http://schemas.microsoft.com/office/powerpoint/2010/main" val="4020916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Net Time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Garamond" pitchFamily="18" charset="0"/>
              </a:rPr>
              <a:t>Females generate a transfer surplus for a significant part of their lives:</a:t>
            </a:r>
          </a:p>
          <a:p>
            <a:pPr lvl="1"/>
            <a:r>
              <a:rPr lang="en-GB" dirty="0">
                <a:latin typeface="Garamond" pitchFamily="18" charset="0"/>
              </a:rPr>
              <a:t>Girls start generating surpluses at age 10 through to age 73 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Men do not generate a surplus at all over their entire age profile</a:t>
            </a:r>
          </a:p>
          <a:p>
            <a:pPr marL="457200" lvl="1" indent="0">
              <a:buNone/>
            </a:pP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42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NTTA – Time, Care vs. Housework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52038"/>
              </p:ext>
            </p:extLst>
          </p:nvPr>
        </p:nvGraphicFramePr>
        <p:xfrm>
          <a:off x="251520" y="980728"/>
          <a:ext cx="8784976" cy="539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0301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Care vs. Housework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472608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itchFamily="18" charset="0"/>
              </a:rPr>
              <a:t>Females generate care surplus from age 10 to age 68</a:t>
            </a:r>
          </a:p>
          <a:p>
            <a:pPr lvl="1"/>
            <a:r>
              <a:rPr lang="en-GB" dirty="0">
                <a:latin typeface="Garamond" pitchFamily="18" charset="0"/>
              </a:rPr>
              <a:t>Peaks twice at ages 27 and 35, producing 12 hours of care per week</a:t>
            </a:r>
          </a:p>
          <a:p>
            <a:r>
              <a:rPr lang="en-GB" dirty="0">
                <a:latin typeface="Garamond" pitchFamily="18" charset="0"/>
              </a:rPr>
              <a:t>Males also generate care surplus from age 11 throughout</a:t>
            </a:r>
          </a:p>
          <a:p>
            <a:pPr lvl="1"/>
            <a:r>
              <a:rPr lang="en-GB" dirty="0">
                <a:latin typeface="Garamond" pitchFamily="18" charset="0"/>
              </a:rPr>
              <a:t>However, females generate a larger surplus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GB" sz="3200" dirty="0">
                <a:latin typeface="Garamond" pitchFamily="18" charset="0"/>
              </a:rPr>
              <a:t>No surplus generated by males for housework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GB" sz="3200" dirty="0">
                <a:latin typeface="Garamond" pitchFamily="18" charset="0"/>
              </a:rPr>
              <a:t>Significant surplus generated by females</a:t>
            </a:r>
          </a:p>
          <a:p>
            <a:pPr marL="857250" lvl="2" indent="-457200"/>
            <a:r>
              <a:rPr lang="en-GB" dirty="0">
                <a:latin typeface="Garamond" pitchFamily="18" charset="0"/>
              </a:rPr>
              <a:t>Produce 20 hours of housework per week at age 30</a:t>
            </a:r>
          </a:p>
        </p:txBody>
      </p:sp>
    </p:spTree>
    <p:extLst>
      <p:ext uri="{BB962C8B-B14F-4D97-AF65-F5344CB8AC3E}">
        <p14:creationId xmlns:p14="http://schemas.microsoft.com/office/powerpoint/2010/main" val="3709233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NTTA + NTA - Time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98471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3244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NTTA + NTA - Money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438626"/>
              </p:ext>
            </p:extLst>
          </p:nvPr>
        </p:nvGraphicFramePr>
        <p:xfrm>
          <a:off x="251520" y="1196752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573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Household and market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itchFamily="18" charset="0"/>
              </a:rPr>
              <a:t>In monetary terms, males generate a lifecycle surplus:</a:t>
            </a:r>
          </a:p>
          <a:p>
            <a:pPr lvl="1"/>
            <a:r>
              <a:rPr lang="en-GB" dirty="0">
                <a:latin typeface="Garamond" pitchFamily="18" charset="0"/>
              </a:rPr>
              <a:t>Males specialise in market production</a:t>
            </a:r>
          </a:p>
          <a:p>
            <a:pPr lvl="1"/>
            <a:r>
              <a:rPr lang="en-GB" dirty="0">
                <a:latin typeface="Garamond" pitchFamily="18" charset="0"/>
              </a:rPr>
              <a:t>At the peak age of 41, they spend 60 hours per week on productive activities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>
                <a:latin typeface="Garamond" pitchFamily="18" charset="0"/>
              </a:rPr>
              <a:t>Females spend more time on total productive activities:</a:t>
            </a:r>
          </a:p>
          <a:p>
            <a:pPr lvl="1"/>
            <a:r>
              <a:rPr lang="en-GB" dirty="0">
                <a:latin typeface="Garamond" pitchFamily="18" charset="0"/>
              </a:rPr>
              <a:t>Females specialise in household production</a:t>
            </a:r>
          </a:p>
          <a:p>
            <a:pPr lvl="1"/>
            <a:r>
              <a:rPr lang="en-GB" dirty="0">
                <a:latin typeface="Garamond" pitchFamily="18" charset="0"/>
              </a:rPr>
              <a:t>At the peak age of 35, they spend 67 hours per week on productive activities</a:t>
            </a:r>
          </a:p>
          <a:p>
            <a:pPr algn="just"/>
            <a:endParaRPr lang="en-GB" dirty="0">
              <a:latin typeface="Garamond" pitchFamily="18" charset="0"/>
            </a:endParaRP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01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/>
          <a:lstStyle/>
          <a:p>
            <a:r>
              <a:rPr lang="en-GB" dirty="0">
                <a:latin typeface="Garamond" pitchFamily="18" charset="0"/>
              </a:rPr>
              <a:t>Significant differences between gender regarding the time spent on different activities (i.e., household vs. market)</a:t>
            </a:r>
          </a:p>
          <a:p>
            <a:pPr lvl="1"/>
            <a:r>
              <a:rPr lang="en-GB" dirty="0">
                <a:latin typeface="Garamond" pitchFamily="18" charset="0"/>
              </a:rPr>
              <a:t>Women specialise in household production</a:t>
            </a:r>
          </a:p>
          <a:p>
            <a:pPr lvl="1"/>
            <a:r>
              <a:rPr lang="en-GB" dirty="0">
                <a:latin typeface="Garamond" pitchFamily="18" charset="0"/>
              </a:rPr>
              <a:t>Men specialise in market production</a:t>
            </a:r>
          </a:p>
          <a:p>
            <a:r>
              <a:rPr lang="en-GB" dirty="0">
                <a:latin typeface="Garamond" pitchFamily="18" charset="0"/>
              </a:rPr>
              <a:t>Overall, women spend more time on productive activities than men:</a:t>
            </a:r>
          </a:p>
          <a:p>
            <a:pPr lvl="1"/>
            <a:r>
              <a:rPr lang="en-GB" dirty="0">
                <a:latin typeface="Garamond" pitchFamily="18" charset="0"/>
              </a:rPr>
              <a:t>Implication: Significant undervaluation of GDP</a:t>
            </a:r>
          </a:p>
          <a:p>
            <a:pPr lvl="1"/>
            <a:r>
              <a:rPr lang="en-GB" dirty="0">
                <a:latin typeface="Garamond" pitchFamily="18" charset="0"/>
              </a:rPr>
              <a:t>Implication for labour market </a:t>
            </a:r>
          </a:p>
        </p:txBody>
      </p:sp>
    </p:spTree>
    <p:extLst>
      <p:ext uri="{BB962C8B-B14F-4D97-AF65-F5344CB8AC3E}">
        <p14:creationId xmlns:p14="http://schemas.microsoft.com/office/powerpoint/2010/main" val="4148183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Women have inbuilt human capital for housework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Men have not tapped into what they have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Power sharing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Women could be exposed to poverty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aramond" pitchFamily="18" charset="0"/>
              </a:rPr>
              <a:t>Value household production</a:t>
            </a:r>
          </a:p>
          <a:p>
            <a:pPr lvl="1"/>
            <a:r>
              <a:rPr lang="en-GB" sz="3200" dirty="0">
                <a:latin typeface="Garamond" pitchFamily="18" charset="0"/>
              </a:rPr>
              <a:t>By relating it to GDP</a:t>
            </a:r>
          </a:p>
          <a:p>
            <a:pPr marL="361950" lvl="1" indent="-361950"/>
            <a:r>
              <a:rPr lang="en-GB" sz="3200" dirty="0">
                <a:latin typeface="Garamond" pitchFamily="18" charset="0"/>
              </a:rPr>
              <a:t>Estimate urban-rural differences in the time spent on household activities</a:t>
            </a:r>
          </a:p>
          <a:p>
            <a:pPr marL="361950" lvl="1" indent="-361950"/>
            <a:r>
              <a:rPr lang="en-GB" sz="3200" dirty="0">
                <a:latin typeface="Garamond" pitchFamily="18" charset="0"/>
              </a:rPr>
              <a:t>Consider exploring other possibilities such as estimating:</a:t>
            </a:r>
          </a:p>
          <a:p>
            <a:pPr marL="762000" lvl="2" indent="-361950"/>
            <a:r>
              <a:rPr lang="en-GB" dirty="0">
                <a:latin typeface="Garamond" pitchFamily="18" charset="0"/>
              </a:rPr>
              <a:t>NTTA by number of children</a:t>
            </a:r>
          </a:p>
          <a:p>
            <a:pPr marL="762000" lvl="2" indent="-361950"/>
            <a:r>
              <a:rPr lang="en-GB" dirty="0">
                <a:latin typeface="Garamond" pitchFamily="18" charset="0"/>
              </a:rPr>
              <a:t>NTTA by level of education</a:t>
            </a:r>
          </a:p>
          <a:p>
            <a:pPr marL="361950" lvl="1" indent="-361950" algn="just"/>
            <a:endParaRPr lang="en-GB" sz="3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12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Garamond" pitchFamily="18" charset="0"/>
              </a:rPr>
              <a:t>This research has been made possible by “Counting Women’s Work”, a project sponsored by the International Development Research Centre (IDRC), Canada, and the William and Flora Hewlett Foundation.</a:t>
            </a:r>
          </a:p>
          <a:p>
            <a:r>
              <a:rPr lang="en-GB" dirty="0">
                <a:latin typeface="Garamond" pitchFamily="18" charset="0"/>
              </a:rPr>
              <a:t>Gretchen </a:t>
            </a:r>
            <a:r>
              <a:rPr lang="en-GB" dirty="0" err="1">
                <a:latin typeface="Garamond" pitchFamily="18" charset="0"/>
              </a:rPr>
              <a:t>Donehower</a:t>
            </a:r>
            <a:r>
              <a:rPr lang="en-GB" dirty="0">
                <a:latin typeface="Garamond" pitchFamily="18" charset="0"/>
              </a:rPr>
              <a:t> for her immense assistance</a:t>
            </a:r>
          </a:p>
          <a:p>
            <a:r>
              <a:rPr lang="en-GB" dirty="0">
                <a:latin typeface="Garamond" pitchFamily="18" charset="0"/>
              </a:rPr>
              <a:t>We are also greatly indebted to </a:t>
            </a:r>
            <a:r>
              <a:rPr lang="en-GB" dirty="0" err="1">
                <a:latin typeface="Garamond" pitchFamily="18" charset="0"/>
              </a:rPr>
              <a:t>Joze</a:t>
            </a:r>
            <a:r>
              <a:rPr lang="en-GB" dirty="0">
                <a:latin typeface="Garamond" pitchFamily="18" charset="0"/>
              </a:rPr>
              <a:t> </a:t>
            </a:r>
            <a:r>
              <a:rPr lang="en-GB" dirty="0" err="1">
                <a:latin typeface="Garamond" pitchFamily="18" charset="0"/>
              </a:rPr>
              <a:t>Sambt</a:t>
            </a:r>
            <a:r>
              <a:rPr lang="en-GB" dirty="0">
                <a:latin typeface="Garamond" pitchFamily="18" charset="0"/>
              </a:rPr>
              <a:t> and Ana </a:t>
            </a:r>
            <a:r>
              <a:rPr lang="en-GB" dirty="0" err="1">
                <a:latin typeface="Garamond" pitchFamily="18" charset="0"/>
              </a:rPr>
              <a:t>Šeme</a:t>
            </a:r>
            <a:r>
              <a:rPr lang="en-GB" dirty="0">
                <a:latin typeface="Garamond" pitchFamily="18" charset="0"/>
              </a:rPr>
              <a:t> for their insightful comments and having time to review our codes</a:t>
            </a:r>
          </a:p>
          <a:p>
            <a:r>
              <a:rPr lang="en-GB" dirty="0">
                <a:latin typeface="Garamond" pitchFamily="18" charset="0"/>
              </a:rPr>
              <a:t>We also thank </a:t>
            </a:r>
            <a:r>
              <a:rPr lang="en-GB" dirty="0" err="1">
                <a:latin typeface="Garamond" pitchFamily="18" charset="0"/>
              </a:rPr>
              <a:t>Morne</a:t>
            </a:r>
            <a:r>
              <a:rPr lang="en-GB" dirty="0">
                <a:latin typeface="Garamond" pitchFamily="18" charset="0"/>
              </a:rPr>
              <a:t>’ </a:t>
            </a:r>
            <a:r>
              <a:rPr lang="en-GB" dirty="0" err="1">
                <a:latin typeface="Garamond" pitchFamily="18" charset="0"/>
              </a:rPr>
              <a:t>Oosthuizen</a:t>
            </a:r>
            <a:r>
              <a:rPr lang="en-GB" dirty="0">
                <a:latin typeface="Garamond" pitchFamily="18" charset="0"/>
              </a:rPr>
              <a:t> for sharing the South African do file for </a:t>
            </a:r>
            <a:r>
              <a:rPr lang="en-GB">
                <a:latin typeface="Garamond" pitchFamily="18" charset="0"/>
              </a:rPr>
              <a:t>more guidance</a:t>
            </a: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4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/>
            <a:r>
              <a:rPr lang="en-GB" dirty="0">
                <a:latin typeface="Garamond" pitchFamily="18" charset="0"/>
              </a:rPr>
              <a:t>Share of women in paid employment in 2000 and 2010 in Ghana:</a:t>
            </a:r>
          </a:p>
          <a:p>
            <a:pPr marL="0" indent="0" algn="just">
              <a:buNone/>
            </a:pPr>
            <a:r>
              <a:rPr lang="en-GB" dirty="0">
                <a:latin typeface="Garamond" pitchFamily="18" charset="0"/>
              </a:rPr>
              <a:t>                  </a:t>
            </a:r>
            <a:r>
              <a:rPr lang="en-GB" dirty="0">
                <a:solidFill>
                  <a:srgbClr val="FF0000"/>
                </a:solidFill>
                <a:latin typeface="Garamond" pitchFamily="18" charset="0"/>
              </a:rPr>
              <a:t>2000         2010</a:t>
            </a:r>
          </a:p>
          <a:p>
            <a:pPr lvl="1" algn="just"/>
            <a:r>
              <a:rPr lang="en-GB" sz="3200" dirty="0">
                <a:latin typeface="Garamond" pitchFamily="18" charset="0"/>
              </a:rPr>
              <a:t>Urban : </a:t>
            </a:r>
            <a:r>
              <a:rPr lang="en-GB" sz="3200" dirty="0">
                <a:solidFill>
                  <a:schemeClr val="accent1"/>
                </a:solidFill>
                <a:latin typeface="Garamond" pitchFamily="18" charset="0"/>
              </a:rPr>
              <a:t>30.6%</a:t>
            </a:r>
            <a:r>
              <a:rPr lang="en-GB" sz="3200" dirty="0">
                <a:latin typeface="Garamond" pitchFamily="18" charset="0"/>
              </a:rPr>
              <a:t>   to  </a:t>
            </a:r>
            <a:r>
              <a:rPr lang="en-GB" sz="3200" dirty="0">
                <a:solidFill>
                  <a:schemeClr val="accent1"/>
                </a:solidFill>
                <a:latin typeface="Garamond" pitchFamily="18" charset="0"/>
              </a:rPr>
              <a:t>33.7%</a:t>
            </a:r>
          </a:p>
          <a:p>
            <a:pPr lvl="1" algn="just"/>
            <a:r>
              <a:rPr lang="en-GB" sz="3200" dirty="0">
                <a:latin typeface="Garamond" pitchFamily="18" charset="0"/>
              </a:rPr>
              <a:t>Rural   : </a:t>
            </a:r>
            <a:r>
              <a:rPr lang="en-GB" sz="3200" dirty="0">
                <a:solidFill>
                  <a:schemeClr val="accent1"/>
                </a:solidFill>
                <a:latin typeface="Garamond" pitchFamily="18" charset="0"/>
              </a:rPr>
              <a:t>29%</a:t>
            </a:r>
            <a:r>
              <a:rPr lang="en-GB" sz="3200" dirty="0">
                <a:latin typeface="Garamond" pitchFamily="18" charset="0"/>
              </a:rPr>
              <a:t>      to  </a:t>
            </a:r>
            <a:r>
              <a:rPr lang="en-GB" sz="3200" dirty="0">
                <a:solidFill>
                  <a:schemeClr val="accent1"/>
                </a:solidFill>
                <a:latin typeface="Garamond" pitchFamily="18" charset="0"/>
              </a:rPr>
              <a:t>28.5%</a:t>
            </a:r>
            <a:r>
              <a:rPr lang="en-GB" sz="3200" dirty="0">
                <a:latin typeface="Garamond" pitchFamily="18" charset="0"/>
              </a:rPr>
              <a:t>   (GSS 2013)</a:t>
            </a:r>
          </a:p>
          <a:p>
            <a:pPr algn="just"/>
            <a:r>
              <a:rPr lang="en-GB" dirty="0">
                <a:latin typeface="Garamond" pitchFamily="18" charset="0"/>
                <a:sym typeface="Wingdings" pitchFamily="2" charset="2"/>
              </a:rPr>
              <a:t>A greater proportion of women in Ghana are engaged in unpaid work</a:t>
            </a: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0707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1662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itchFamily="18" charset="0"/>
              </a:rPr>
              <a:t>Traditional measurements of economies only consider: 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Garamond" pitchFamily="18" charset="0"/>
              </a:rPr>
              <a:t>The market economy and remunerated work</a:t>
            </a:r>
            <a:endParaRPr lang="en-US" sz="2200" dirty="0"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NTA 2005 results for Ghana indicate: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  <a:latin typeface="Garamond" pitchFamily="18" charset="0"/>
              </a:rPr>
              <a:t>Lifecycle surplus for working-age adults and deficits for dependent age groups (children and elderly)</a:t>
            </a:r>
          </a:p>
          <a:p>
            <a:pPr lvl="1"/>
            <a:r>
              <a:rPr lang="en-US" sz="2200" dirty="0">
                <a:latin typeface="Garamond" pitchFamily="18" charset="0"/>
              </a:rPr>
              <a:t>However, NTA suffers the same problems:</a:t>
            </a:r>
          </a:p>
          <a:p>
            <a:pPr lvl="2"/>
            <a:r>
              <a:rPr lang="en-US" sz="2000" dirty="0">
                <a:latin typeface="Garamond" pitchFamily="18" charset="0"/>
              </a:rPr>
              <a:t>Non-market services</a:t>
            </a:r>
          </a:p>
          <a:p>
            <a:pPr lvl="2"/>
            <a:r>
              <a:rPr lang="en-US" sz="2000" dirty="0">
                <a:latin typeface="Garamond" pitchFamily="18" charset="0"/>
              </a:rPr>
              <a:t>Unclear as to whether the surplus was generated solely by men</a:t>
            </a:r>
          </a:p>
          <a:p>
            <a:r>
              <a:rPr lang="en-US" sz="2800" dirty="0">
                <a:latin typeface="Garamond" pitchFamily="18" charset="0"/>
              </a:rPr>
              <a:t>Significant difference between men and women in terms of:</a:t>
            </a:r>
          </a:p>
          <a:p>
            <a:pPr lvl="1"/>
            <a:r>
              <a:rPr lang="en-US" sz="2000" dirty="0">
                <a:latin typeface="Garamond" pitchFamily="18" charset="0"/>
              </a:rPr>
              <a:t>Access to education</a:t>
            </a:r>
          </a:p>
          <a:p>
            <a:pPr lvl="1"/>
            <a:r>
              <a:rPr lang="en-US" sz="2000" dirty="0">
                <a:latin typeface="Garamond" pitchFamily="18" charset="0"/>
              </a:rPr>
              <a:t>Access to health</a:t>
            </a:r>
          </a:p>
          <a:p>
            <a:pPr lvl="1"/>
            <a:r>
              <a:rPr lang="en-US" sz="2000" dirty="0">
                <a:latin typeface="Garamond" pitchFamily="18" charset="0"/>
              </a:rPr>
              <a:t>Familial and other supports</a:t>
            </a:r>
          </a:p>
          <a:p>
            <a:pPr lvl="1"/>
            <a:r>
              <a:rPr lang="en-US" sz="2000" dirty="0">
                <a:latin typeface="Garamond" pitchFamily="18" charset="0"/>
              </a:rPr>
              <a:t>Experiences in the </a:t>
            </a:r>
            <a:r>
              <a:rPr lang="en-US" sz="2000" dirty="0" err="1">
                <a:latin typeface="Garamond" pitchFamily="18" charset="0"/>
              </a:rPr>
              <a:t>labour</a:t>
            </a:r>
            <a:r>
              <a:rPr lang="en-US" sz="2000" dirty="0">
                <a:latin typeface="Garamond" pitchFamily="18" charset="0"/>
              </a:rPr>
              <a:t> market</a:t>
            </a:r>
          </a:p>
          <a:p>
            <a:pPr lvl="1" algn="just"/>
            <a:endParaRPr lang="en-US" dirty="0">
              <a:latin typeface="Garamond" pitchFamily="18" charset="0"/>
            </a:endParaRPr>
          </a:p>
          <a:p>
            <a:pPr algn="just"/>
            <a:endParaRPr lang="en-US" sz="2800" dirty="0">
              <a:latin typeface="Garamond" pitchFamily="18" charset="0"/>
            </a:endParaRPr>
          </a:p>
          <a:p>
            <a:pPr algn="just"/>
            <a:endParaRPr lang="en-US" sz="28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Garamond" pitchFamily="18" charset="0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4978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Garamond" pitchFamily="18" charset="0"/>
              </a:rPr>
              <a:t>Estimate NTA by sex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>
                <a:latin typeface="Garamond" pitchFamily="18" charset="0"/>
              </a:rPr>
              <a:t>Estimate the amount of time Ghanaian men and women spend on housework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>
                <a:latin typeface="Garamond" pitchFamily="18" charset="0"/>
              </a:rPr>
              <a:t>Compare time spent on market production for men and women</a:t>
            </a:r>
          </a:p>
          <a:p>
            <a:endParaRPr lang="en-GB" dirty="0">
              <a:latin typeface="Garamond" pitchFamily="18" charset="0"/>
            </a:endParaRPr>
          </a:p>
          <a:p>
            <a:r>
              <a:rPr lang="en-GB" dirty="0">
                <a:latin typeface="Garamond" pitchFamily="18" charset="0"/>
              </a:rPr>
              <a:t>Identify the differences in the time spent by both genders</a:t>
            </a:r>
          </a:p>
          <a:p>
            <a:pPr marL="0" indent="0">
              <a:buNone/>
            </a:pP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70C0"/>
                </a:solidFill>
                <a:latin typeface="Garamond" pitchFamily="18" charset="0"/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/>
          <a:lstStyle/>
          <a:p>
            <a:r>
              <a:rPr lang="en-GB" dirty="0">
                <a:latin typeface="Garamond" pitchFamily="18" charset="0"/>
              </a:rPr>
              <a:t>Time use survey 2009:</a:t>
            </a:r>
          </a:p>
          <a:p>
            <a:pPr lvl="1"/>
            <a:r>
              <a:rPr lang="en-GB" sz="2600" dirty="0">
                <a:latin typeface="Garamond" pitchFamily="18" charset="0"/>
              </a:rPr>
              <a:t>4,800 households randomly selected from a list of Enumeration Areas</a:t>
            </a:r>
          </a:p>
          <a:p>
            <a:pPr lvl="1"/>
            <a:r>
              <a:rPr lang="en-GB" sz="2600" dirty="0">
                <a:latin typeface="Garamond" pitchFamily="18" charset="0"/>
              </a:rPr>
              <a:t>Individuals age 10 years and above interviewed</a:t>
            </a:r>
          </a:p>
          <a:p>
            <a:pPr lvl="1"/>
            <a:r>
              <a:rPr lang="en-GB" sz="2600" dirty="0">
                <a:latin typeface="Garamond" pitchFamily="18" charset="0"/>
              </a:rPr>
              <a:t>24-hour diary, divided into one-hour slots used as the core instrument to record activities</a:t>
            </a:r>
          </a:p>
          <a:p>
            <a:pPr lvl="1"/>
            <a:r>
              <a:rPr lang="en-GB" sz="2600" dirty="0">
                <a:latin typeface="Garamond" pitchFamily="18" charset="0"/>
              </a:rPr>
              <a:t>Households interviewed: </a:t>
            </a:r>
            <a:r>
              <a:rPr lang="en-GB" sz="2600" b="1" dirty="0">
                <a:solidFill>
                  <a:srgbClr val="00B050"/>
                </a:solidFill>
                <a:latin typeface="Garamond" pitchFamily="18" charset="0"/>
              </a:rPr>
              <a:t>4,193</a:t>
            </a:r>
            <a:r>
              <a:rPr lang="en-GB" sz="2600" dirty="0">
                <a:latin typeface="Garamond" pitchFamily="18" charset="0"/>
              </a:rPr>
              <a:t>; Males interviewed: </a:t>
            </a:r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4,286</a:t>
            </a:r>
            <a:r>
              <a:rPr lang="en-GB" sz="2600" dirty="0">
                <a:latin typeface="Garamond" pitchFamily="18" charset="0"/>
              </a:rPr>
              <a:t>; Females interviewed: </a:t>
            </a:r>
            <a:r>
              <a:rPr lang="en-GB" sz="2600" b="1" dirty="0">
                <a:solidFill>
                  <a:srgbClr val="0070C0"/>
                </a:solidFill>
                <a:latin typeface="Garamond" pitchFamily="18" charset="0"/>
              </a:rPr>
              <a:t>5,011</a:t>
            </a:r>
          </a:p>
          <a:p>
            <a:pPr marL="457200" lvl="1" indent="-457200">
              <a:buFont typeface="Arial" pitchFamily="34" charset="0"/>
              <a:buChar char="•"/>
              <a:tabLst>
                <a:tab pos="0" algn="l"/>
              </a:tabLst>
            </a:pPr>
            <a:r>
              <a:rPr lang="en-GB" sz="3200" dirty="0">
                <a:latin typeface="Garamond" pitchFamily="18" charset="0"/>
              </a:rPr>
              <a:t>No income and expenditure survey was conducted in 2009:</a:t>
            </a:r>
          </a:p>
          <a:p>
            <a:pPr marL="857250" lvl="2" indent="-457200">
              <a:tabLst>
                <a:tab pos="0" algn="l"/>
              </a:tabLst>
            </a:pPr>
            <a:r>
              <a:rPr lang="en-GB" sz="2600" dirty="0">
                <a:latin typeface="Garamond" pitchFamily="18" charset="0"/>
              </a:rPr>
              <a:t>Used minimum daily wage as a proxy for wages for household activities as well as care</a:t>
            </a:r>
          </a:p>
        </p:txBody>
      </p:sp>
    </p:spTree>
    <p:extLst>
      <p:ext uri="{BB962C8B-B14F-4D97-AF65-F5344CB8AC3E}">
        <p14:creationId xmlns:p14="http://schemas.microsoft.com/office/powerpoint/2010/main" val="412123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Garamond" pitchFamily="18" charset="0"/>
              </a:rPr>
              <a:t>Production</a:t>
            </a:r>
          </a:p>
          <a:p>
            <a:pPr lvl="1"/>
            <a:r>
              <a:rPr lang="en-GB" dirty="0">
                <a:latin typeface="Garamond" pitchFamily="18" charset="0"/>
              </a:rPr>
              <a:t>Calculate </a:t>
            </a:r>
            <a:r>
              <a:rPr lang="en-GB" dirty="0">
                <a:solidFill>
                  <a:srgbClr val="FF0000"/>
                </a:solidFill>
                <a:latin typeface="Garamond" pitchFamily="18" charset="0"/>
              </a:rPr>
              <a:t>time</a:t>
            </a:r>
            <a:r>
              <a:rPr lang="en-GB" dirty="0">
                <a:latin typeface="Garamond" pitchFamily="18" charset="0"/>
              </a:rPr>
              <a:t> spent by each individual across activities:</a:t>
            </a:r>
          </a:p>
          <a:p>
            <a:pPr lvl="2"/>
            <a:r>
              <a:rPr lang="en-GB" sz="2500" dirty="0">
                <a:latin typeface="Garamond" pitchFamily="18" charset="0"/>
              </a:rPr>
              <a:t>Paid work, Learning, Household Activities, Non-household activities (Volunteering), Care</a:t>
            </a:r>
          </a:p>
          <a:p>
            <a:pPr lvl="1"/>
            <a:r>
              <a:rPr lang="en-GB" dirty="0">
                <a:latin typeface="Garamond" pitchFamily="18" charset="0"/>
              </a:rPr>
              <a:t>Calculate </a:t>
            </a:r>
            <a:r>
              <a:rPr lang="en-GB" dirty="0">
                <a:solidFill>
                  <a:srgbClr val="FF0000"/>
                </a:solidFill>
                <a:latin typeface="Garamond" pitchFamily="18" charset="0"/>
              </a:rPr>
              <a:t>mean time per day </a:t>
            </a:r>
            <a:r>
              <a:rPr lang="en-GB" dirty="0">
                <a:latin typeface="Garamond" pitchFamily="18" charset="0"/>
              </a:rPr>
              <a:t>for each sex at each age in each activity</a:t>
            </a:r>
          </a:p>
          <a:p>
            <a:pPr lvl="1"/>
            <a:r>
              <a:rPr lang="en-GB" dirty="0">
                <a:latin typeface="Garamond" pitchFamily="18" charset="0"/>
              </a:rPr>
              <a:t>Smooth profiles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GB" sz="3200" b="1" dirty="0">
                <a:latin typeface="Garamond" pitchFamily="18" charset="0"/>
              </a:rPr>
              <a:t>Consumption</a:t>
            </a:r>
          </a:p>
          <a:p>
            <a:pPr marL="857250" lvl="2" indent="-457200"/>
            <a:r>
              <a:rPr lang="en-GB" sz="2800" dirty="0">
                <a:latin typeface="Garamond" pitchFamily="18" charset="0"/>
              </a:rPr>
              <a:t>Allocate </a:t>
            </a:r>
            <a:r>
              <a:rPr lang="en-GB" sz="2800" dirty="0">
                <a:solidFill>
                  <a:srgbClr val="FF0000"/>
                </a:solidFill>
                <a:latin typeface="Garamond" pitchFamily="18" charset="0"/>
              </a:rPr>
              <a:t>production</a:t>
            </a:r>
            <a:r>
              <a:rPr lang="en-GB" sz="2800" dirty="0">
                <a:latin typeface="Garamond" pitchFamily="18" charset="0"/>
              </a:rPr>
              <a:t> of the non-market services to </a:t>
            </a:r>
            <a:r>
              <a:rPr lang="en-GB" sz="2800" dirty="0">
                <a:solidFill>
                  <a:srgbClr val="FF0000"/>
                </a:solidFill>
                <a:latin typeface="Garamond" pitchFamily="18" charset="0"/>
              </a:rPr>
              <a:t>consumers</a:t>
            </a:r>
            <a:r>
              <a:rPr lang="en-GB" sz="2800" dirty="0">
                <a:latin typeface="Garamond" pitchFamily="18" charset="0"/>
              </a:rPr>
              <a:t> within and outside the household (per capita, regression, rule-based)</a:t>
            </a:r>
          </a:p>
          <a:p>
            <a:r>
              <a:rPr lang="en-GB" b="1" dirty="0">
                <a:latin typeface="Garamond" pitchFamily="18" charset="0"/>
              </a:rPr>
              <a:t>Transfer inflows and outflows</a:t>
            </a:r>
          </a:p>
          <a:p>
            <a:pPr lvl="1"/>
            <a:r>
              <a:rPr lang="en-GB" dirty="0">
                <a:latin typeface="Garamond" pitchFamily="18" charset="0"/>
              </a:rPr>
              <a:t>Based on production and consumption</a:t>
            </a:r>
          </a:p>
        </p:txBody>
      </p:sp>
    </p:spTree>
    <p:extLst>
      <p:ext uri="{BB962C8B-B14F-4D97-AF65-F5344CB8AC3E}">
        <p14:creationId xmlns:p14="http://schemas.microsoft.com/office/powerpoint/2010/main" val="9483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Garamond" pitchFamily="18" charset="0"/>
            </a:endParaRPr>
          </a:p>
          <a:p>
            <a:pPr marL="0" indent="0">
              <a:buNone/>
            </a:pPr>
            <a:endParaRPr lang="en-GB" dirty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en-GB" sz="8000" dirty="0">
                <a:latin typeface="Garamond" pitchFamily="18" charset="0"/>
              </a:rPr>
              <a:t>NTA Results</a:t>
            </a:r>
          </a:p>
        </p:txBody>
      </p:sp>
    </p:spTree>
    <p:extLst>
      <p:ext uri="{BB962C8B-B14F-4D97-AF65-F5344CB8AC3E}">
        <p14:creationId xmlns:p14="http://schemas.microsoft.com/office/powerpoint/2010/main" val="363789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aramond" pitchFamily="18" charset="0"/>
              </a:rPr>
              <a:t>Combining NTA and NTTA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Garamond" pitchFamily="18" charset="0"/>
              </a:rPr>
              <a:t>We combined our 2005 NTA estimates with 2009 NTTA estimates by:</a:t>
            </a:r>
          </a:p>
          <a:p>
            <a:pPr lvl="1"/>
            <a:r>
              <a:rPr lang="en-GB" sz="3200" dirty="0">
                <a:latin typeface="Garamond" pitchFamily="18" charset="0"/>
              </a:rPr>
              <a:t>Inflating all 2005 estimates by growth in per capita GDP</a:t>
            </a:r>
            <a:endParaRPr lang="en-GB" sz="3600" dirty="0">
              <a:latin typeface="Garamond" pitchFamily="18" charset="0"/>
            </a:endParaRPr>
          </a:p>
          <a:p>
            <a:pPr lvl="2"/>
            <a:r>
              <a:rPr lang="en-GB" sz="2800" dirty="0">
                <a:latin typeface="Garamond" pitchFamily="18" charset="0"/>
              </a:rPr>
              <a:t>This is done not to capture only inflation, but also per capita income</a:t>
            </a:r>
          </a:p>
        </p:txBody>
      </p:sp>
    </p:spTree>
    <p:extLst>
      <p:ext uri="{BB962C8B-B14F-4D97-AF65-F5344CB8AC3E}">
        <p14:creationId xmlns:p14="http://schemas.microsoft.com/office/powerpoint/2010/main" val="343408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1199</Words>
  <Application>Microsoft Office PowerPoint</Application>
  <PresentationFormat>On-screen Show (4:3)</PresentationFormat>
  <Paragraphs>171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Garamond</vt:lpstr>
      <vt:lpstr>Times New Roman</vt:lpstr>
      <vt:lpstr>Wingdings</vt:lpstr>
      <vt:lpstr>Office Theme</vt:lpstr>
      <vt:lpstr>Measuring the Distribution of Housework among Men and Women in Ghana: The NTTA Approach</vt:lpstr>
      <vt:lpstr>Introduction</vt:lpstr>
      <vt:lpstr>Introduction</vt:lpstr>
      <vt:lpstr>Motivation</vt:lpstr>
      <vt:lpstr>Objectives</vt:lpstr>
      <vt:lpstr>Data</vt:lpstr>
      <vt:lpstr>Methodology</vt:lpstr>
      <vt:lpstr>PowerPoint Presentation</vt:lpstr>
      <vt:lpstr>Combining NTA and NTTA data</vt:lpstr>
      <vt:lpstr>Labour Income &amp; Consumption - Money</vt:lpstr>
      <vt:lpstr>NTA Labour Income - Time</vt:lpstr>
      <vt:lpstr>NTA</vt:lpstr>
      <vt:lpstr>PowerPoint Presentation</vt:lpstr>
      <vt:lpstr>Time use, Average Person</vt:lpstr>
      <vt:lpstr>Time use, Average person - Separated</vt:lpstr>
      <vt:lpstr>Time use over the lifecycle</vt:lpstr>
      <vt:lpstr>Time Use, Female-Male Differences</vt:lpstr>
      <vt:lpstr>Time Use, Female-Male Differences</vt:lpstr>
      <vt:lpstr>NTTA – Time, Care + Housework</vt:lpstr>
      <vt:lpstr>Net Time Transfer</vt:lpstr>
      <vt:lpstr>NTTA – Time, Care vs. Housework</vt:lpstr>
      <vt:lpstr>Care vs. Housework</vt:lpstr>
      <vt:lpstr>NTTA + NTA - Time</vt:lpstr>
      <vt:lpstr>NTTA + NTA - Money</vt:lpstr>
      <vt:lpstr>Household and market production</vt:lpstr>
      <vt:lpstr>Concluding remarks</vt:lpstr>
      <vt:lpstr>Implications</vt:lpstr>
      <vt:lpstr>Next steps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 Frimpong</dc:creator>
  <cp:lastModifiedBy>Sidney Westley</cp:lastModifiedBy>
  <cp:revision>96</cp:revision>
  <dcterms:created xsi:type="dcterms:W3CDTF">2016-05-09T20:07:42Z</dcterms:created>
  <dcterms:modified xsi:type="dcterms:W3CDTF">2016-08-18T21:56:26Z</dcterms:modified>
</cp:coreProperties>
</file>