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8" r:id="rId2"/>
    <p:sldId id="279" r:id="rId3"/>
    <p:sldId id="301" r:id="rId4"/>
    <p:sldId id="303" r:id="rId5"/>
    <p:sldId id="304" r:id="rId6"/>
    <p:sldId id="288" r:id="rId7"/>
    <p:sldId id="289" r:id="rId8"/>
    <p:sldId id="322" r:id="rId9"/>
    <p:sldId id="305" r:id="rId10"/>
    <p:sldId id="290" r:id="rId11"/>
    <p:sldId id="306" r:id="rId12"/>
    <p:sldId id="324" r:id="rId13"/>
    <p:sldId id="329" r:id="rId14"/>
    <p:sldId id="327" r:id="rId15"/>
    <p:sldId id="292" r:id="rId16"/>
    <p:sldId id="269" r:id="rId17"/>
    <p:sldId id="293" r:id="rId18"/>
    <p:sldId id="296" r:id="rId19"/>
    <p:sldId id="298" r:id="rId20"/>
    <p:sldId id="312" r:id="rId21"/>
    <p:sldId id="313" r:id="rId22"/>
    <p:sldId id="316" r:id="rId23"/>
    <p:sldId id="317" r:id="rId24"/>
    <p:sldId id="318" r:id="rId25"/>
    <p:sldId id="319" r:id="rId26"/>
    <p:sldId id="320" r:id="rId27"/>
    <p:sldId id="321" r:id="rId28"/>
  </p:sldIdLst>
  <p:sldSz cx="9144000" cy="6858000" type="screen4x3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DF7A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9" autoAdjust="0"/>
    <p:restoredTop sz="94692" autoAdjust="0"/>
  </p:normalViewPr>
  <p:slideViewPr>
    <p:cSldViewPr snapToObjects="1"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H:\main%20desktop\1994NTA%20graphs%20and%20estimates\CGE%201994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ses\Desktop\NTTA\resultsCapeTown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ses\Desktop\NTTA\resultsCapeTown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ses\Desktop\NTTA\resultsCapeTown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J:\movies\Madagascar-Escape.2.Africa%5b2008%5dDvDrip-aXXo\documents\MUSYOKI\nutegiflashhawaii\Copy%20of%20CGE%20revised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J:\NTA%202\MBSA_final\baba%20njoki\Kenya%20Original%20Summer%20Seminar\KENYA-CFE-aggregate-private-EDUCATION-consumption-NEW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J:\mombasamay2009\MBSA_final\total%20private%20consumption_lee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F:\1994NTA%20graphs%20and%20estimates\CGE%201994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E:\good%20msa2009%20folder\Copy%20of%20CGE%20KENYA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ses\Desktop\NTTA\resultsCapeTow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199592668024457"/>
          <c:y val="0.23255851679057568"/>
          <c:w val="0.74949083503055536"/>
          <c:h val="0.43521665285093447"/>
        </c:manualLayout>
      </c:layout>
      <c:lineChart>
        <c:grouping val="standard"/>
        <c:ser>
          <c:idx val="0"/>
          <c:order val="0"/>
          <c:tx>
            <c:v>PRIMARY</c:v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val>
            <c:numRef>
              <c:f>'[CGE 1994.xls]CGE'!$F$22:$F$57</c:f>
              <c:numCache>
                <c:formatCode>_-* #,##0.00_-;\-* #,##0.00_-;_-* "-"??_-;_-@_-</c:formatCode>
                <c:ptCount val="36"/>
                <c:pt idx="0">
                  <c:v>0</c:v>
                </c:pt>
                <c:pt idx="1">
                  <c:v>1.7781441419304846</c:v>
                </c:pt>
                <c:pt idx="2">
                  <c:v>4.7676138616425261</c:v>
                </c:pt>
                <c:pt idx="3">
                  <c:v>31.766055267816693</c:v>
                </c:pt>
                <c:pt idx="4">
                  <c:v>121.76435099371272</c:v>
                </c:pt>
                <c:pt idx="5">
                  <c:v>426.16077494236328</c:v>
                </c:pt>
                <c:pt idx="6">
                  <c:v>720.5106722074986</c:v>
                </c:pt>
                <c:pt idx="7">
                  <c:v>1077.2941153192048</c:v>
                </c:pt>
                <c:pt idx="8">
                  <c:v>1127.3905523452763</c:v>
                </c:pt>
                <c:pt idx="9">
                  <c:v>1261.4376556501122</c:v>
                </c:pt>
                <c:pt idx="10">
                  <c:v>1217.0320005265298</c:v>
                </c:pt>
                <c:pt idx="11">
                  <c:v>1250.7952019735515</c:v>
                </c:pt>
                <c:pt idx="12">
                  <c:v>1144.1031719988848</c:v>
                </c:pt>
                <c:pt idx="13">
                  <c:v>1134.2955829034161</c:v>
                </c:pt>
                <c:pt idx="14">
                  <c:v>1024.186988783151</c:v>
                </c:pt>
                <c:pt idx="15">
                  <c:v>858.42248414800349</c:v>
                </c:pt>
                <c:pt idx="16">
                  <c:v>627.63443598127071</c:v>
                </c:pt>
                <c:pt idx="17">
                  <c:v>433.92622064883699</c:v>
                </c:pt>
                <c:pt idx="18">
                  <c:v>211.16531432512662</c:v>
                </c:pt>
                <c:pt idx="19">
                  <c:v>112.79518110549211</c:v>
                </c:pt>
                <c:pt idx="20">
                  <c:v>18.324240374736689</c:v>
                </c:pt>
                <c:pt idx="21">
                  <c:v>5.8533787735717828</c:v>
                </c:pt>
                <c:pt idx="22">
                  <c:v>9.4389616130570939</c:v>
                </c:pt>
                <c:pt idx="23">
                  <c:v>1.3520959104573713</c:v>
                </c:pt>
                <c:pt idx="24">
                  <c:v>2.0741420476725891</c:v>
                </c:pt>
                <c:pt idx="25">
                  <c:v>0.86151535182384154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</c:numCache>
            </c:numRef>
          </c:val>
        </c:ser>
        <c:ser>
          <c:idx val="1"/>
          <c:order val="1"/>
          <c:tx>
            <c:v>SECONDARY</c:v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none"/>
          </c:marker>
          <c:val>
            <c:numRef>
              <c:f>'[CGE 1994.xls]CGE'!$G$22:$G$57</c:f>
              <c:numCache>
                <c:formatCode>_-* #,##0.00_-;\-* #,##0.00_-;_-* "-"??_-;_-@_-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4.2791890431317023</c:v>
                </c:pt>
                <c:pt idx="11">
                  <c:v>6.6167632434517953</c:v>
                </c:pt>
                <c:pt idx="12">
                  <c:v>29.092205689014431</c:v>
                </c:pt>
                <c:pt idx="13">
                  <c:v>72.615309822289063</c:v>
                </c:pt>
                <c:pt idx="14">
                  <c:v>139.84841287065677</c:v>
                </c:pt>
                <c:pt idx="15">
                  <c:v>267.52914195321625</c:v>
                </c:pt>
                <c:pt idx="16">
                  <c:v>553.69460791851304</c:v>
                </c:pt>
                <c:pt idx="17">
                  <c:v>691.58615160011425</c:v>
                </c:pt>
                <c:pt idx="18">
                  <c:v>754.33657950822442</c:v>
                </c:pt>
                <c:pt idx="19">
                  <c:v>704.84196953638309</c:v>
                </c:pt>
                <c:pt idx="20">
                  <c:v>448.06586957620954</c:v>
                </c:pt>
                <c:pt idx="21">
                  <c:v>253.94874315257829</c:v>
                </c:pt>
                <c:pt idx="22">
                  <c:v>161.78141095795306</c:v>
                </c:pt>
                <c:pt idx="23">
                  <c:v>117.32131828976695</c:v>
                </c:pt>
                <c:pt idx="24">
                  <c:v>56.658241653505144</c:v>
                </c:pt>
                <c:pt idx="25">
                  <c:v>5.5373080837830901</c:v>
                </c:pt>
                <c:pt idx="26">
                  <c:v>3.4501374021706814</c:v>
                </c:pt>
                <c:pt idx="27">
                  <c:v>3.8411009653441108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</c:numCache>
            </c:numRef>
          </c:val>
        </c:ser>
        <c:ser>
          <c:idx val="2"/>
          <c:order val="2"/>
          <c:tx>
            <c:v>HIGHER</c:v>
          </c:tx>
          <c:spPr>
            <a:ln w="38100">
              <a:solidFill>
                <a:srgbClr val="FFFF00"/>
              </a:solidFill>
              <a:prstDash val="solid"/>
            </a:ln>
          </c:spPr>
          <c:marker>
            <c:symbol val="none"/>
          </c:marker>
          <c:val>
            <c:numRef>
              <c:f>'[CGE 1994.xls]CGE'!$H$22:$H$57</c:f>
              <c:numCache>
                <c:formatCode>_-* #,##0.00_-;\-* #,##0.00_-;_-* "-"??_-;_-@_-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101.41017567093942</c:v>
                </c:pt>
                <c:pt idx="16">
                  <c:v>199.17627479345643</c:v>
                </c:pt>
                <c:pt idx="17">
                  <c:v>349.71792531376838</c:v>
                </c:pt>
                <c:pt idx="18">
                  <c:v>259.49893681448123</c:v>
                </c:pt>
                <c:pt idx="19">
                  <c:v>337.21796892635297</c:v>
                </c:pt>
                <c:pt idx="20">
                  <c:v>428.73684886583686</c:v>
                </c:pt>
                <c:pt idx="21">
                  <c:v>538.80182225704323</c:v>
                </c:pt>
                <c:pt idx="22">
                  <c:v>282.19179513990332</c:v>
                </c:pt>
                <c:pt idx="23">
                  <c:v>268.06777262075042</c:v>
                </c:pt>
                <c:pt idx="24">
                  <c:v>117.49180016813339</c:v>
                </c:pt>
                <c:pt idx="25">
                  <c:v>170.80482209570158</c:v>
                </c:pt>
                <c:pt idx="26">
                  <c:v>91.220204516139589</c:v>
                </c:pt>
                <c:pt idx="27">
                  <c:v>84.630932719128609</c:v>
                </c:pt>
                <c:pt idx="28">
                  <c:v>32.849005472183244</c:v>
                </c:pt>
                <c:pt idx="29">
                  <c:v>35.218316297733963</c:v>
                </c:pt>
                <c:pt idx="30">
                  <c:v>6.6528330000850255</c:v>
                </c:pt>
                <c:pt idx="31">
                  <c:v>18.63286377160529</c:v>
                </c:pt>
                <c:pt idx="32">
                  <c:v>23.113456498229791</c:v>
                </c:pt>
                <c:pt idx="33">
                  <c:v>37.822354229326862</c:v>
                </c:pt>
                <c:pt idx="34">
                  <c:v>28.797096137486921</c:v>
                </c:pt>
                <c:pt idx="35">
                  <c:v>7.9825325450087785</c:v>
                </c:pt>
              </c:numCache>
            </c:numRef>
          </c:val>
        </c:ser>
        <c:ser>
          <c:idx val="3"/>
          <c:order val="3"/>
          <c:tx>
            <c:v>TOTAL</c:v>
          </c:tx>
          <c:spPr>
            <a:ln w="38100">
              <a:solidFill>
                <a:srgbClr val="00FFFF"/>
              </a:solidFill>
              <a:prstDash val="solid"/>
            </a:ln>
          </c:spPr>
          <c:marker>
            <c:symbol val="none"/>
          </c:marker>
          <c:val>
            <c:numRef>
              <c:f>'[CGE 1994.xls]CGE'!$I$22:$I$57</c:f>
              <c:numCache>
                <c:formatCode>_-* #,##0.00_-;\-* #,##0.00_-;_-* "-"??_-;_-@_-</c:formatCode>
                <c:ptCount val="36"/>
                <c:pt idx="0">
                  <c:v>0</c:v>
                </c:pt>
                <c:pt idx="1">
                  <c:v>1.7781441419304846</c:v>
                </c:pt>
                <c:pt idx="2">
                  <c:v>4.7676138616425261</c:v>
                </c:pt>
                <c:pt idx="3">
                  <c:v>31.766055267816693</c:v>
                </c:pt>
                <c:pt idx="4">
                  <c:v>121.76435099371272</c:v>
                </c:pt>
                <c:pt idx="5">
                  <c:v>426.16077494236328</c:v>
                </c:pt>
                <c:pt idx="6">
                  <c:v>720.5106722074986</c:v>
                </c:pt>
                <c:pt idx="7">
                  <c:v>1077.2941153192048</c:v>
                </c:pt>
                <c:pt idx="8">
                  <c:v>1127.3905523452763</c:v>
                </c:pt>
                <c:pt idx="9">
                  <c:v>1261.4376556501122</c:v>
                </c:pt>
                <c:pt idx="10">
                  <c:v>1221.311189569662</c:v>
                </c:pt>
                <c:pt idx="11">
                  <c:v>1257.4119652170032</c:v>
                </c:pt>
                <c:pt idx="12">
                  <c:v>1173.1953776879009</c:v>
                </c:pt>
                <c:pt idx="13">
                  <c:v>1206.9108927257157</c:v>
                </c:pt>
                <c:pt idx="14">
                  <c:v>1164.0354016538058</c:v>
                </c:pt>
                <c:pt idx="15">
                  <c:v>1227.3618017721601</c:v>
                </c:pt>
                <c:pt idx="16">
                  <c:v>1380.5053186932405</c:v>
                </c:pt>
                <c:pt idx="17">
                  <c:v>1475.2302975627181</c:v>
                </c:pt>
                <c:pt idx="18">
                  <c:v>1225.0008306478328</c:v>
                </c:pt>
                <c:pt idx="19">
                  <c:v>1154.8551195682282</c:v>
                </c:pt>
                <c:pt idx="20">
                  <c:v>895.12695881678292</c:v>
                </c:pt>
                <c:pt idx="21">
                  <c:v>798.60394418319333</c:v>
                </c:pt>
                <c:pt idx="22">
                  <c:v>453.41216771091194</c:v>
                </c:pt>
                <c:pt idx="23">
                  <c:v>386.74118682097196</c:v>
                </c:pt>
                <c:pt idx="24">
                  <c:v>176.22418386931017</c:v>
                </c:pt>
                <c:pt idx="25">
                  <c:v>177.20364553130614</c:v>
                </c:pt>
                <c:pt idx="26">
                  <c:v>94.670341918310058</c:v>
                </c:pt>
                <c:pt idx="27">
                  <c:v>88.472033684473672</c:v>
                </c:pt>
                <c:pt idx="28">
                  <c:v>32.849005472183244</c:v>
                </c:pt>
                <c:pt idx="29">
                  <c:v>35.218316297733963</c:v>
                </c:pt>
                <c:pt idx="30">
                  <c:v>6.6528330000850255</c:v>
                </c:pt>
                <c:pt idx="31">
                  <c:v>18.63286377160529</c:v>
                </c:pt>
                <c:pt idx="32">
                  <c:v>23.113456498229791</c:v>
                </c:pt>
                <c:pt idx="33">
                  <c:v>37.822354229326862</c:v>
                </c:pt>
                <c:pt idx="34">
                  <c:v>28.797096137486921</c:v>
                </c:pt>
                <c:pt idx="35">
                  <c:v>7.9825325450087785</c:v>
                </c:pt>
              </c:numCache>
            </c:numRef>
          </c:val>
        </c:ser>
        <c:marker val="1"/>
        <c:axId val="48703360"/>
        <c:axId val="48742400"/>
      </c:lineChart>
      <c:catAx>
        <c:axId val="487033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Age</a:t>
                </a:r>
              </a:p>
            </c:rich>
          </c:tx>
          <c:layout>
            <c:manualLayout>
              <c:xMode val="edge"/>
              <c:yMode val="edge"/>
              <c:x val="0.55397148676171082"/>
              <c:y val="0.7707653699344795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742400"/>
        <c:crosses val="autoZero"/>
        <c:auto val="1"/>
        <c:lblAlgn val="ctr"/>
        <c:lblOffset val="100"/>
        <c:tickLblSkip val="2"/>
        <c:tickMarkSkip val="1"/>
      </c:catAx>
      <c:valAx>
        <c:axId val="4874240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Kenya Shillings</a:t>
                </a:r>
              </a:p>
            </c:rich>
          </c:tx>
          <c:layout>
            <c:manualLayout>
              <c:xMode val="edge"/>
              <c:yMode val="edge"/>
              <c:x val="1.0183299389002103E-2"/>
              <c:y val="0.305648336353328"/>
            </c:manualLayout>
          </c:layout>
          <c:spPr>
            <a:noFill/>
            <a:ln w="25400">
              <a:noFill/>
            </a:ln>
          </c:spPr>
        </c:title>
        <c:numFmt formatCode="_-* #,##0.00_-;\-* #,##0.00_-;_-* &quot;-&quot;??_-;_-@_-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70336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lang="en-US"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Home enterprise </a:t>
            </a:r>
            <a:r>
              <a:rPr lang="en-US" dirty="0" smtClean="0"/>
              <a:t>management, </a:t>
            </a:r>
            <a:r>
              <a:rPr lang="en-US" dirty="0"/>
              <a:t>unpaid work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lpoly!$B$1</c:f>
              <c:strCache>
                <c:ptCount val="1"/>
                <c:pt idx="0">
                  <c:v>Enterprise, male</c:v>
                </c:pt>
              </c:strCache>
            </c:strRef>
          </c:tx>
          <c:marker>
            <c:symbol val="none"/>
          </c:marker>
          <c:cat>
            <c:numRef>
              <c:f>lpoly!$A$2:$A$82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  <c:pt idx="15">
                  <c:v>13</c:v>
                </c:pt>
                <c:pt idx="16">
                  <c:v>14</c:v>
                </c:pt>
                <c:pt idx="17">
                  <c:v>15</c:v>
                </c:pt>
                <c:pt idx="18">
                  <c:v>16</c:v>
                </c:pt>
                <c:pt idx="19">
                  <c:v>17</c:v>
                </c:pt>
                <c:pt idx="20">
                  <c:v>18</c:v>
                </c:pt>
                <c:pt idx="21">
                  <c:v>19</c:v>
                </c:pt>
                <c:pt idx="22">
                  <c:v>20</c:v>
                </c:pt>
                <c:pt idx="23">
                  <c:v>21</c:v>
                </c:pt>
                <c:pt idx="24">
                  <c:v>22</c:v>
                </c:pt>
                <c:pt idx="25">
                  <c:v>23</c:v>
                </c:pt>
                <c:pt idx="26">
                  <c:v>24</c:v>
                </c:pt>
                <c:pt idx="27">
                  <c:v>25</c:v>
                </c:pt>
                <c:pt idx="28">
                  <c:v>26</c:v>
                </c:pt>
                <c:pt idx="29">
                  <c:v>27</c:v>
                </c:pt>
                <c:pt idx="30">
                  <c:v>28</c:v>
                </c:pt>
                <c:pt idx="31">
                  <c:v>29</c:v>
                </c:pt>
                <c:pt idx="32">
                  <c:v>30</c:v>
                </c:pt>
                <c:pt idx="33">
                  <c:v>31</c:v>
                </c:pt>
                <c:pt idx="34">
                  <c:v>32</c:v>
                </c:pt>
                <c:pt idx="35">
                  <c:v>33</c:v>
                </c:pt>
                <c:pt idx="36">
                  <c:v>34</c:v>
                </c:pt>
                <c:pt idx="37">
                  <c:v>35</c:v>
                </c:pt>
                <c:pt idx="38">
                  <c:v>36</c:v>
                </c:pt>
                <c:pt idx="39">
                  <c:v>37</c:v>
                </c:pt>
                <c:pt idx="40">
                  <c:v>38</c:v>
                </c:pt>
                <c:pt idx="41">
                  <c:v>39</c:v>
                </c:pt>
                <c:pt idx="42">
                  <c:v>40</c:v>
                </c:pt>
                <c:pt idx="43">
                  <c:v>41</c:v>
                </c:pt>
                <c:pt idx="44">
                  <c:v>42</c:v>
                </c:pt>
                <c:pt idx="45">
                  <c:v>43</c:v>
                </c:pt>
                <c:pt idx="46">
                  <c:v>44</c:v>
                </c:pt>
                <c:pt idx="47">
                  <c:v>45</c:v>
                </c:pt>
                <c:pt idx="48">
                  <c:v>46</c:v>
                </c:pt>
                <c:pt idx="49">
                  <c:v>47</c:v>
                </c:pt>
                <c:pt idx="50">
                  <c:v>48</c:v>
                </c:pt>
                <c:pt idx="51">
                  <c:v>49</c:v>
                </c:pt>
                <c:pt idx="52">
                  <c:v>50</c:v>
                </c:pt>
                <c:pt idx="53">
                  <c:v>51</c:v>
                </c:pt>
                <c:pt idx="54">
                  <c:v>52</c:v>
                </c:pt>
                <c:pt idx="55">
                  <c:v>53</c:v>
                </c:pt>
                <c:pt idx="56">
                  <c:v>54</c:v>
                </c:pt>
                <c:pt idx="57">
                  <c:v>55</c:v>
                </c:pt>
                <c:pt idx="58">
                  <c:v>56</c:v>
                </c:pt>
                <c:pt idx="59">
                  <c:v>57</c:v>
                </c:pt>
                <c:pt idx="60">
                  <c:v>58</c:v>
                </c:pt>
                <c:pt idx="61">
                  <c:v>59</c:v>
                </c:pt>
                <c:pt idx="62">
                  <c:v>60</c:v>
                </c:pt>
                <c:pt idx="63">
                  <c:v>61</c:v>
                </c:pt>
                <c:pt idx="64">
                  <c:v>62</c:v>
                </c:pt>
                <c:pt idx="65">
                  <c:v>63</c:v>
                </c:pt>
                <c:pt idx="66">
                  <c:v>64</c:v>
                </c:pt>
                <c:pt idx="67">
                  <c:v>65</c:v>
                </c:pt>
                <c:pt idx="68">
                  <c:v>66</c:v>
                </c:pt>
                <c:pt idx="69">
                  <c:v>67</c:v>
                </c:pt>
                <c:pt idx="70">
                  <c:v>68</c:v>
                </c:pt>
                <c:pt idx="71">
                  <c:v>69</c:v>
                </c:pt>
                <c:pt idx="72">
                  <c:v>70</c:v>
                </c:pt>
                <c:pt idx="73">
                  <c:v>71</c:v>
                </c:pt>
                <c:pt idx="74">
                  <c:v>72</c:v>
                </c:pt>
                <c:pt idx="75">
                  <c:v>73</c:v>
                </c:pt>
                <c:pt idx="76">
                  <c:v>74</c:v>
                </c:pt>
                <c:pt idx="77">
                  <c:v>75</c:v>
                </c:pt>
                <c:pt idx="78">
                  <c:v>76</c:v>
                </c:pt>
                <c:pt idx="79">
                  <c:v>77</c:v>
                </c:pt>
                <c:pt idx="80">
                  <c:v>78</c:v>
                </c:pt>
              </c:numCache>
            </c:numRef>
          </c:cat>
          <c:val>
            <c:numRef>
              <c:f>lpoly!$B$2:$B$82</c:f>
              <c:numCache>
                <c:formatCode>General</c:formatCode>
                <c:ptCount val="8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0.13346600532531741</c:v>
                </c:pt>
                <c:pt idx="8">
                  <c:v>1.3896895647048961</c:v>
                </c:pt>
                <c:pt idx="9">
                  <c:v>0.23447778820991516</c:v>
                </c:pt>
                <c:pt idx="10">
                  <c:v>2.0245227962732357E-2</c:v>
                </c:pt>
                <c:pt idx="11">
                  <c:v>3.8383360952138901E-2</c:v>
                </c:pt>
                <c:pt idx="12">
                  <c:v>0.11457183957099916</c:v>
                </c:pt>
                <c:pt idx="13">
                  <c:v>0.10524734854698205</c:v>
                </c:pt>
                <c:pt idx="14">
                  <c:v>0.10449568182230012</c:v>
                </c:pt>
                <c:pt idx="15">
                  <c:v>0.33720418810844516</c:v>
                </c:pt>
                <c:pt idx="16">
                  <c:v>8.5860840976238542E-2</c:v>
                </c:pt>
                <c:pt idx="17">
                  <c:v>0.2599637508392334</c:v>
                </c:pt>
                <c:pt idx="18">
                  <c:v>0.42312297224998602</c:v>
                </c:pt>
                <c:pt idx="19">
                  <c:v>0.42233958840370178</c:v>
                </c:pt>
                <c:pt idx="20">
                  <c:v>0.43070861697196988</c:v>
                </c:pt>
                <c:pt idx="21">
                  <c:v>0.52235901355743464</c:v>
                </c:pt>
                <c:pt idx="22">
                  <c:v>0.66197836399078502</c:v>
                </c:pt>
                <c:pt idx="23">
                  <c:v>0.74687403440475653</c:v>
                </c:pt>
                <c:pt idx="24">
                  <c:v>0.6105163693428024</c:v>
                </c:pt>
                <c:pt idx="25">
                  <c:v>1.0964866876602173</c:v>
                </c:pt>
                <c:pt idx="26">
                  <c:v>0.93749898672103849</c:v>
                </c:pt>
                <c:pt idx="27">
                  <c:v>0.86704593896865978</c:v>
                </c:pt>
                <c:pt idx="28">
                  <c:v>0.9896163940429662</c:v>
                </c:pt>
                <c:pt idx="29">
                  <c:v>1.5501286983489966</c:v>
                </c:pt>
                <c:pt idx="30">
                  <c:v>0.94868648052215576</c:v>
                </c:pt>
                <c:pt idx="31">
                  <c:v>0.97676992416381991</c:v>
                </c:pt>
                <c:pt idx="32">
                  <c:v>1.0102971792221069</c:v>
                </c:pt>
                <c:pt idx="33">
                  <c:v>1.2117800712585449</c:v>
                </c:pt>
                <c:pt idx="34">
                  <c:v>1.060540676116944</c:v>
                </c:pt>
                <c:pt idx="35">
                  <c:v>1.0847762823104832</c:v>
                </c:pt>
                <c:pt idx="36">
                  <c:v>1.238323450088501</c:v>
                </c:pt>
                <c:pt idx="37">
                  <c:v>0.88352054357528687</c:v>
                </c:pt>
                <c:pt idx="38">
                  <c:v>1.4532568454742432</c:v>
                </c:pt>
                <c:pt idx="39">
                  <c:v>1.766029953956604</c:v>
                </c:pt>
                <c:pt idx="40">
                  <c:v>2.1815266609191895</c:v>
                </c:pt>
                <c:pt idx="41">
                  <c:v>1.1302016973495457</c:v>
                </c:pt>
                <c:pt idx="42">
                  <c:v>1.3512915372848489</c:v>
                </c:pt>
                <c:pt idx="43">
                  <c:v>0.94153374433517467</c:v>
                </c:pt>
                <c:pt idx="44">
                  <c:v>1.1607154607772856</c:v>
                </c:pt>
                <c:pt idx="45">
                  <c:v>0.8830397725105299</c:v>
                </c:pt>
                <c:pt idx="46">
                  <c:v>2.3131594657897927</c:v>
                </c:pt>
                <c:pt idx="47">
                  <c:v>0.9700915813446046</c:v>
                </c:pt>
                <c:pt idx="48">
                  <c:v>1.3224124908447281</c:v>
                </c:pt>
                <c:pt idx="49">
                  <c:v>1.0111231803894014</c:v>
                </c:pt>
                <c:pt idx="50">
                  <c:v>0.83444607257843184</c:v>
                </c:pt>
                <c:pt idx="51">
                  <c:v>0.82181882858276367</c:v>
                </c:pt>
                <c:pt idx="52">
                  <c:v>0.45506140589714106</c:v>
                </c:pt>
                <c:pt idx="53">
                  <c:v>0.69403648376464733</c:v>
                </c:pt>
                <c:pt idx="54">
                  <c:v>1.0552171468734741</c:v>
                </c:pt>
                <c:pt idx="55">
                  <c:v>1.1871067285537742</c:v>
                </c:pt>
                <c:pt idx="56">
                  <c:v>0.71221941709518655</c:v>
                </c:pt>
                <c:pt idx="57">
                  <c:v>0.83261883258819935</c:v>
                </c:pt>
                <c:pt idx="58">
                  <c:v>1.2768830060958862</c:v>
                </c:pt>
                <c:pt idx="59">
                  <c:v>1.02865219116211</c:v>
                </c:pt>
                <c:pt idx="60">
                  <c:v>0.7890061736106877</c:v>
                </c:pt>
                <c:pt idx="61">
                  <c:v>1.5342261791229248</c:v>
                </c:pt>
                <c:pt idx="62">
                  <c:v>0.34653732180595398</c:v>
                </c:pt>
                <c:pt idx="63">
                  <c:v>0.57943922281265259</c:v>
                </c:pt>
                <c:pt idx="64">
                  <c:v>0.53693598508834839</c:v>
                </c:pt>
                <c:pt idx="65">
                  <c:v>1.2706212997436497</c:v>
                </c:pt>
                <c:pt idx="66">
                  <c:v>0.4565388560295105</c:v>
                </c:pt>
                <c:pt idx="67">
                  <c:v>0.39058548212051475</c:v>
                </c:pt>
                <c:pt idx="68">
                  <c:v>1.3098015785217285</c:v>
                </c:pt>
                <c:pt idx="69">
                  <c:v>0.6239115595817567</c:v>
                </c:pt>
                <c:pt idx="70">
                  <c:v>0.607849180698397</c:v>
                </c:pt>
                <c:pt idx="71">
                  <c:v>0.76049727201461925</c:v>
                </c:pt>
                <c:pt idx="72">
                  <c:v>0.77244281768798995</c:v>
                </c:pt>
                <c:pt idx="73">
                  <c:v>0.12823991477489471</c:v>
                </c:pt>
                <c:pt idx="74">
                  <c:v>0.37765040993690557</c:v>
                </c:pt>
                <c:pt idx="75">
                  <c:v>0.80655390024185158</c:v>
                </c:pt>
                <c:pt idx="76">
                  <c:v>0.82817870378494252</c:v>
                </c:pt>
                <c:pt idx="77">
                  <c:v>0.13108533620834351</c:v>
                </c:pt>
                <c:pt idx="78">
                  <c:v>0.76927971839904963</c:v>
                </c:pt>
                <c:pt idx="79">
                  <c:v>1.6006647348403931</c:v>
                </c:pt>
                <c:pt idx="80">
                  <c:v>0.88382679224014282</c:v>
                </c:pt>
              </c:numCache>
            </c:numRef>
          </c:val>
        </c:ser>
        <c:ser>
          <c:idx val="1"/>
          <c:order val="1"/>
          <c:tx>
            <c:strRef>
              <c:f>lpoly!$C$1</c:f>
              <c:strCache>
                <c:ptCount val="1"/>
                <c:pt idx="0">
                  <c:v>Enterprise, male (smoothed)</c:v>
                </c:pt>
              </c:strCache>
            </c:strRef>
          </c:tx>
          <c:marker>
            <c:symbol val="none"/>
          </c:marker>
          <c:cat>
            <c:numRef>
              <c:f>lpoly!$A$2:$A$82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  <c:pt idx="15">
                  <c:v>13</c:v>
                </c:pt>
                <c:pt idx="16">
                  <c:v>14</c:v>
                </c:pt>
                <c:pt idx="17">
                  <c:v>15</c:v>
                </c:pt>
                <c:pt idx="18">
                  <c:v>16</c:v>
                </c:pt>
                <c:pt idx="19">
                  <c:v>17</c:v>
                </c:pt>
                <c:pt idx="20">
                  <c:v>18</c:v>
                </c:pt>
                <c:pt idx="21">
                  <c:v>19</c:v>
                </c:pt>
                <c:pt idx="22">
                  <c:v>20</c:v>
                </c:pt>
                <c:pt idx="23">
                  <c:v>21</c:v>
                </c:pt>
                <c:pt idx="24">
                  <c:v>22</c:v>
                </c:pt>
                <c:pt idx="25">
                  <c:v>23</c:v>
                </c:pt>
                <c:pt idx="26">
                  <c:v>24</c:v>
                </c:pt>
                <c:pt idx="27">
                  <c:v>25</c:v>
                </c:pt>
                <c:pt idx="28">
                  <c:v>26</c:v>
                </c:pt>
                <c:pt idx="29">
                  <c:v>27</c:v>
                </c:pt>
                <c:pt idx="30">
                  <c:v>28</c:v>
                </c:pt>
                <c:pt idx="31">
                  <c:v>29</c:v>
                </c:pt>
                <c:pt idx="32">
                  <c:v>30</c:v>
                </c:pt>
                <c:pt idx="33">
                  <c:v>31</c:v>
                </c:pt>
                <c:pt idx="34">
                  <c:v>32</c:v>
                </c:pt>
                <c:pt idx="35">
                  <c:v>33</c:v>
                </c:pt>
                <c:pt idx="36">
                  <c:v>34</c:v>
                </c:pt>
                <c:pt idx="37">
                  <c:v>35</c:v>
                </c:pt>
                <c:pt idx="38">
                  <c:v>36</c:v>
                </c:pt>
                <c:pt idx="39">
                  <c:v>37</c:v>
                </c:pt>
                <c:pt idx="40">
                  <c:v>38</c:v>
                </c:pt>
                <c:pt idx="41">
                  <c:v>39</c:v>
                </c:pt>
                <c:pt idx="42">
                  <c:v>40</c:v>
                </c:pt>
                <c:pt idx="43">
                  <c:v>41</c:v>
                </c:pt>
                <c:pt idx="44">
                  <c:v>42</c:v>
                </c:pt>
                <c:pt idx="45">
                  <c:v>43</c:v>
                </c:pt>
                <c:pt idx="46">
                  <c:v>44</c:v>
                </c:pt>
                <c:pt idx="47">
                  <c:v>45</c:v>
                </c:pt>
                <c:pt idx="48">
                  <c:v>46</c:v>
                </c:pt>
                <c:pt idx="49">
                  <c:v>47</c:v>
                </c:pt>
                <c:pt idx="50">
                  <c:v>48</c:v>
                </c:pt>
                <c:pt idx="51">
                  <c:v>49</c:v>
                </c:pt>
                <c:pt idx="52">
                  <c:v>50</c:v>
                </c:pt>
                <c:pt idx="53">
                  <c:v>51</c:v>
                </c:pt>
                <c:pt idx="54">
                  <c:v>52</c:v>
                </c:pt>
                <c:pt idx="55">
                  <c:v>53</c:v>
                </c:pt>
                <c:pt idx="56">
                  <c:v>54</c:v>
                </c:pt>
                <c:pt idx="57">
                  <c:v>55</c:v>
                </c:pt>
                <c:pt idx="58">
                  <c:v>56</c:v>
                </c:pt>
                <c:pt idx="59">
                  <c:v>57</c:v>
                </c:pt>
                <c:pt idx="60">
                  <c:v>58</c:v>
                </c:pt>
                <c:pt idx="61">
                  <c:v>59</c:v>
                </c:pt>
                <c:pt idx="62">
                  <c:v>60</c:v>
                </c:pt>
                <c:pt idx="63">
                  <c:v>61</c:v>
                </c:pt>
                <c:pt idx="64">
                  <c:v>62</c:v>
                </c:pt>
                <c:pt idx="65">
                  <c:v>63</c:v>
                </c:pt>
                <c:pt idx="66">
                  <c:v>64</c:v>
                </c:pt>
                <c:pt idx="67">
                  <c:v>65</c:v>
                </c:pt>
                <c:pt idx="68">
                  <c:v>66</c:v>
                </c:pt>
                <c:pt idx="69">
                  <c:v>67</c:v>
                </c:pt>
                <c:pt idx="70">
                  <c:v>68</c:v>
                </c:pt>
                <c:pt idx="71">
                  <c:v>69</c:v>
                </c:pt>
                <c:pt idx="72">
                  <c:v>70</c:v>
                </c:pt>
                <c:pt idx="73">
                  <c:v>71</c:v>
                </c:pt>
                <c:pt idx="74">
                  <c:v>72</c:v>
                </c:pt>
                <c:pt idx="75">
                  <c:v>73</c:v>
                </c:pt>
                <c:pt idx="76">
                  <c:v>74</c:v>
                </c:pt>
                <c:pt idx="77">
                  <c:v>75</c:v>
                </c:pt>
                <c:pt idx="78">
                  <c:v>76</c:v>
                </c:pt>
                <c:pt idx="79">
                  <c:v>77</c:v>
                </c:pt>
                <c:pt idx="80">
                  <c:v>78</c:v>
                </c:pt>
              </c:numCache>
            </c:numRef>
          </c:cat>
          <c:val>
            <c:numRef>
              <c:f>lpoly!$C$2:$C$82</c:f>
              <c:numCache>
                <c:formatCode>General</c:formatCode>
                <c:ptCount val="8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0.42948492650944653</c:v>
                </c:pt>
                <c:pt idx="8">
                  <c:v>0.3891711794777894</c:v>
                </c:pt>
                <c:pt idx="9">
                  <c:v>0.34233399479360982</c:v>
                </c:pt>
                <c:pt idx="10">
                  <c:v>0.29386761759076691</c:v>
                </c:pt>
                <c:pt idx="11">
                  <c:v>0.25032480842975957</c:v>
                </c:pt>
                <c:pt idx="12">
                  <c:v>0.21848254749404428</c:v>
                </c:pt>
                <c:pt idx="13">
                  <c:v>0.2033515107500273</c:v>
                </c:pt>
                <c:pt idx="14">
                  <c:v>0.20668696904149261</c:v>
                </c:pt>
                <c:pt idx="15">
                  <c:v>0.22695183205952241</c:v>
                </c:pt>
                <c:pt idx="16">
                  <c:v>0.26064644036171675</c:v>
                </c:pt>
                <c:pt idx="17">
                  <c:v>0.30398324366668505</c:v>
                </c:pt>
                <c:pt idx="18">
                  <c:v>0.35397761044755882</c:v>
                </c:pt>
                <c:pt idx="19">
                  <c:v>0.40876548088233816</c:v>
                </c:pt>
                <c:pt idx="20">
                  <c:v>0.46744403325874284</c:v>
                </c:pt>
                <c:pt idx="21">
                  <c:v>0.52972715449653363</c:v>
                </c:pt>
                <c:pt idx="22">
                  <c:v>0.59553390409847651</c:v>
                </c:pt>
                <c:pt idx="23">
                  <c:v>0.66453962441818204</c:v>
                </c:pt>
                <c:pt idx="24">
                  <c:v>0.73573318662066667</c:v>
                </c:pt>
                <c:pt idx="25">
                  <c:v>0.807080330889408</c:v>
                </c:pt>
                <c:pt idx="26">
                  <c:v>0.87545842430949838</c:v>
                </c:pt>
                <c:pt idx="27">
                  <c:v>0.93705650931748907</c:v>
                </c:pt>
                <c:pt idx="28">
                  <c:v>0.98832197668698163</c:v>
                </c:pt>
                <c:pt idx="29">
                  <c:v>1.0272168087985141</c:v>
                </c:pt>
                <c:pt idx="30">
                  <c:v>1.054201538590102</c:v>
                </c:pt>
                <c:pt idx="31">
                  <c:v>1.0723838221239623</c:v>
                </c:pt>
                <c:pt idx="32">
                  <c:v>1.0867810900811159</c:v>
                </c:pt>
                <c:pt idx="33">
                  <c:v>1.1031832645981441</c:v>
                </c:pt>
                <c:pt idx="34">
                  <c:v>1.1270645979823641</c:v>
                </c:pt>
                <c:pt idx="35">
                  <c:v>1.1624518560183241</c:v>
                </c:pt>
                <c:pt idx="36">
                  <c:v>1.2103719070871521</c:v>
                </c:pt>
                <c:pt idx="37">
                  <c:v>1.2671059095691692</c:v>
                </c:pt>
                <c:pt idx="38">
                  <c:v>1.3235982995589244</c:v>
                </c:pt>
                <c:pt idx="39">
                  <c:v>1.3676395773506118</c:v>
                </c:pt>
                <c:pt idx="40">
                  <c:v>1.3888339564914411</c:v>
                </c:pt>
                <c:pt idx="41">
                  <c:v>1.3837438108938711</c:v>
                </c:pt>
                <c:pt idx="42">
                  <c:v>1.3575087596660544</c:v>
                </c:pt>
                <c:pt idx="43">
                  <c:v>1.3204065518257808</c:v>
                </c:pt>
                <c:pt idx="44">
                  <c:v>1.2817064613751474</c:v>
                </c:pt>
                <c:pt idx="45">
                  <c:v>1.2450659263170847</c:v>
                </c:pt>
                <c:pt idx="46">
                  <c:v>1.2080884335707562</c:v>
                </c:pt>
                <c:pt idx="47">
                  <c:v>1.1655377652831287</c:v>
                </c:pt>
                <c:pt idx="48">
                  <c:v>1.1137588185883041</c:v>
                </c:pt>
                <c:pt idx="49">
                  <c:v>1.0538839249483387</c:v>
                </c:pt>
                <c:pt idx="50">
                  <c:v>0.99250611576910053</c:v>
                </c:pt>
                <c:pt idx="51">
                  <c:v>0.93958135168501011</c:v>
                </c:pt>
                <c:pt idx="52">
                  <c:v>0.90431155947735298</c:v>
                </c:pt>
                <c:pt idx="53">
                  <c:v>0.89097761209733572</c:v>
                </c:pt>
                <c:pt idx="54">
                  <c:v>0.8971810870319985</c:v>
                </c:pt>
                <c:pt idx="55">
                  <c:v>0.91541251354467101</c:v>
                </c:pt>
                <c:pt idx="56">
                  <c:v>0.93641971937176349</c:v>
                </c:pt>
                <c:pt idx="57">
                  <c:v>0.95207405788806865</c:v>
                </c:pt>
                <c:pt idx="58">
                  <c:v>0.9567077876732808</c:v>
                </c:pt>
                <c:pt idx="59">
                  <c:v>0.94738612840276337</c:v>
                </c:pt>
                <c:pt idx="60">
                  <c:v>0.92392329470531653</c:v>
                </c:pt>
                <c:pt idx="61">
                  <c:v>0.88886683817557477</c:v>
                </c:pt>
                <c:pt idx="62">
                  <c:v>0.84710423084266806</c:v>
                </c:pt>
                <c:pt idx="63">
                  <c:v>0.80475165228902312</c:v>
                </c:pt>
                <c:pt idx="64">
                  <c:v>0.76742929592289777</c:v>
                </c:pt>
                <c:pt idx="65">
                  <c:v>0.73852779852951878</c:v>
                </c:pt>
                <c:pt idx="66">
                  <c:v>0.71831812743520318</c:v>
                </c:pt>
                <c:pt idx="67">
                  <c:v>0.70442901651900813</c:v>
                </c:pt>
                <c:pt idx="68">
                  <c:v>0.69333230162350623</c:v>
                </c:pt>
                <c:pt idx="69">
                  <c:v>0.68186696522900059</c:v>
                </c:pt>
                <c:pt idx="70">
                  <c:v>0.66815688972306653</c:v>
                </c:pt>
                <c:pt idx="71">
                  <c:v>0.65198446618643202</c:v>
                </c:pt>
                <c:pt idx="72">
                  <c:v>0.6349864432816632</c:v>
                </c:pt>
                <c:pt idx="73">
                  <c:v>0.62087708243778206</c:v>
                </c:pt>
                <c:pt idx="74">
                  <c:v>0.61542781142650638</c:v>
                </c:pt>
                <c:pt idx="75">
                  <c:v>0.62520562965445881</c:v>
                </c:pt>
                <c:pt idx="76">
                  <c:v>0.6539450795722852</c:v>
                </c:pt>
                <c:pt idx="77">
                  <c:v>0.69794641940474333</c:v>
                </c:pt>
                <c:pt idx="78">
                  <c:v>0.74588677234865564</c:v>
                </c:pt>
                <c:pt idx="79">
                  <c:v>0.78559777075328652</c:v>
                </c:pt>
                <c:pt idx="80">
                  <c:v>0.81106710522522618</c:v>
                </c:pt>
              </c:numCache>
            </c:numRef>
          </c:val>
        </c:ser>
        <c:ser>
          <c:idx val="2"/>
          <c:order val="2"/>
          <c:tx>
            <c:strRef>
              <c:f>lpoly!$D$1</c:f>
              <c:strCache>
                <c:ptCount val="1"/>
                <c:pt idx="0">
                  <c:v>Enterprise, female</c:v>
                </c:pt>
              </c:strCache>
            </c:strRef>
          </c:tx>
          <c:marker>
            <c:symbol val="none"/>
          </c:marker>
          <c:cat>
            <c:numRef>
              <c:f>lpoly!$A$2:$A$82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  <c:pt idx="15">
                  <c:v>13</c:v>
                </c:pt>
                <c:pt idx="16">
                  <c:v>14</c:v>
                </c:pt>
                <c:pt idx="17">
                  <c:v>15</c:v>
                </c:pt>
                <c:pt idx="18">
                  <c:v>16</c:v>
                </c:pt>
                <c:pt idx="19">
                  <c:v>17</c:v>
                </c:pt>
                <c:pt idx="20">
                  <c:v>18</c:v>
                </c:pt>
                <c:pt idx="21">
                  <c:v>19</c:v>
                </c:pt>
                <c:pt idx="22">
                  <c:v>20</c:v>
                </c:pt>
                <c:pt idx="23">
                  <c:v>21</c:v>
                </c:pt>
                <c:pt idx="24">
                  <c:v>22</c:v>
                </c:pt>
                <c:pt idx="25">
                  <c:v>23</c:v>
                </c:pt>
                <c:pt idx="26">
                  <c:v>24</c:v>
                </c:pt>
                <c:pt idx="27">
                  <c:v>25</c:v>
                </c:pt>
                <c:pt idx="28">
                  <c:v>26</c:v>
                </c:pt>
                <c:pt idx="29">
                  <c:v>27</c:v>
                </c:pt>
                <c:pt idx="30">
                  <c:v>28</c:v>
                </c:pt>
                <c:pt idx="31">
                  <c:v>29</c:v>
                </c:pt>
                <c:pt idx="32">
                  <c:v>30</c:v>
                </c:pt>
                <c:pt idx="33">
                  <c:v>31</c:v>
                </c:pt>
                <c:pt idx="34">
                  <c:v>32</c:v>
                </c:pt>
                <c:pt idx="35">
                  <c:v>33</c:v>
                </c:pt>
                <c:pt idx="36">
                  <c:v>34</c:v>
                </c:pt>
                <c:pt idx="37">
                  <c:v>35</c:v>
                </c:pt>
                <c:pt idx="38">
                  <c:v>36</c:v>
                </c:pt>
                <c:pt idx="39">
                  <c:v>37</c:v>
                </c:pt>
                <c:pt idx="40">
                  <c:v>38</c:v>
                </c:pt>
                <c:pt idx="41">
                  <c:v>39</c:v>
                </c:pt>
                <c:pt idx="42">
                  <c:v>40</c:v>
                </c:pt>
                <c:pt idx="43">
                  <c:v>41</c:v>
                </c:pt>
                <c:pt idx="44">
                  <c:v>42</c:v>
                </c:pt>
                <c:pt idx="45">
                  <c:v>43</c:v>
                </c:pt>
                <c:pt idx="46">
                  <c:v>44</c:v>
                </c:pt>
                <c:pt idx="47">
                  <c:v>45</c:v>
                </c:pt>
                <c:pt idx="48">
                  <c:v>46</c:v>
                </c:pt>
                <c:pt idx="49">
                  <c:v>47</c:v>
                </c:pt>
                <c:pt idx="50">
                  <c:v>48</c:v>
                </c:pt>
                <c:pt idx="51">
                  <c:v>49</c:v>
                </c:pt>
                <c:pt idx="52">
                  <c:v>50</c:v>
                </c:pt>
                <c:pt idx="53">
                  <c:v>51</c:v>
                </c:pt>
                <c:pt idx="54">
                  <c:v>52</c:v>
                </c:pt>
                <c:pt idx="55">
                  <c:v>53</c:v>
                </c:pt>
                <c:pt idx="56">
                  <c:v>54</c:v>
                </c:pt>
                <c:pt idx="57">
                  <c:v>55</c:v>
                </c:pt>
                <c:pt idx="58">
                  <c:v>56</c:v>
                </c:pt>
                <c:pt idx="59">
                  <c:v>57</c:v>
                </c:pt>
                <c:pt idx="60">
                  <c:v>58</c:v>
                </c:pt>
                <c:pt idx="61">
                  <c:v>59</c:v>
                </c:pt>
                <c:pt idx="62">
                  <c:v>60</c:v>
                </c:pt>
                <c:pt idx="63">
                  <c:v>61</c:v>
                </c:pt>
                <c:pt idx="64">
                  <c:v>62</c:v>
                </c:pt>
                <c:pt idx="65">
                  <c:v>63</c:v>
                </c:pt>
                <c:pt idx="66">
                  <c:v>64</c:v>
                </c:pt>
                <c:pt idx="67">
                  <c:v>65</c:v>
                </c:pt>
                <c:pt idx="68">
                  <c:v>66</c:v>
                </c:pt>
                <c:pt idx="69">
                  <c:v>67</c:v>
                </c:pt>
                <c:pt idx="70">
                  <c:v>68</c:v>
                </c:pt>
                <c:pt idx="71">
                  <c:v>69</c:v>
                </c:pt>
                <c:pt idx="72">
                  <c:v>70</c:v>
                </c:pt>
                <c:pt idx="73">
                  <c:v>71</c:v>
                </c:pt>
                <c:pt idx="74">
                  <c:v>72</c:v>
                </c:pt>
                <c:pt idx="75">
                  <c:v>73</c:v>
                </c:pt>
                <c:pt idx="76">
                  <c:v>74</c:v>
                </c:pt>
                <c:pt idx="77">
                  <c:v>75</c:v>
                </c:pt>
                <c:pt idx="78">
                  <c:v>76</c:v>
                </c:pt>
                <c:pt idx="79">
                  <c:v>77</c:v>
                </c:pt>
                <c:pt idx="80">
                  <c:v>78</c:v>
                </c:pt>
              </c:numCache>
            </c:numRef>
          </c:cat>
          <c:val>
            <c:numRef>
              <c:f>lpoly!$D$2:$D$82</c:f>
              <c:numCache>
                <c:formatCode>General</c:formatCode>
                <c:ptCount val="8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0.25269564986228943</c:v>
                </c:pt>
                <c:pt idx="8">
                  <c:v>4.1234791278839097E-2</c:v>
                </c:pt>
                <c:pt idx="9">
                  <c:v>0.14780263602733648</c:v>
                </c:pt>
                <c:pt idx="10">
                  <c:v>0.40728044509887756</c:v>
                </c:pt>
                <c:pt idx="11">
                  <c:v>5.2280150353908539E-2</c:v>
                </c:pt>
                <c:pt idx="12">
                  <c:v>0.17735289037227644</c:v>
                </c:pt>
                <c:pt idx="13">
                  <c:v>0.27773347496986445</c:v>
                </c:pt>
                <c:pt idx="14">
                  <c:v>7.3517277836799816E-2</c:v>
                </c:pt>
                <c:pt idx="15">
                  <c:v>8.8221624493598966E-2</c:v>
                </c:pt>
                <c:pt idx="16">
                  <c:v>0.19893169403076191</c:v>
                </c:pt>
                <c:pt idx="17">
                  <c:v>0.44900596141815186</c:v>
                </c:pt>
                <c:pt idx="18">
                  <c:v>0.44333752989768982</c:v>
                </c:pt>
                <c:pt idx="19">
                  <c:v>0.47306340932846147</c:v>
                </c:pt>
                <c:pt idx="20">
                  <c:v>0.69278484582901001</c:v>
                </c:pt>
                <c:pt idx="21">
                  <c:v>1.1002880334854148</c:v>
                </c:pt>
                <c:pt idx="22">
                  <c:v>1.1904358863830591</c:v>
                </c:pt>
                <c:pt idx="23">
                  <c:v>1.1098291873931851</c:v>
                </c:pt>
                <c:pt idx="24">
                  <c:v>0.75435316562652588</c:v>
                </c:pt>
                <c:pt idx="25">
                  <c:v>1.1080075502395641</c:v>
                </c:pt>
                <c:pt idx="26">
                  <c:v>1.0481281280517607</c:v>
                </c:pt>
                <c:pt idx="27">
                  <c:v>1.2834237813949552</c:v>
                </c:pt>
                <c:pt idx="28">
                  <c:v>0.93342018127441406</c:v>
                </c:pt>
                <c:pt idx="29">
                  <c:v>1.3195794820785518</c:v>
                </c:pt>
                <c:pt idx="30">
                  <c:v>1.4394009113311768</c:v>
                </c:pt>
                <c:pt idx="31">
                  <c:v>1.1180006265640261</c:v>
                </c:pt>
                <c:pt idx="32">
                  <c:v>1.4606692790985099</c:v>
                </c:pt>
                <c:pt idx="33">
                  <c:v>1.2832496166229224</c:v>
                </c:pt>
                <c:pt idx="34">
                  <c:v>1.6329920291900641</c:v>
                </c:pt>
                <c:pt idx="35">
                  <c:v>1.4586246013641313</c:v>
                </c:pt>
                <c:pt idx="36">
                  <c:v>1.1576187610626221</c:v>
                </c:pt>
                <c:pt idx="37">
                  <c:v>1.4046010971069305</c:v>
                </c:pt>
                <c:pt idx="38">
                  <c:v>1.7062243223190277</c:v>
                </c:pt>
                <c:pt idx="39">
                  <c:v>1.0763003826141335</c:v>
                </c:pt>
                <c:pt idx="40">
                  <c:v>1.3150060176849334</c:v>
                </c:pt>
                <c:pt idx="41">
                  <c:v>1.6845368146896362</c:v>
                </c:pt>
                <c:pt idx="42">
                  <c:v>1.1959142684936519</c:v>
                </c:pt>
                <c:pt idx="43">
                  <c:v>1.4521651268005396</c:v>
                </c:pt>
                <c:pt idx="44">
                  <c:v>0.96519744396209761</c:v>
                </c:pt>
                <c:pt idx="45">
                  <c:v>0.87846678495407049</c:v>
                </c:pt>
                <c:pt idx="46">
                  <c:v>0.84152156114578269</c:v>
                </c:pt>
                <c:pt idx="47">
                  <c:v>1.0413362979888885</c:v>
                </c:pt>
                <c:pt idx="48">
                  <c:v>0.77530026435852206</c:v>
                </c:pt>
                <c:pt idx="49">
                  <c:v>0.59214067459106445</c:v>
                </c:pt>
                <c:pt idx="50">
                  <c:v>0.70113694667816162</c:v>
                </c:pt>
                <c:pt idx="51">
                  <c:v>1.4580894708633423</c:v>
                </c:pt>
                <c:pt idx="52">
                  <c:v>0.7765904068946855</c:v>
                </c:pt>
                <c:pt idx="53">
                  <c:v>0.75749450922012362</c:v>
                </c:pt>
                <c:pt idx="54">
                  <c:v>0.55890458822250366</c:v>
                </c:pt>
                <c:pt idx="55">
                  <c:v>0.75672447681427246</c:v>
                </c:pt>
                <c:pt idx="56">
                  <c:v>0.96935188770294156</c:v>
                </c:pt>
                <c:pt idx="57">
                  <c:v>0.57683736085891657</c:v>
                </c:pt>
                <c:pt idx="58">
                  <c:v>0.98092859983444158</c:v>
                </c:pt>
                <c:pt idx="59">
                  <c:v>0.70621341466903764</c:v>
                </c:pt>
                <c:pt idx="60">
                  <c:v>0.64314877986908103</c:v>
                </c:pt>
                <c:pt idx="61">
                  <c:v>0.60655218362808261</c:v>
                </c:pt>
                <c:pt idx="62">
                  <c:v>0.92447227239608765</c:v>
                </c:pt>
                <c:pt idx="63">
                  <c:v>0.57775247097015381</c:v>
                </c:pt>
                <c:pt idx="64">
                  <c:v>0.95110589265823553</c:v>
                </c:pt>
                <c:pt idx="65">
                  <c:v>0.46309128403663624</c:v>
                </c:pt>
                <c:pt idx="66">
                  <c:v>0.67128348350524902</c:v>
                </c:pt>
                <c:pt idx="67">
                  <c:v>0.38145932555198681</c:v>
                </c:pt>
                <c:pt idx="68">
                  <c:v>0.35141608119011003</c:v>
                </c:pt>
                <c:pt idx="69">
                  <c:v>0.1949903219938279</c:v>
                </c:pt>
                <c:pt idx="70">
                  <c:v>0.29087531566619884</c:v>
                </c:pt>
                <c:pt idx="71">
                  <c:v>0.79603612422943049</c:v>
                </c:pt>
                <c:pt idx="72">
                  <c:v>0.23888780176639599</c:v>
                </c:pt>
                <c:pt idx="73">
                  <c:v>0.27375847101211548</c:v>
                </c:pt>
                <c:pt idx="74">
                  <c:v>3.4932140260934851E-3</c:v>
                </c:pt>
                <c:pt idx="75">
                  <c:v>0.13393728435039581</c:v>
                </c:pt>
                <c:pt idx="76">
                  <c:v>0.29485985636711132</c:v>
                </c:pt>
                <c:pt idx="77">
                  <c:v>3.4764729440212243E-2</c:v>
                </c:pt>
                <c:pt idx="78">
                  <c:v>5.9043683111667758E-2</c:v>
                </c:pt>
                <c:pt idx="79">
                  <c:v>0.1786671727895737</c:v>
                </c:pt>
                <c:pt idx="80">
                  <c:v>0.95174002647400147</c:v>
                </c:pt>
              </c:numCache>
            </c:numRef>
          </c:val>
        </c:ser>
        <c:ser>
          <c:idx val="3"/>
          <c:order val="3"/>
          <c:tx>
            <c:strRef>
              <c:f>lpoly!$E$1</c:f>
              <c:strCache>
                <c:ptCount val="1"/>
                <c:pt idx="0">
                  <c:v>Enterprise, female (smoothed)</c:v>
                </c:pt>
              </c:strCache>
            </c:strRef>
          </c:tx>
          <c:marker>
            <c:symbol val="none"/>
          </c:marker>
          <c:cat>
            <c:numRef>
              <c:f>lpoly!$A$2:$A$82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  <c:pt idx="15">
                  <c:v>13</c:v>
                </c:pt>
                <c:pt idx="16">
                  <c:v>14</c:v>
                </c:pt>
                <c:pt idx="17">
                  <c:v>15</c:v>
                </c:pt>
                <c:pt idx="18">
                  <c:v>16</c:v>
                </c:pt>
                <c:pt idx="19">
                  <c:v>17</c:v>
                </c:pt>
                <c:pt idx="20">
                  <c:v>18</c:v>
                </c:pt>
                <c:pt idx="21">
                  <c:v>19</c:v>
                </c:pt>
                <c:pt idx="22">
                  <c:v>20</c:v>
                </c:pt>
                <c:pt idx="23">
                  <c:v>21</c:v>
                </c:pt>
                <c:pt idx="24">
                  <c:v>22</c:v>
                </c:pt>
                <c:pt idx="25">
                  <c:v>23</c:v>
                </c:pt>
                <c:pt idx="26">
                  <c:v>24</c:v>
                </c:pt>
                <c:pt idx="27">
                  <c:v>25</c:v>
                </c:pt>
                <c:pt idx="28">
                  <c:v>26</c:v>
                </c:pt>
                <c:pt idx="29">
                  <c:v>27</c:v>
                </c:pt>
                <c:pt idx="30">
                  <c:v>28</c:v>
                </c:pt>
                <c:pt idx="31">
                  <c:v>29</c:v>
                </c:pt>
                <c:pt idx="32">
                  <c:v>30</c:v>
                </c:pt>
                <c:pt idx="33">
                  <c:v>31</c:v>
                </c:pt>
                <c:pt idx="34">
                  <c:v>32</c:v>
                </c:pt>
                <c:pt idx="35">
                  <c:v>33</c:v>
                </c:pt>
                <c:pt idx="36">
                  <c:v>34</c:v>
                </c:pt>
                <c:pt idx="37">
                  <c:v>35</c:v>
                </c:pt>
                <c:pt idx="38">
                  <c:v>36</c:v>
                </c:pt>
                <c:pt idx="39">
                  <c:v>37</c:v>
                </c:pt>
                <c:pt idx="40">
                  <c:v>38</c:v>
                </c:pt>
                <c:pt idx="41">
                  <c:v>39</c:v>
                </c:pt>
                <c:pt idx="42">
                  <c:v>40</c:v>
                </c:pt>
                <c:pt idx="43">
                  <c:v>41</c:v>
                </c:pt>
                <c:pt idx="44">
                  <c:v>42</c:v>
                </c:pt>
                <c:pt idx="45">
                  <c:v>43</c:v>
                </c:pt>
                <c:pt idx="46">
                  <c:v>44</c:v>
                </c:pt>
                <c:pt idx="47">
                  <c:v>45</c:v>
                </c:pt>
                <c:pt idx="48">
                  <c:v>46</c:v>
                </c:pt>
                <c:pt idx="49">
                  <c:v>47</c:v>
                </c:pt>
                <c:pt idx="50">
                  <c:v>48</c:v>
                </c:pt>
                <c:pt idx="51">
                  <c:v>49</c:v>
                </c:pt>
                <c:pt idx="52">
                  <c:v>50</c:v>
                </c:pt>
                <c:pt idx="53">
                  <c:v>51</c:v>
                </c:pt>
                <c:pt idx="54">
                  <c:v>52</c:v>
                </c:pt>
                <c:pt idx="55">
                  <c:v>53</c:v>
                </c:pt>
                <c:pt idx="56">
                  <c:v>54</c:v>
                </c:pt>
                <c:pt idx="57">
                  <c:v>55</c:v>
                </c:pt>
                <c:pt idx="58">
                  <c:v>56</c:v>
                </c:pt>
                <c:pt idx="59">
                  <c:v>57</c:v>
                </c:pt>
                <c:pt idx="60">
                  <c:v>58</c:v>
                </c:pt>
                <c:pt idx="61">
                  <c:v>59</c:v>
                </c:pt>
                <c:pt idx="62">
                  <c:v>60</c:v>
                </c:pt>
                <c:pt idx="63">
                  <c:v>61</c:v>
                </c:pt>
                <c:pt idx="64">
                  <c:v>62</c:v>
                </c:pt>
                <c:pt idx="65">
                  <c:v>63</c:v>
                </c:pt>
                <c:pt idx="66">
                  <c:v>64</c:v>
                </c:pt>
                <c:pt idx="67">
                  <c:v>65</c:v>
                </c:pt>
                <c:pt idx="68">
                  <c:v>66</c:v>
                </c:pt>
                <c:pt idx="69">
                  <c:v>67</c:v>
                </c:pt>
                <c:pt idx="70">
                  <c:v>68</c:v>
                </c:pt>
                <c:pt idx="71">
                  <c:v>69</c:v>
                </c:pt>
                <c:pt idx="72">
                  <c:v>70</c:v>
                </c:pt>
                <c:pt idx="73">
                  <c:v>71</c:v>
                </c:pt>
                <c:pt idx="74">
                  <c:v>72</c:v>
                </c:pt>
                <c:pt idx="75">
                  <c:v>73</c:v>
                </c:pt>
                <c:pt idx="76">
                  <c:v>74</c:v>
                </c:pt>
                <c:pt idx="77">
                  <c:v>75</c:v>
                </c:pt>
                <c:pt idx="78">
                  <c:v>76</c:v>
                </c:pt>
                <c:pt idx="79">
                  <c:v>77</c:v>
                </c:pt>
                <c:pt idx="80">
                  <c:v>78</c:v>
                </c:pt>
              </c:numCache>
            </c:numRef>
          </c:cat>
          <c:val>
            <c:numRef>
              <c:f>lpoly!$E$2:$E$82</c:f>
              <c:numCache>
                <c:formatCode>General</c:formatCode>
                <c:ptCount val="8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0.18119443766555721</c:v>
                </c:pt>
                <c:pt idx="8">
                  <c:v>0.18167009297030881</c:v>
                </c:pt>
                <c:pt idx="9">
                  <c:v>0.18239428719189249</c:v>
                </c:pt>
                <c:pt idx="10">
                  <c:v>0.18361315016454499</c:v>
                </c:pt>
                <c:pt idx="11">
                  <c:v>0.1863759743707942</c:v>
                </c:pt>
                <c:pt idx="12">
                  <c:v>0.19296318420102299</c:v>
                </c:pt>
                <c:pt idx="13">
                  <c:v>0.20694821194280993</c:v>
                </c:pt>
                <c:pt idx="14">
                  <c:v>0.23258223918948132</c:v>
                </c:pt>
                <c:pt idx="15">
                  <c:v>0.27360575969243467</c:v>
                </c:pt>
                <c:pt idx="16">
                  <c:v>0.33203961970822632</c:v>
                </c:pt>
                <c:pt idx="17">
                  <c:v>0.40746412719003688</c:v>
                </c:pt>
                <c:pt idx="18">
                  <c:v>0.49686194300773473</c:v>
                </c:pt>
                <c:pt idx="19">
                  <c:v>0.59488068265574645</c:v>
                </c:pt>
                <c:pt idx="20">
                  <c:v>0.69453978460395949</c:v>
                </c:pt>
                <c:pt idx="21">
                  <c:v>0.78854140105241688</c:v>
                </c:pt>
                <c:pt idx="22">
                  <c:v>0.87107287109141462</c:v>
                </c:pt>
                <c:pt idx="23">
                  <c:v>0.93945544698058292</c:v>
                </c:pt>
                <c:pt idx="24">
                  <c:v>0.99474704926124657</c:v>
                </c:pt>
                <c:pt idx="25">
                  <c:v>1.0408450226555181</c:v>
                </c:pt>
                <c:pt idx="26">
                  <c:v>1.0825326553297818</c:v>
                </c:pt>
                <c:pt idx="27">
                  <c:v>1.1235545930270059</c:v>
                </c:pt>
                <c:pt idx="28">
                  <c:v>1.1656546232253002</c:v>
                </c:pt>
                <c:pt idx="29">
                  <c:v>1.2087233289781918</c:v>
                </c:pt>
                <c:pt idx="30">
                  <c:v>1.2514908163149909</c:v>
                </c:pt>
                <c:pt idx="31">
                  <c:v>1.2921235098848121</c:v>
                </c:pt>
                <c:pt idx="32">
                  <c:v>1.328529809989299</c:v>
                </c:pt>
                <c:pt idx="33">
                  <c:v>1.3585973134920146</c:v>
                </c:pt>
                <c:pt idx="34">
                  <c:v>1.3805958739401241</c:v>
                </c:pt>
                <c:pt idx="35">
                  <c:v>1.3936482590474977</c:v>
                </c:pt>
                <c:pt idx="36">
                  <c:v>1.3978837210658481</c:v>
                </c:pt>
                <c:pt idx="37">
                  <c:v>1.3940125191801123</c:v>
                </c:pt>
                <c:pt idx="38">
                  <c:v>1.3825168551689495</c:v>
                </c:pt>
                <c:pt idx="39">
                  <c:v>1.3630019548285861</c:v>
                </c:pt>
                <c:pt idx="40">
                  <c:v>1.3342080186861465</c:v>
                </c:pt>
                <c:pt idx="41">
                  <c:v>1.2948074992076255</c:v>
                </c:pt>
                <c:pt idx="42">
                  <c:v>1.2445917836495732</c:v>
                </c:pt>
                <c:pt idx="43">
                  <c:v>1.1853281490622765</c:v>
                </c:pt>
                <c:pt idx="44">
                  <c:v>1.1207923787560081</c:v>
                </c:pt>
                <c:pt idx="45">
                  <c:v>1.0560497541594618</c:v>
                </c:pt>
                <c:pt idx="46">
                  <c:v>0.99636850408910338</c:v>
                </c:pt>
                <c:pt idx="47">
                  <c:v>0.94606612339094853</c:v>
                </c:pt>
                <c:pt idx="48">
                  <c:v>0.90747183305210666</c:v>
                </c:pt>
                <c:pt idx="49">
                  <c:v>0.88026261436923747</c:v>
                </c:pt>
                <c:pt idx="50">
                  <c:v>0.86155999648610282</c:v>
                </c:pt>
                <c:pt idx="51">
                  <c:v>0.84706323210090262</c:v>
                </c:pt>
                <c:pt idx="52">
                  <c:v>0.83295118621790409</c:v>
                </c:pt>
                <c:pt idx="53">
                  <c:v>0.81756306151256841</c:v>
                </c:pt>
                <c:pt idx="54">
                  <c:v>0.8017247617494907</c:v>
                </c:pt>
                <c:pt idx="55">
                  <c:v>0.78750136994691311</c:v>
                </c:pt>
                <c:pt idx="56">
                  <c:v>0.77641821153980606</c:v>
                </c:pt>
                <c:pt idx="57">
                  <c:v>0.7684833548451</c:v>
                </c:pt>
                <c:pt idx="58">
                  <c:v>0.76239931654211834</c:v>
                </c:pt>
                <c:pt idx="59">
                  <c:v>0.75629652593768149</c:v>
                </c:pt>
                <c:pt idx="60">
                  <c:v>0.74816854724049464</c:v>
                </c:pt>
                <c:pt idx="61">
                  <c:v>0.73582247429785863</c:v>
                </c:pt>
                <c:pt idx="62">
                  <c:v>0.71683546954658972</c:v>
                </c:pt>
                <c:pt idx="63">
                  <c:v>0.68908453938890835</c:v>
                </c:pt>
                <c:pt idx="64">
                  <c:v>0.65177114931873281</c:v>
                </c:pt>
                <c:pt idx="65">
                  <c:v>0.6061953229833551</c:v>
                </c:pt>
                <c:pt idx="66">
                  <c:v>0.55564358040708162</c:v>
                </c:pt>
                <c:pt idx="67">
                  <c:v>0.50441144206980371</c:v>
                </c:pt>
                <c:pt idx="68">
                  <c:v>0.45641642940704408</c:v>
                </c:pt>
                <c:pt idx="69">
                  <c:v>0.41391047407137732</c:v>
                </c:pt>
                <c:pt idx="70">
                  <c:v>0.37678872460290197</c:v>
                </c:pt>
                <c:pt idx="71">
                  <c:v>0.34295935560138024</c:v>
                </c:pt>
                <c:pt idx="72">
                  <c:v>0.30989650841466815</c:v>
                </c:pt>
                <c:pt idx="73">
                  <c:v>0.27682725661730284</c:v>
                </c:pt>
                <c:pt idx="74">
                  <c:v>0.24639647773289408</c:v>
                </c:pt>
                <c:pt idx="75">
                  <c:v>0.22442815267166141</c:v>
                </c:pt>
                <c:pt idx="76">
                  <c:v>0.21703969708900794</c:v>
                </c:pt>
                <c:pt idx="77">
                  <c:v>0.22647468622874731</c:v>
                </c:pt>
                <c:pt idx="78">
                  <c:v>0.24906401867656491</c:v>
                </c:pt>
                <c:pt idx="79">
                  <c:v>0.27733292916230068</c:v>
                </c:pt>
                <c:pt idx="80">
                  <c:v>0.30418545974580491</c:v>
                </c:pt>
              </c:numCache>
            </c:numRef>
          </c:val>
        </c:ser>
        <c:marker val="1"/>
        <c:axId val="49329280"/>
        <c:axId val="49331200"/>
      </c:lineChart>
      <c:catAx>
        <c:axId val="493292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  <c:layout/>
        </c:title>
        <c:numFmt formatCode="General" sourceLinked="1"/>
        <c:tickLblPos val="nextTo"/>
        <c:crossAx val="49331200"/>
        <c:crosses val="autoZero"/>
        <c:auto val="1"/>
        <c:lblAlgn val="ctr"/>
        <c:lblOffset val="100"/>
        <c:tickLblSkip val="5"/>
        <c:tickMarkSkip val="5"/>
      </c:catAx>
      <c:valAx>
        <c:axId val="49331200"/>
        <c:scaling>
          <c:orientation val="minMax"/>
          <c:max val="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Hours per day</a:t>
                </a:r>
              </a:p>
            </c:rich>
          </c:tx>
          <c:layout/>
        </c:title>
        <c:numFmt formatCode="General" sourceLinked="1"/>
        <c:tickLblPos val="nextTo"/>
        <c:crossAx val="493292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Garden and animal care(unpaid)</a:t>
            </a:r>
          </a:p>
        </c:rich>
      </c:tx>
    </c:title>
    <c:plotArea>
      <c:layout>
        <c:manualLayout>
          <c:layoutTarget val="inner"/>
          <c:xMode val="edge"/>
          <c:yMode val="edge"/>
          <c:x val="0.11684419655876348"/>
          <c:y val="0.16683278232720875"/>
          <c:w val="0.79162024885778171"/>
          <c:h val="0.73268318808615951"/>
        </c:manualLayout>
      </c:layout>
      <c:lineChart>
        <c:grouping val="standard"/>
        <c:ser>
          <c:idx val="1"/>
          <c:order val="0"/>
          <c:tx>
            <c:v>male</c:v>
          </c:tx>
          <c:marker>
            <c:symbol val="none"/>
          </c:marker>
          <c:cat>
            <c:numRef>
              <c:f>lpoly!$A$2:$A$84</c:f>
              <c:numCache>
                <c:formatCode>General</c:formatCode>
                <c:ptCount val="8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  <c:pt idx="15">
                  <c:v>13</c:v>
                </c:pt>
                <c:pt idx="16">
                  <c:v>14</c:v>
                </c:pt>
                <c:pt idx="17">
                  <c:v>15</c:v>
                </c:pt>
                <c:pt idx="18">
                  <c:v>16</c:v>
                </c:pt>
                <c:pt idx="19">
                  <c:v>17</c:v>
                </c:pt>
                <c:pt idx="20">
                  <c:v>18</c:v>
                </c:pt>
                <c:pt idx="21">
                  <c:v>19</c:v>
                </c:pt>
                <c:pt idx="22">
                  <c:v>20</c:v>
                </c:pt>
                <c:pt idx="23">
                  <c:v>21</c:v>
                </c:pt>
                <c:pt idx="24">
                  <c:v>22</c:v>
                </c:pt>
                <c:pt idx="25">
                  <c:v>23</c:v>
                </c:pt>
                <c:pt idx="26">
                  <c:v>24</c:v>
                </c:pt>
                <c:pt idx="27">
                  <c:v>25</c:v>
                </c:pt>
                <c:pt idx="28">
                  <c:v>26</c:v>
                </c:pt>
                <c:pt idx="29">
                  <c:v>27</c:v>
                </c:pt>
                <c:pt idx="30">
                  <c:v>28</c:v>
                </c:pt>
                <c:pt idx="31">
                  <c:v>29</c:v>
                </c:pt>
                <c:pt idx="32">
                  <c:v>30</c:v>
                </c:pt>
                <c:pt idx="33">
                  <c:v>31</c:v>
                </c:pt>
                <c:pt idx="34">
                  <c:v>32</c:v>
                </c:pt>
                <c:pt idx="35">
                  <c:v>33</c:v>
                </c:pt>
                <c:pt idx="36">
                  <c:v>34</c:v>
                </c:pt>
                <c:pt idx="37">
                  <c:v>35</c:v>
                </c:pt>
                <c:pt idx="38">
                  <c:v>36</c:v>
                </c:pt>
                <c:pt idx="39">
                  <c:v>37</c:v>
                </c:pt>
                <c:pt idx="40">
                  <c:v>38</c:v>
                </c:pt>
                <c:pt idx="41">
                  <c:v>39</c:v>
                </c:pt>
                <c:pt idx="42">
                  <c:v>40</c:v>
                </c:pt>
                <c:pt idx="43">
                  <c:v>41</c:v>
                </c:pt>
                <c:pt idx="44">
                  <c:v>42</c:v>
                </c:pt>
                <c:pt idx="45">
                  <c:v>43</c:v>
                </c:pt>
                <c:pt idx="46">
                  <c:v>44</c:v>
                </c:pt>
                <c:pt idx="47">
                  <c:v>45</c:v>
                </c:pt>
                <c:pt idx="48">
                  <c:v>46</c:v>
                </c:pt>
                <c:pt idx="49">
                  <c:v>47</c:v>
                </c:pt>
                <c:pt idx="50">
                  <c:v>48</c:v>
                </c:pt>
                <c:pt idx="51">
                  <c:v>49</c:v>
                </c:pt>
                <c:pt idx="52">
                  <c:v>50</c:v>
                </c:pt>
                <c:pt idx="53">
                  <c:v>51</c:v>
                </c:pt>
                <c:pt idx="54">
                  <c:v>52</c:v>
                </c:pt>
                <c:pt idx="55">
                  <c:v>53</c:v>
                </c:pt>
                <c:pt idx="56">
                  <c:v>54</c:v>
                </c:pt>
                <c:pt idx="57">
                  <c:v>55</c:v>
                </c:pt>
                <c:pt idx="58">
                  <c:v>56</c:v>
                </c:pt>
                <c:pt idx="59">
                  <c:v>57</c:v>
                </c:pt>
                <c:pt idx="60">
                  <c:v>58</c:v>
                </c:pt>
                <c:pt idx="61">
                  <c:v>59</c:v>
                </c:pt>
                <c:pt idx="62">
                  <c:v>60</c:v>
                </c:pt>
                <c:pt idx="63">
                  <c:v>61</c:v>
                </c:pt>
                <c:pt idx="64">
                  <c:v>62</c:v>
                </c:pt>
                <c:pt idx="65">
                  <c:v>63</c:v>
                </c:pt>
                <c:pt idx="66">
                  <c:v>64</c:v>
                </c:pt>
                <c:pt idx="67">
                  <c:v>65</c:v>
                </c:pt>
                <c:pt idx="68">
                  <c:v>66</c:v>
                </c:pt>
                <c:pt idx="69">
                  <c:v>67</c:v>
                </c:pt>
                <c:pt idx="70">
                  <c:v>68</c:v>
                </c:pt>
                <c:pt idx="71">
                  <c:v>69</c:v>
                </c:pt>
                <c:pt idx="72">
                  <c:v>70</c:v>
                </c:pt>
                <c:pt idx="73">
                  <c:v>71</c:v>
                </c:pt>
                <c:pt idx="74">
                  <c:v>72</c:v>
                </c:pt>
                <c:pt idx="75">
                  <c:v>73</c:v>
                </c:pt>
                <c:pt idx="76">
                  <c:v>74</c:v>
                </c:pt>
                <c:pt idx="77">
                  <c:v>75</c:v>
                </c:pt>
                <c:pt idx="78">
                  <c:v>76</c:v>
                </c:pt>
                <c:pt idx="79">
                  <c:v>77</c:v>
                </c:pt>
                <c:pt idx="80">
                  <c:v>78</c:v>
                </c:pt>
                <c:pt idx="81">
                  <c:v>79</c:v>
                </c:pt>
                <c:pt idx="82">
                  <c:v>80</c:v>
                </c:pt>
              </c:numCache>
            </c:numRef>
          </c:cat>
          <c:val>
            <c:numRef>
              <c:f>lpoly!$K$1:$K$84</c:f>
              <c:numCache>
                <c:formatCode>General</c:formatCode>
                <c:ptCount val="8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2.6111279397659559</c:v>
                </c:pt>
                <c:pt idx="9">
                  <c:v>2.7555532659565891</c:v>
                </c:pt>
                <c:pt idx="10">
                  <c:v>2.9058974495656162</c:v>
                </c:pt>
                <c:pt idx="11">
                  <c:v>3.0538755558309592</c:v>
                </c:pt>
                <c:pt idx="12">
                  <c:v>3.1877951022675264</c:v>
                </c:pt>
                <c:pt idx="13">
                  <c:v>3.2938928372533076</c:v>
                </c:pt>
                <c:pt idx="14">
                  <c:v>3.3593018674766402</c:v>
                </c:pt>
                <c:pt idx="15">
                  <c:v>3.3758736736193815</c:v>
                </c:pt>
                <c:pt idx="16">
                  <c:v>3.3430370345407825</c:v>
                </c:pt>
                <c:pt idx="17">
                  <c:v>3.2679491545182309</c:v>
                </c:pt>
                <c:pt idx="18">
                  <c:v>3.1626757304607147</c:v>
                </c:pt>
                <c:pt idx="19">
                  <c:v>3.0398782230274968</c:v>
                </c:pt>
                <c:pt idx="20">
                  <c:v>2.9091232909618894</c:v>
                </c:pt>
                <c:pt idx="21">
                  <c:v>2.7752516835236394</c:v>
                </c:pt>
                <c:pt idx="22">
                  <c:v>2.6390298660256142</c:v>
                </c:pt>
                <c:pt idx="23">
                  <c:v>2.4993589736230128</c:v>
                </c:pt>
                <c:pt idx="24">
                  <c:v>2.3559364303061923</c:v>
                </c:pt>
                <c:pt idx="25">
                  <c:v>2.21131343713702</c:v>
                </c:pt>
                <c:pt idx="26">
                  <c:v>2.0715165478039812</c:v>
                </c:pt>
                <c:pt idx="27">
                  <c:v>1.9448079574611801</c:v>
                </c:pt>
                <c:pt idx="28">
                  <c:v>1.8389417303939926</c:v>
                </c:pt>
                <c:pt idx="29">
                  <c:v>1.7582206748255231</c:v>
                </c:pt>
                <c:pt idx="30">
                  <c:v>1.701950245649845</c:v>
                </c:pt>
                <c:pt idx="31">
                  <c:v>1.6650395352316381</c:v>
                </c:pt>
                <c:pt idx="32">
                  <c:v>1.6401980105206866</c:v>
                </c:pt>
                <c:pt idx="33">
                  <c:v>1.620497622573112</c:v>
                </c:pt>
                <c:pt idx="34">
                  <c:v>1.601287392399019</c:v>
                </c:pt>
                <c:pt idx="35">
                  <c:v>1.5810553192863701</c:v>
                </c:pt>
                <c:pt idx="36">
                  <c:v>1.5612983837230618</c:v>
                </c:pt>
                <c:pt idx="37">
                  <c:v>1.5456449800960712</c:v>
                </c:pt>
                <c:pt idx="38">
                  <c:v>1.5385232477614008</c:v>
                </c:pt>
                <c:pt idx="39">
                  <c:v>1.5437009986023478</c:v>
                </c:pt>
                <c:pt idx="40">
                  <c:v>1.5629983500540028</c:v>
                </c:pt>
                <c:pt idx="41">
                  <c:v>1.5954093161947258</c:v>
                </c:pt>
                <c:pt idx="42">
                  <c:v>1.6369162453929518</c:v>
                </c:pt>
                <c:pt idx="43">
                  <c:v>1.6813556695290721</c:v>
                </c:pt>
                <c:pt idx="44">
                  <c:v>1.7223962535691881</c:v>
                </c:pt>
                <c:pt idx="45">
                  <c:v>1.7559920534171587</c:v>
                </c:pt>
                <c:pt idx="46">
                  <c:v>1.7821993336390538</c:v>
                </c:pt>
                <c:pt idx="47">
                  <c:v>1.8054738048897061</c:v>
                </c:pt>
                <c:pt idx="48">
                  <c:v>1.8332969580418976</c:v>
                </c:pt>
                <c:pt idx="49">
                  <c:v>1.8736973841996298</c:v>
                </c:pt>
                <c:pt idx="50">
                  <c:v>1.9325568803158557</c:v>
                </c:pt>
                <c:pt idx="51">
                  <c:v>2.0115340202293872</c:v>
                </c:pt>
                <c:pt idx="52">
                  <c:v>2.1073235328678095</c:v>
                </c:pt>
                <c:pt idx="53">
                  <c:v>2.2127724275857528</c:v>
                </c:pt>
                <c:pt idx="54">
                  <c:v>2.3195536238005392</c:v>
                </c:pt>
                <c:pt idx="55">
                  <c:v>2.4208869329622398</c:v>
                </c:pt>
                <c:pt idx="56">
                  <c:v>2.5127068740622978</c:v>
                </c:pt>
                <c:pt idx="57">
                  <c:v>2.5932211030380934</c:v>
                </c:pt>
                <c:pt idx="58">
                  <c:v>2.6621842762375159</c:v>
                </c:pt>
                <c:pt idx="59">
                  <c:v>2.7208722543025852</c:v>
                </c:pt>
                <c:pt idx="60">
                  <c:v>2.7724308164040554</c:v>
                </c:pt>
                <c:pt idx="61">
                  <c:v>2.8216537760060518</c:v>
                </c:pt>
                <c:pt idx="62">
                  <c:v>2.8738131685358077</c:v>
                </c:pt>
                <c:pt idx="63">
                  <c:v>2.9330490916375771</c:v>
                </c:pt>
                <c:pt idx="64">
                  <c:v>3.0010994813505625</c:v>
                </c:pt>
                <c:pt idx="65">
                  <c:v>3.0768176219577477</c:v>
                </c:pt>
                <c:pt idx="66">
                  <c:v>3.1565577426383871</c:v>
                </c:pt>
                <c:pt idx="67">
                  <c:v>3.2353001315008587</c:v>
                </c:pt>
                <c:pt idx="68">
                  <c:v>3.3080756341184934</c:v>
                </c:pt>
                <c:pt idx="69">
                  <c:v>3.3709644202470077</c:v>
                </c:pt>
                <c:pt idx="70">
                  <c:v>3.4212527992638782</c:v>
                </c:pt>
                <c:pt idx="71">
                  <c:v>3.4570335212875012</c:v>
                </c:pt>
                <c:pt idx="72">
                  <c:v>3.4767359955794777</c:v>
                </c:pt>
                <c:pt idx="73">
                  <c:v>3.4786987834496785</c:v>
                </c:pt>
                <c:pt idx="74">
                  <c:v>3.4607113505017892</c:v>
                </c:pt>
                <c:pt idx="75">
                  <c:v>3.4199064251849567</c:v>
                </c:pt>
                <c:pt idx="76">
                  <c:v>3.3541710197646561</c:v>
                </c:pt>
                <c:pt idx="77">
                  <c:v>3.2659853840566089</c:v>
                </c:pt>
                <c:pt idx="78">
                  <c:v>3.1662818537061255</c:v>
                </c:pt>
                <c:pt idx="79">
                  <c:v>3.0722331219007737</c:v>
                </c:pt>
                <c:pt idx="80">
                  <c:v>2.9981074499561986</c:v>
                </c:pt>
                <c:pt idx="81">
                  <c:v>2.9484147672113306</c:v>
                </c:pt>
                <c:pt idx="82">
                  <c:v>2.9193922060973616</c:v>
                </c:pt>
                <c:pt idx="83">
                  <c:v>2.9043599529371296</c:v>
                </c:pt>
              </c:numCache>
            </c:numRef>
          </c:val>
        </c:ser>
        <c:ser>
          <c:idx val="3"/>
          <c:order val="1"/>
          <c:tx>
            <c:v>femal</c:v>
          </c:tx>
          <c:marker>
            <c:symbol val="none"/>
          </c:marker>
          <c:cat>
            <c:numRef>
              <c:f>lpoly!$A$2:$A$84</c:f>
              <c:numCache>
                <c:formatCode>General</c:formatCode>
                <c:ptCount val="8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  <c:pt idx="15">
                  <c:v>13</c:v>
                </c:pt>
                <c:pt idx="16">
                  <c:v>14</c:v>
                </c:pt>
                <c:pt idx="17">
                  <c:v>15</c:v>
                </c:pt>
                <c:pt idx="18">
                  <c:v>16</c:v>
                </c:pt>
                <c:pt idx="19">
                  <c:v>17</c:v>
                </c:pt>
                <c:pt idx="20">
                  <c:v>18</c:v>
                </c:pt>
                <c:pt idx="21">
                  <c:v>19</c:v>
                </c:pt>
                <c:pt idx="22">
                  <c:v>20</c:v>
                </c:pt>
                <c:pt idx="23">
                  <c:v>21</c:v>
                </c:pt>
                <c:pt idx="24">
                  <c:v>22</c:v>
                </c:pt>
                <c:pt idx="25">
                  <c:v>23</c:v>
                </c:pt>
                <c:pt idx="26">
                  <c:v>24</c:v>
                </c:pt>
                <c:pt idx="27">
                  <c:v>25</c:v>
                </c:pt>
                <c:pt idx="28">
                  <c:v>26</c:v>
                </c:pt>
                <c:pt idx="29">
                  <c:v>27</c:v>
                </c:pt>
                <c:pt idx="30">
                  <c:v>28</c:v>
                </c:pt>
                <c:pt idx="31">
                  <c:v>29</c:v>
                </c:pt>
                <c:pt idx="32">
                  <c:v>30</c:v>
                </c:pt>
                <c:pt idx="33">
                  <c:v>31</c:v>
                </c:pt>
                <c:pt idx="34">
                  <c:v>32</c:v>
                </c:pt>
                <c:pt idx="35">
                  <c:v>33</c:v>
                </c:pt>
                <c:pt idx="36">
                  <c:v>34</c:v>
                </c:pt>
                <c:pt idx="37">
                  <c:v>35</c:v>
                </c:pt>
                <c:pt idx="38">
                  <c:v>36</c:v>
                </c:pt>
                <c:pt idx="39">
                  <c:v>37</c:v>
                </c:pt>
                <c:pt idx="40">
                  <c:v>38</c:v>
                </c:pt>
                <c:pt idx="41">
                  <c:v>39</c:v>
                </c:pt>
                <c:pt idx="42">
                  <c:v>40</c:v>
                </c:pt>
                <c:pt idx="43">
                  <c:v>41</c:v>
                </c:pt>
                <c:pt idx="44">
                  <c:v>42</c:v>
                </c:pt>
                <c:pt idx="45">
                  <c:v>43</c:v>
                </c:pt>
                <c:pt idx="46">
                  <c:v>44</c:v>
                </c:pt>
                <c:pt idx="47">
                  <c:v>45</c:v>
                </c:pt>
                <c:pt idx="48">
                  <c:v>46</c:v>
                </c:pt>
                <c:pt idx="49">
                  <c:v>47</c:v>
                </c:pt>
                <c:pt idx="50">
                  <c:v>48</c:v>
                </c:pt>
                <c:pt idx="51">
                  <c:v>49</c:v>
                </c:pt>
                <c:pt idx="52">
                  <c:v>50</c:v>
                </c:pt>
                <c:pt idx="53">
                  <c:v>51</c:v>
                </c:pt>
                <c:pt idx="54">
                  <c:v>52</c:v>
                </c:pt>
                <c:pt idx="55">
                  <c:v>53</c:v>
                </c:pt>
                <c:pt idx="56">
                  <c:v>54</c:v>
                </c:pt>
                <c:pt idx="57">
                  <c:v>55</c:v>
                </c:pt>
                <c:pt idx="58">
                  <c:v>56</c:v>
                </c:pt>
                <c:pt idx="59">
                  <c:v>57</c:v>
                </c:pt>
                <c:pt idx="60">
                  <c:v>58</c:v>
                </c:pt>
                <c:pt idx="61">
                  <c:v>59</c:v>
                </c:pt>
                <c:pt idx="62">
                  <c:v>60</c:v>
                </c:pt>
                <c:pt idx="63">
                  <c:v>61</c:v>
                </c:pt>
                <c:pt idx="64">
                  <c:v>62</c:v>
                </c:pt>
                <c:pt idx="65">
                  <c:v>63</c:v>
                </c:pt>
                <c:pt idx="66">
                  <c:v>64</c:v>
                </c:pt>
                <c:pt idx="67">
                  <c:v>65</c:v>
                </c:pt>
                <c:pt idx="68">
                  <c:v>66</c:v>
                </c:pt>
                <c:pt idx="69">
                  <c:v>67</c:v>
                </c:pt>
                <c:pt idx="70">
                  <c:v>68</c:v>
                </c:pt>
                <c:pt idx="71">
                  <c:v>69</c:v>
                </c:pt>
                <c:pt idx="72">
                  <c:v>70</c:v>
                </c:pt>
                <c:pt idx="73">
                  <c:v>71</c:v>
                </c:pt>
                <c:pt idx="74">
                  <c:v>72</c:v>
                </c:pt>
                <c:pt idx="75">
                  <c:v>73</c:v>
                </c:pt>
                <c:pt idx="76">
                  <c:v>74</c:v>
                </c:pt>
                <c:pt idx="77">
                  <c:v>75</c:v>
                </c:pt>
                <c:pt idx="78">
                  <c:v>76</c:v>
                </c:pt>
                <c:pt idx="79">
                  <c:v>77</c:v>
                </c:pt>
                <c:pt idx="80">
                  <c:v>78</c:v>
                </c:pt>
                <c:pt idx="81">
                  <c:v>79</c:v>
                </c:pt>
                <c:pt idx="82">
                  <c:v>80</c:v>
                </c:pt>
              </c:numCache>
            </c:numRef>
          </c:cat>
          <c:val>
            <c:numRef>
              <c:f>lpoly!$M$1:$M$84</c:f>
              <c:numCache>
                <c:formatCode>General</c:formatCode>
                <c:ptCount val="8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3.0221366788718202</c:v>
                </c:pt>
                <c:pt idx="9">
                  <c:v>3.1280321521559098</c:v>
                </c:pt>
                <c:pt idx="10">
                  <c:v>3.2199170941798037</c:v>
                </c:pt>
                <c:pt idx="11">
                  <c:v>3.2911463487643213</c:v>
                </c:pt>
                <c:pt idx="12">
                  <c:v>3.3362728657001934</c:v>
                </c:pt>
                <c:pt idx="13">
                  <c:v>3.3518090873058743</c:v>
                </c:pt>
                <c:pt idx="14">
                  <c:v>3.3365016277157347</c:v>
                </c:pt>
                <c:pt idx="15">
                  <c:v>3.2913388672844106</c:v>
                </c:pt>
                <c:pt idx="16">
                  <c:v>3.2196155115956837</c:v>
                </c:pt>
                <c:pt idx="17">
                  <c:v>3.1268817176471866</c:v>
                </c:pt>
                <c:pt idx="18">
                  <c:v>3.0202628665812634</c:v>
                </c:pt>
                <c:pt idx="19">
                  <c:v>2.9071415332115298</c:v>
                </c:pt>
                <c:pt idx="20">
                  <c:v>2.7939140201665871</c:v>
                </c:pt>
                <c:pt idx="21">
                  <c:v>2.6854755302675648</c:v>
                </c:pt>
                <c:pt idx="22">
                  <c:v>2.5853555458609181</c:v>
                </c:pt>
                <c:pt idx="23">
                  <c:v>2.4959422915961933</c:v>
                </c:pt>
                <c:pt idx="24">
                  <c:v>2.4184975567576403</c:v>
                </c:pt>
                <c:pt idx="25">
                  <c:v>2.3532078529954212</c:v>
                </c:pt>
                <c:pt idx="26">
                  <c:v>2.2995915022914635</c:v>
                </c:pt>
                <c:pt idx="27">
                  <c:v>2.2571122304315092</c:v>
                </c:pt>
                <c:pt idx="28">
                  <c:v>2.2255101052402062</c:v>
                </c:pt>
                <c:pt idx="29">
                  <c:v>2.2046416349280307</c:v>
                </c:pt>
                <c:pt idx="30">
                  <c:v>2.1941552639458437</c:v>
                </c:pt>
                <c:pt idx="31">
                  <c:v>2.1934134127443241</c:v>
                </c:pt>
                <c:pt idx="32">
                  <c:v>2.2016575565104652</c:v>
                </c:pt>
                <c:pt idx="33">
                  <c:v>2.2180908881210812</c:v>
                </c:pt>
                <c:pt idx="34">
                  <c:v>2.2416914769559062</c:v>
                </c:pt>
                <c:pt idx="35">
                  <c:v>2.2709557734715884</c:v>
                </c:pt>
                <c:pt idx="36">
                  <c:v>2.3039836011106058</c:v>
                </c:pt>
                <c:pt idx="37">
                  <c:v>2.3390898122011827</c:v>
                </c:pt>
                <c:pt idx="38">
                  <c:v>2.3755837322540572</c:v>
                </c:pt>
                <c:pt idx="39">
                  <c:v>2.4140113203177407</c:v>
                </c:pt>
                <c:pt idx="40">
                  <c:v>2.4554565927811947</c:v>
                </c:pt>
                <c:pt idx="41">
                  <c:v>2.5003056542369912</c:v>
                </c:pt>
                <c:pt idx="42">
                  <c:v>2.5475139676860641</c:v>
                </c:pt>
                <c:pt idx="43">
                  <c:v>2.5951569553936777</c:v>
                </c:pt>
                <c:pt idx="44">
                  <c:v>2.6418478920022688</c:v>
                </c:pt>
                <c:pt idx="45">
                  <c:v>2.6876280039527418</c:v>
                </c:pt>
                <c:pt idx="46">
                  <c:v>2.733374253984667</c:v>
                </c:pt>
                <c:pt idx="47">
                  <c:v>2.7792441745013874</c:v>
                </c:pt>
                <c:pt idx="48">
                  <c:v>2.8237378601913292</c:v>
                </c:pt>
                <c:pt idx="49">
                  <c:v>2.8646443884063646</c:v>
                </c:pt>
                <c:pt idx="50">
                  <c:v>2.9015607332625244</c:v>
                </c:pt>
                <c:pt idx="51">
                  <c:v>2.9380206760059697</c:v>
                </c:pt>
                <c:pt idx="52">
                  <c:v>2.9811198233461877</c:v>
                </c:pt>
                <c:pt idx="53">
                  <c:v>3.0382904036165308</c:v>
                </c:pt>
                <c:pt idx="54">
                  <c:v>3.1131950021898356</c:v>
                </c:pt>
                <c:pt idx="55">
                  <c:v>3.2035520193497029</c:v>
                </c:pt>
                <c:pt idx="56">
                  <c:v>3.3022540754074838</c:v>
                </c:pt>
                <c:pt idx="57">
                  <c:v>3.4006474045983537</c:v>
                </c:pt>
                <c:pt idx="58">
                  <c:v>3.4915127017854992</c:v>
                </c:pt>
                <c:pt idx="59">
                  <c:v>3.5700932734118762</c:v>
                </c:pt>
                <c:pt idx="60">
                  <c:v>3.6333633749647376</c:v>
                </c:pt>
                <c:pt idx="61">
                  <c:v>3.6789225032997273</c:v>
                </c:pt>
                <c:pt idx="62">
                  <c:v>3.7047779072062812</c:v>
                </c:pt>
                <c:pt idx="63">
                  <c:v>3.7102113704282904</c:v>
                </c:pt>
                <c:pt idx="64">
                  <c:v>3.6967670948146427</c:v>
                </c:pt>
                <c:pt idx="65">
                  <c:v>3.6682285719540366</c:v>
                </c:pt>
                <c:pt idx="66">
                  <c:v>3.6295530657204562</c:v>
                </c:pt>
                <c:pt idx="67">
                  <c:v>3.5857905700568358</c:v>
                </c:pt>
                <c:pt idx="68">
                  <c:v>3.5418099725333447</c:v>
                </c:pt>
                <c:pt idx="69">
                  <c:v>3.50261957275004</c:v>
                </c:pt>
                <c:pt idx="70">
                  <c:v>3.4732854202709467</c:v>
                </c:pt>
                <c:pt idx="71">
                  <c:v>3.4575472171784214</c:v>
                </c:pt>
                <c:pt idx="72">
                  <c:v>3.4553068454414841</c:v>
                </c:pt>
                <c:pt idx="73">
                  <c:v>3.460556329546927</c:v>
                </c:pt>
                <c:pt idx="74">
                  <c:v>3.4617995099340781</c:v>
                </c:pt>
                <c:pt idx="75">
                  <c:v>3.4460512289704242</c:v>
                </c:pt>
                <c:pt idx="76">
                  <c:v>3.4053288357746787</c:v>
                </c:pt>
                <c:pt idx="77">
                  <c:v>3.3417631922370359</c:v>
                </c:pt>
                <c:pt idx="78">
                  <c:v>3.266727261069998</c:v>
                </c:pt>
                <c:pt idx="79">
                  <c:v>3.1939493005119792</c:v>
                </c:pt>
                <c:pt idx="80">
                  <c:v>3.1325071729422942</c:v>
                </c:pt>
                <c:pt idx="81">
                  <c:v>3.0848541041839739</c:v>
                </c:pt>
                <c:pt idx="82">
                  <c:v>3.0491462610917042</c:v>
                </c:pt>
                <c:pt idx="83">
                  <c:v>3.0222511170642061</c:v>
                </c:pt>
              </c:numCache>
            </c:numRef>
          </c:val>
        </c:ser>
        <c:ser>
          <c:idx val="4"/>
          <c:order val="2"/>
          <c:tx>
            <c:v>male</c:v>
          </c:tx>
          <c:marker>
            <c:symbol val="none"/>
          </c:marker>
          <c:cat>
            <c:numRef>
              <c:f>lpoly!$A$2:$A$84</c:f>
              <c:numCache>
                <c:formatCode>General</c:formatCode>
                <c:ptCount val="8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  <c:pt idx="15">
                  <c:v>13</c:v>
                </c:pt>
                <c:pt idx="16">
                  <c:v>14</c:v>
                </c:pt>
                <c:pt idx="17">
                  <c:v>15</c:v>
                </c:pt>
                <c:pt idx="18">
                  <c:v>16</c:v>
                </c:pt>
                <c:pt idx="19">
                  <c:v>17</c:v>
                </c:pt>
                <c:pt idx="20">
                  <c:v>18</c:v>
                </c:pt>
                <c:pt idx="21">
                  <c:v>19</c:v>
                </c:pt>
                <c:pt idx="22">
                  <c:v>20</c:v>
                </c:pt>
                <c:pt idx="23">
                  <c:v>21</c:v>
                </c:pt>
                <c:pt idx="24">
                  <c:v>22</c:v>
                </c:pt>
                <c:pt idx="25">
                  <c:v>23</c:v>
                </c:pt>
                <c:pt idx="26">
                  <c:v>24</c:v>
                </c:pt>
                <c:pt idx="27">
                  <c:v>25</c:v>
                </c:pt>
                <c:pt idx="28">
                  <c:v>26</c:v>
                </c:pt>
                <c:pt idx="29">
                  <c:v>27</c:v>
                </c:pt>
                <c:pt idx="30">
                  <c:v>28</c:v>
                </c:pt>
                <c:pt idx="31">
                  <c:v>29</c:v>
                </c:pt>
                <c:pt idx="32">
                  <c:v>30</c:v>
                </c:pt>
                <c:pt idx="33">
                  <c:v>31</c:v>
                </c:pt>
                <c:pt idx="34">
                  <c:v>32</c:v>
                </c:pt>
                <c:pt idx="35">
                  <c:v>33</c:v>
                </c:pt>
                <c:pt idx="36">
                  <c:v>34</c:v>
                </c:pt>
                <c:pt idx="37">
                  <c:v>35</c:v>
                </c:pt>
                <c:pt idx="38">
                  <c:v>36</c:v>
                </c:pt>
                <c:pt idx="39">
                  <c:v>37</c:v>
                </c:pt>
                <c:pt idx="40">
                  <c:v>38</c:v>
                </c:pt>
                <c:pt idx="41">
                  <c:v>39</c:v>
                </c:pt>
                <c:pt idx="42">
                  <c:v>40</c:v>
                </c:pt>
                <c:pt idx="43">
                  <c:v>41</c:v>
                </c:pt>
                <c:pt idx="44">
                  <c:v>42</c:v>
                </c:pt>
                <c:pt idx="45">
                  <c:v>43</c:v>
                </c:pt>
                <c:pt idx="46">
                  <c:v>44</c:v>
                </c:pt>
                <c:pt idx="47">
                  <c:v>45</c:v>
                </c:pt>
                <c:pt idx="48">
                  <c:v>46</c:v>
                </c:pt>
                <c:pt idx="49">
                  <c:v>47</c:v>
                </c:pt>
                <c:pt idx="50">
                  <c:v>48</c:v>
                </c:pt>
                <c:pt idx="51">
                  <c:v>49</c:v>
                </c:pt>
                <c:pt idx="52">
                  <c:v>50</c:v>
                </c:pt>
                <c:pt idx="53">
                  <c:v>51</c:v>
                </c:pt>
                <c:pt idx="54">
                  <c:v>52</c:v>
                </c:pt>
                <c:pt idx="55">
                  <c:v>53</c:v>
                </c:pt>
                <c:pt idx="56">
                  <c:v>54</c:v>
                </c:pt>
                <c:pt idx="57">
                  <c:v>55</c:v>
                </c:pt>
                <c:pt idx="58">
                  <c:v>56</c:v>
                </c:pt>
                <c:pt idx="59">
                  <c:v>57</c:v>
                </c:pt>
                <c:pt idx="60">
                  <c:v>58</c:v>
                </c:pt>
                <c:pt idx="61">
                  <c:v>59</c:v>
                </c:pt>
                <c:pt idx="62">
                  <c:v>60</c:v>
                </c:pt>
                <c:pt idx="63">
                  <c:v>61</c:v>
                </c:pt>
                <c:pt idx="64">
                  <c:v>62</c:v>
                </c:pt>
                <c:pt idx="65">
                  <c:v>63</c:v>
                </c:pt>
                <c:pt idx="66">
                  <c:v>64</c:v>
                </c:pt>
                <c:pt idx="67">
                  <c:v>65</c:v>
                </c:pt>
                <c:pt idx="68">
                  <c:v>66</c:v>
                </c:pt>
                <c:pt idx="69">
                  <c:v>67</c:v>
                </c:pt>
                <c:pt idx="70">
                  <c:v>68</c:v>
                </c:pt>
                <c:pt idx="71">
                  <c:v>69</c:v>
                </c:pt>
                <c:pt idx="72">
                  <c:v>70</c:v>
                </c:pt>
                <c:pt idx="73">
                  <c:v>71</c:v>
                </c:pt>
                <c:pt idx="74">
                  <c:v>72</c:v>
                </c:pt>
                <c:pt idx="75">
                  <c:v>73</c:v>
                </c:pt>
                <c:pt idx="76">
                  <c:v>74</c:v>
                </c:pt>
                <c:pt idx="77">
                  <c:v>75</c:v>
                </c:pt>
                <c:pt idx="78">
                  <c:v>76</c:v>
                </c:pt>
                <c:pt idx="79">
                  <c:v>77</c:v>
                </c:pt>
                <c:pt idx="80">
                  <c:v>78</c:v>
                </c:pt>
                <c:pt idx="81">
                  <c:v>79</c:v>
                </c:pt>
                <c:pt idx="82">
                  <c:v>80</c:v>
                </c:pt>
              </c:numCache>
            </c:numRef>
          </c:cat>
          <c:val>
            <c:numRef>
              <c:f>lpoly!$N$1:$N$84</c:f>
              <c:numCache>
                <c:formatCode>General</c:formatCode>
                <c:ptCount val="84"/>
              </c:numCache>
            </c:numRef>
          </c:val>
        </c:ser>
        <c:marker val="1"/>
        <c:axId val="49429888"/>
        <c:axId val="49440256"/>
      </c:lineChart>
      <c:catAx>
        <c:axId val="494298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</c:title>
        <c:numFmt formatCode="General" sourceLinked="1"/>
        <c:tickLblPos val="nextTo"/>
        <c:crossAx val="49440256"/>
        <c:crosses val="autoZero"/>
        <c:auto val="1"/>
        <c:lblAlgn val="ctr"/>
        <c:lblOffset val="100"/>
        <c:tickLblSkip val="5"/>
      </c:catAx>
      <c:valAx>
        <c:axId val="49440256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hours</a:t>
                </a:r>
              </a:p>
            </c:rich>
          </c:tx>
        </c:title>
        <c:numFmt formatCode="General" sourceLinked="1"/>
        <c:tickLblPos val="nextTo"/>
        <c:crossAx val="49429888"/>
        <c:crosses val="autoZero"/>
        <c:crossBetween val="between"/>
      </c:valAx>
    </c:plotArea>
    <c:legend>
      <c:legendPos val="r"/>
      <c:legendEntry>
        <c:idx val="2"/>
        <c:delete val="1"/>
      </c:legendEntry>
    </c:legend>
    <c:plotVisOnly val="1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Total unpaid_ work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lpoly!$F$1</c:f>
              <c:strCache>
                <c:ptCount val="1"/>
                <c:pt idx="0">
                  <c:v>Farmtotal, male</c:v>
                </c:pt>
              </c:strCache>
            </c:strRef>
          </c:tx>
          <c:marker>
            <c:symbol val="none"/>
          </c:marker>
          <c:cat>
            <c:numRef>
              <c:f>lpoly!$A$2:$A$82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  <c:pt idx="15">
                  <c:v>13</c:v>
                </c:pt>
                <c:pt idx="16">
                  <c:v>14</c:v>
                </c:pt>
                <c:pt idx="17">
                  <c:v>15</c:v>
                </c:pt>
                <c:pt idx="18">
                  <c:v>16</c:v>
                </c:pt>
                <c:pt idx="19">
                  <c:v>17</c:v>
                </c:pt>
                <c:pt idx="20">
                  <c:v>18</c:v>
                </c:pt>
                <c:pt idx="21">
                  <c:v>19</c:v>
                </c:pt>
                <c:pt idx="22">
                  <c:v>20</c:v>
                </c:pt>
                <c:pt idx="23">
                  <c:v>21</c:v>
                </c:pt>
                <c:pt idx="24">
                  <c:v>22</c:v>
                </c:pt>
                <c:pt idx="25">
                  <c:v>23</c:v>
                </c:pt>
                <c:pt idx="26">
                  <c:v>24</c:v>
                </c:pt>
                <c:pt idx="27">
                  <c:v>25</c:v>
                </c:pt>
                <c:pt idx="28">
                  <c:v>26</c:v>
                </c:pt>
                <c:pt idx="29">
                  <c:v>27</c:v>
                </c:pt>
                <c:pt idx="30">
                  <c:v>28</c:v>
                </c:pt>
                <c:pt idx="31">
                  <c:v>29</c:v>
                </c:pt>
                <c:pt idx="32">
                  <c:v>30</c:v>
                </c:pt>
                <c:pt idx="33">
                  <c:v>31</c:v>
                </c:pt>
                <c:pt idx="34">
                  <c:v>32</c:v>
                </c:pt>
                <c:pt idx="35">
                  <c:v>33</c:v>
                </c:pt>
                <c:pt idx="36">
                  <c:v>34</c:v>
                </c:pt>
                <c:pt idx="37">
                  <c:v>35</c:v>
                </c:pt>
                <c:pt idx="38">
                  <c:v>36</c:v>
                </c:pt>
                <c:pt idx="39">
                  <c:v>37</c:v>
                </c:pt>
                <c:pt idx="40">
                  <c:v>38</c:v>
                </c:pt>
                <c:pt idx="41">
                  <c:v>39</c:v>
                </c:pt>
                <c:pt idx="42">
                  <c:v>40</c:v>
                </c:pt>
                <c:pt idx="43">
                  <c:v>41</c:v>
                </c:pt>
                <c:pt idx="44">
                  <c:v>42</c:v>
                </c:pt>
                <c:pt idx="45">
                  <c:v>43</c:v>
                </c:pt>
                <c:pt idx="46">
                  <c:v>44</c:v>
                </c:pt>
                <c:pt idx="47">
                  <c:v>45</c:v>
                </c:pt>
                <c:pt idx="48">
                  <c:v>46</c:v>
                </c:pt>
                <c:pt idx="49">
                  <c:v>47</c:v>
                </c:pt>
                <c:pt idx="50">
                  <c:v>48</c:v>
                </c:pt>
                <c:pt idx="51">
                  <c:v>49</c:v>
                </c:pt>
                <c:pt idx="52">
                  <c:v>50</c:v>
                </c:pt>
                <c:pt idx="53">
                  <c:v>51</c:v>
                </c:pt>
                <c:pt idx="54">
                  <c:v>52</c:v>
                </c:pt>
                <c:pt idx="55">
                  <c:v>53</c:v>
                </c:pt>
                <c:pt idx="56">
                  <c:v>54</c:v>
                </c:pt>
                <c:pt idx="57">
                  <c:v>55</c:v>
                </c:pt>
                <c:pt idx="58">
                  <c:v>56</c:v>
                </c:pt>
                <c:pt idx="59">
                  <c:v>57</c:v>
                </c:pt>
                <c:pt idx="60">
                  <c:v>58</c:v>
                </c:pt>
                <c:pt idx="61">
                  <c:v>59</c:v>
                </c:pt>
                <c:pt idx="62">
                  <c:v>60</c:v>
                </c:pt>
                <c:pt idx="63">
                  <c:v>61</c:v>
                </c:pt>
                <c:pt idx="64">
                  <c:v>62</c:v>
                </c:pt>
                <c:pt idx="65">
                  <c:v>63</c:v>
                </c:pt>
                <c:pt idx="66">
                  <c:v>64</c:v>
                </c:pt>
                <c:pt idx="67">
                  <c:v>65</c:v>
                </c:pt>
                <c:pt idx="68">
                  <c:v>66</c:v>
                </c:pt>
                <c:pt idx="69">
                  <c:v>67</c:v>
                </c:pt>
                <c:pt idx="70">
                  <c:v>68</c:v>
                </c:pt>
                <c:pt idx="71">
                  <c:v>69</c:v>
                </c:pt>
                <c:pt idx="72">
                  <c:v>70</c:v>
                </c:pt>
                <c:pt idx="73">
                  <c:v>71</c:v>
                </c:pt>
                <c:pt idx="74">
                  <c:v>72</c:v>
                </c:pt>
                <c:pt idx="75">
                  <c:v>73</c:v>
                </c:pt>
                <c:pt idx="76">
                  <c:v>74</c:v>
                </c:pt>
                <c:pt idx="77">
                  <c:v>75</c:v>
                </c:pt>
                <c:pt idx="78">
                  <c:v>76</c:v>
                </c:pt>
                <c:pt idx="79">
                  <c:v>77</c:v>
                </c:pt>
                <c:pt idx="80">
                  <c:v>78</c:v>
                </c:pt>
              </c:numCache>
            </c:numRef>
          </c:cat>
          <c:val>
            <c:numRef>
              <c:f>lpoly!$F$2:$F$82</c:f>
              <c:numCache>
                <c:formatCode>General</c:formatCode>
                <c:ptCount val="8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1.6286271810531621</c:v>
                </c:pt>
                <c:pt idx="8">
                  <c:v>3.7216448783874601</c:v>
                </c:pt>
                <c:pt idx="9">
                  <c:v>3.5115334987640381</c:v>
                </c:pt>
                <c:pt idx="10">
                  <c:v>3.0003407001495392</c:v>
                </c:pt>
                <c:pt idx="11">
                  <c:v>3.7237262725830189</c:v>
                </c:pt>
                <c:pt idx="12">
                  <c:v>3.6094422340393013</c:v>
                </c:pt>
                <c:pt idx="13">
                  <c:v>3.7923309803009042</c:v>
                </c:pt>
                <c:pt idx="14">
                  <c:v>3.5032005310058594</c:v>
                </c:pt>
                <c:pt idx="15">
                  <c:v>4.466552734375</c:v>
                </c:pt>
                <c:pt idx="16">
                  <c:v>3.4621882438659672</c:v>
                </c:pt>
                <c:pt idx="17">
                  <c:v>3.4206771850585938</c:v>
                </c:pt>
                <c:pt idx="18">
                  <c:v>3.1264705657958984</c:v>
                </c:pt>
                <c:pt idx="19">
                  <c:v>3.2098326683044442</c:v>
                </c:pt>
                <c:pt idx="20">
                  <c:v>3.483412504196167</c:v>
                </c:pt>
                <c:pt idx="21">
                  <c:v>2.9052009582519589</c:v>
                </c:pt>
                <c:pt idx="22">
                  <c:v>3.1704547405242942</c:v>
                </c:pt>
                <c:pt idx="23">
                  <c:v>3.0552177429199285</c:v>
                </c:pt>
                <c:pt idx="24">
                  <c:v>2.83625864982604</c:v>
                </c:pt>
                <c:pt idx="25">
                  <c:v>2.7584028244018537</c:v>
                </c:pt>
                <c:pt idx="26">
                  <c:v>2.3901000022888184</c:v>
                </c:pt>
                <c:pt idx="27">
                  <c:v>2.7821969985961976</c:v>
                </c:pt>
                <c:pt idx="28">
                  <c:v>2.5606856346130367</c:v>
                </c:pt>
                <c:pt idx="29">
                  <c:v>2.9313879013061532</c:v>
                </c:pt>
                <c:pt idx="30">
                  <c:v>2.665217399597168</c:v>
                </c:pt>
                <c:pt idx="31">
                  <c:v>2.7649056911468506</c:v>
                </c:pt>
                <c:pt idx="32">
                  <c:v>2.5685524940490723</c:v>
                </c:pt>
                <c:pt idx="33">
                  <c:v>3.0045173168182382</c:v>
                </c:pt>
                <c:pt idx="34">
                  <c:v>2.5115082263946533</c:v>
                </c:pt>
                <c:pt idx="35">
                  <c:v>2.6974020004272461</c:v>
                </c:pt>
                <c:pt idx="36">
                  <c:v>2.6385400295257568</c:v>
                </c:pt>
                <c:pt idx="37">
                  <c:v>2.3080203533172607</c:v>
                </c:pt>
                <c:pt idx="38">
                  <c:v>2.9804935455322292</c:v>
                </c:pt>
                <c:pt idx="39">
                  <c:v>3.2810056209564209</c:v>
                </c:pt>
                <c:pt idx="40">
                  <c:v>3.7740712165832542</c:v>
                </c:pt>
                <c:pt idx="41">
                  <c:v>2.340028524398797</c:v>
                </c:pt>
                <c:pt idx="42">
                  <c:v>3.2837893962860201</c:v>
                </c:pt>
                <c:pt idx="43">
                  <c:v>2.6785769462585449</c:v>
                </c:pt>
                <c:pt idx="44">
                  <c:v>3.0414786338806081</c:v>
                </c:pt>
                <c:pt idx="45">
                  <c:v>2.8724644184112527</c:v>
                </c:pt>
                <c:pt idx="46">
                  <c:v>4.0571265220642045</c:v>
                </c:pt>
                <c:pt idx="47">
                  <c:v>2.4715638160705566</c:v>
                </c:pt>
                <c:pt idx="48">
                  <c:v>3.2732121944427477</c:v>
                </c:pt>
                <c:pt idx="49">
                  <c:v>2.88756775856019</c:v>
                </c:pt>
                <c:pt idx="50">
                  <c:v>2.5887494087219252</c:v>
                </c:pt>
                <c:pt idx="51">
                  <c:v>2.8222603797912567</c:v>
                </c:pt>
                <c:pt idx="52">
                  <c:v>3.1002066135406467</c:v>
                </c:pt>
                <c:pt idx="53">
                  <c:v>3.203598022460945</c:v>
                </c:pt>
                <c:pt idx="54">
                  <c:v>3.2279453277587877</c:v>
                </c:pt>
                <c:pt idx="55">
                  <c:v>3.6402819156646742</c:v>
                </c:pt>
                <c:pt idx="56">
                  <c:v>3.5934531688690186</c:v>
                </c:pt>
                <c:pt idx="57">
                  <c:v>3.8422260284423841</c:v>
                </c:pt>
                <c:pt idx="58">
                  <c:v>3.7394742965698238</c:v>
                </c:pt>
                <c:pt idx="59">
                  <c:v>4.1187543869018555</c:v>
                </c:pt>
                <c:pt idx="60">
                  <c:v>3.3951172828674405</c:v>
                </c:pt>
                <c:pt idx="61">
                  <c:v>3.9751524925231858</c:v>
                </c:pt>
                <c:pt idx="62">
                  <c:v>3.5103979110717782</c:v>
                </c:pt>
                <c:pt idx="63">
                  <c:v>3.7057359218597408</c:v>
                </c:pt>
                <c:pt idx="64">
                  <c:v>3.8131842613220286</c:v>
                </c:pt>
                <c:pt idx="65">
                  <c:v>4.2558693885803365</c:v>
                </c:pt>
                <c:pt idx="66">
                  <c:v>3.4437534809112549</c:v>
                </c:pt>
                <c:pt idx="67">
                  <c:v>4.4328212738037109</c:v>
                </c:pt>
                <c:pt idx="68">
                  <c:v>4.099211692810071</c:v>
                </c:pt>
                <c:pt idx="69">
                  <c:v>3.5907623767852783</c:v>
                </c:pt>
                <c:pt idx="70">
                  <c:v>4.8737835884094238</c:v>
                </c:pt>
                <c:pt idx="71">
                  <c:v>4.0459995269775355</c:v>
                </c:pt>
                <c:pt idx="72">
                  <c:v>4.3376479148864764</c:v>
                </c:pt>
                <c:pt idx="73">
                  <c:v>3.7332675457000799</c:v>
                </c:pt>
                <c:pt idx="74">
                  <c:v>3.3595747947692867</c:v>
                </c:pt>
                <c:pt idx="75">
                  <c:v>4.5816874504089364</c:v>
                </c:pt>
                <c:pt idx="76">
                  <c:v>3.4167439937591428</c:v>
                </c:pt>
                <c:pt idx="77">
                  <c:v>4.0431079864501953</c:v>
                </c:pt>
                <c:pt idx="78">
                  <c:v>3.0594258308410627</c:v>
                </c:pt>
                <c:pt idx="79">
                  <c:v>4.2507505416870055</c:v>
                </c:pt>
                <c:pt idx="80">
                  <c:v>3.4317393302917467</c:v>
                </c:pt>
              </c:numCache>
            </c:numRef>
          </c:val>
        </c:ser>
        <c:ser>
          <c:idx val="1"/>
          <c:order val="1"/>
          <c:tx>
            <c:strRef>
              <c:f>lpoly!$G$1</c:f>
              <c:strCache>
                <c:ptCount val="1"/>
                <c:pt idx="0">
                  <c:v>Farmtotal, male (smoothed)</c:v>
                </c:pt>
              </c:strCache>
            </c:strRef>
          </c:tx>
          <c:marker>
            <c:symbol val="none"/>
          </c:marker>
          <c:cat>
            <c:numRef>
              <c:f>lpoly!$A$2:$A$82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  <c:pt idx="15">
                  <c:v>13</c:v>
                </c:pt>
                <c:pt idx="16">
                  <c:v>14</c:v>
                </c:pt>
                <c:pt idx="17">
                  <c:v>15</c:v>
                </c:pt>
                <c:pt idx="18">
                  <c:v>16</c:v>
                </c:pt>
                <c:pt idx="19">
                  <c:v>17</c:v>
                </c:pt>
                <c:pt idx="20">
                  <c:v>18</c:v>
                </c:pt>
                <c:pt idx="21">
                  <c:v>19</c:v>
                </c:pt>
                <c:pt idx="22">
                  <c:v>20</c:v>
                </c:pt>
                <c:pt idx="23">
                  <c:v>21</c:v>
                </c:pt>
                <c:pt idx="24">
                  <c:v>22</c:v>
                </c:pt>
                <c:pt idx="25">
                  <c:v>23</c:v>
                </c:pt>
                <c:pt idx="26">
                  <c:v>24</c:v>
                </c:pt>
                <c:pt idx="27">
                  <c:v>25</c:v>
                </c:pt>
                <c:pt idx="28">
                  <c:v>26</c:v>
                </c:pt>
                <c:pt idx="29">
                  <c:v>27</c:v>
                </c:pt>
                <c:pt idx="30">
                  <c:v>28</c:v>
                </c:pt>
                <c:pt idx="31">
                  <c:v>29</c:v>
                </c:pt>
                <c:pt idx="32">
                  <c:v>30</c:v>
                </c:pt>
                <c:pt idx="33">
                  <c:v>31</c:v>
                </c:pt>
                <c:pt idx="34">
                  <c:v>32</c:v>
                </c:pt>
                <c:pt idx="35">
                  <c:v>33</c:v>
                </c:pt>
                <c:pt idx="36">
                  <c:v>34</c:v>
                </c:pt>
                <c:pt idx="37">
                  <c:v>35</c:v>
                </c:pt>
                <c:pt idx="38">
                  <c:v>36</c:v>
                </c:pt>
                <c:pt idx="39">
                  <c:v>37</c:v>
                </c:pt>
                <c:pt idx="40">
                  <c:v>38</c:v>
                </c:pt>
                <c:pt idx="41">
                  <c:v>39</c:v>
                </c:pt>
                <c:pt idx="42">
                  <c:v>40</c:v>
                </c:pt>
                <c:pt idx="43">
                  <c:v>41</c:v>
                </c:pt>
                <c:pt idx="44">
                  <c:v>42</c:v>
                </c:pt>
                <c:pt idx="45">
                  <c:v>43</c:v>
                </c:pt>
                <c:pt idx="46">
                  <c:v>44</c:v>
                </c:pt>
                <c:pt idx="47">
                  <c:v>45</c:v>
                </c:pt>
                <c:pt idx="48">
                  <c:v>46</c:v>
                </c:pt>
                <c:pt idx="49">
                  <c:v>47</c:v>
                </c:pt>
                <c:pt idx="50">
                  <c:v>48</c:v>
                </c:pt>
                <c:pt idx="51">
                  <c:v>49</c:v>
                </c:pt>
                <c:pt idx="52">
                  <c:v>50</c:v>
                </c:pt>
                <c:pt idx="53">
                  <c:v>51</c:v>
                </c:pt>
                <c:pt idx="54">
                  <c:v>52</c:v>
                </c:pt>
                <c:pt idx="55">
                  <c:v>53</c:v>
                </c:pt>
                <c:pt idx="56">
                  <c:v>54</c:v>
                </c:pt>
                <c:pt idx="57">
                  <c:v>55</c:v>
                </c:pt>
                <c:pt idx="58">
                  <c:v>56</c:v>
                </c:pt>
                <c:pt idx="59">
                  <c:v>57</c:v>
                </c:pt>
                <c:pt idx="60">
                  <c:v>58</c:v>
                </c:pt>
                <c:pt idx="61">
                  <c:v>59</c:v>
                </c:pt>
                <c:pt idx="62">
                  <c:v>60</c:v>
                </c:pt>
                <c:pt idx="63">
                  <c:v>61</c:v>
                </c:pt>
                <c:pt idx="64">
                  <c:v>62</c:v>
                </c:pt>
                <c:pt idx="65">
                  <c:v>63</c:v>
                </c:pt>
                <c:pt idx="66">
                  <c:v>64</c:v>
                </c:pt>
                <c:pt idx="67">
                  <c:v>65</c:v>
                </c:pt>
                <c:pt idx="68">
                  <c:v>66</c:v>
                </c:pt>
                <c:pt idx="69">
                  <c:v>67</c:v>
                </c:pt>
                <c:pt idx="70">
                  <c:v>68</c:v>
                </c:pt>
                <c:pt idx="71">
                  <c:v>69</c:v>
                </c:pt>
                <c:pt idx="72">
                  <c:v>70</c:v>
                </c:pt>
                <c:pt idx="73">
                  <c:v>71</c:v>
                </c:pt>
                <c:pt idx="74">
                  <c:v>72</c:v>
                </c:pt>
                <c:pt idx="75">
                  <c:v>73</c:v>
                </c:pt>
                <c:pt idx="76">
                  <c:v>74</c:v>
                </c:pt>
                <c:pt idx="77">
                  <c:v>75</c:v>
                </c:pt>
                <c:pt idx="78">
                  <c:v>76</c:v>
                </c:pt>
                <c:pt idx="79">
                  <c:v>77</c:v>
                </c:pt>
                <c:pt idx="80">
                  <c:v>78</c:v>
                </c:pt>
              </c:numCache>
            </c:numRef>
          </c:cat>
          <c:val>
            <c:numRef>
              <c:f>lpoly!$G$2:$G$82</c:f>
              <c:numCache>
                <c:formatCode>General</c:formatCode>
                <c:ptCount val="8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3.0406128975207145</c:v>
                </c:pt>
                <c:pt idx="8">
                  <c:v>3.1447244760782085</c:v>
                </c:pt>
                <c:pt idx="9">
                  <c:v>3.2482314756836392</c:v>
                </c:pt>
                <c:pt idx="10">
                  <c:v>3.3477432076195455</c:v>
                </c:pt>
                <c:pt idx="11">
                  <c:v>3.4381199504216782</c:v>
                </c:pt>
                <c:pt idx="12">
                  <c:v>3.5123754319911393</c:v>
                </c:pt>
                <c:pt idx="13">
                  <c:v>3.562653432864463</c:v>
                </c:pt>
                <c:pt idx="14">
                  <c:v>3.5825607015838048</c:v>
                </c:pt>
                <c:pt idx="15">
                  <c:v>3.5699889243780776</c:v>
                </c:pt>
                <c:pt idx="16">
                  <c:v>3.5285956459316012</c:v>
                </c:pt>
                <c:pt idx="17">
                  <c:v>3.4666590151825543</c:v>
                </c:pt>
                <c:pt idx="18">
                  <c:v>3.3938558648088879</c:v>
                </c:pt>
                <c:pt idx="19">
                  <c:v>3.317888796615823</c:v>
                </c:pt>
                <c:pt idx="20">
                  <c:v>3.2426957390086613</c:v>
                </c:pt>
                <c:pt idx="21">
                  <c:v>3.168757042911909</c:v>
                </c:pt>
                <c:pt idx="22">
                  <c:v>3.0948929004871948</c:v>
                </c:pt>
                <c:pt idx="23">
                  <c:v>3.0204760758204516</c:v>
                </c:pt>
                <c:pt idx="24">
                  <c:v>2.9470466402037703</c:v>
                </c:pt>
                <c:pt idx="25">
                  <c:v>2.8785968881231114</c:v>
                </c:pt>
                <c:pt idx="26">
                  <c:v>2.8202663833344412</c:v>
                </c:pt>
                <c:pt idx="27">
                  <c:v>2.7759982339606526</c:v>
                </c:pt>
                <c:pt idx="28">
                  <c:v>2.7465426395923425</c:v>
                </c:pt>
                <c:pt idx="29">
                  <c:v>2.7291670373092884</c:v>
                </c:pt>
                <c:pt idx="30">
                  <c:v>2.7192410519605432</c:v>
                </c:pt>
                <c:pt idx="31">
                  <c:v>2.7125818063979419</c:v>
                </c:pt>
                <c:pt idx="32">
                  <c:v>2.7072786827492048</c:v>
                </c:pt>
                <c:pt idx="33">
                  <c:v>2.7044706250379051</c:v>
                </c:pt>
                <c:pt idx="34">
                  <c:v>2.7081198859135251</c:v>
                </c:pt>
                <c:pt idx="35">
                  <c:v>2.7237502123988402</c:v>
                </c:pt>
                <c:pt idx="36">
                  <c:v>2.7560168672029652</c:v>
                </c:pt>
                <c:pt idx="37">
                  <c:v>2.8056291469456447</c:v>
                </c:pt>
                <c:pt idx="38">
                  <c:v>2.8672992976903551</c:v>
                </c:pt>
                <c:pt idx="39">
                  <c:v>2.9306379351719114</c:v>
                </c:pt>
                <c:pt idx="40">
                  <c:v>2.9842432857094674</c:v>
                </c:pt>
                <c:pt idx="41">
                  <c:v>3.0206600712917595</c:v>
                </c:pt>
                <c:pt idx="42">
                  <c:v>3.0388644433180723</c:v>
                </c:pt>
                <c:pt idx="43">
                  <c:v>3.0428028162201133</c:v>
                </c:pt>
                <c:pt idx="44">
                  <c:v>3.0376985199418467</c:v>
                </c:pt>
                <c:pt idx="45">
                  <c:v>3.0272652568527052</c:v>
                </c:pt>
                <c:pt idx="46">
                  <c:v>3.0135622247562148</c:v>
                </c:pt>
                <c:pt idx="47">
                  <c:v>2.9988346979309042</c:v>
                </c:pt>
                <c:pt idx="48">
                  <c:v>2.9874561668903312</c:v>
                </c:pt>
                <c:pt idx="49">
                  <c:v>2.9864407626040284</c:v>
                </c:pt>
                <c:pt idx="50">
                  <c:v>3.0040400920662766</c:v>
                </c:pt>
                <c:pt idx="51">
                  <c:v>3.0469048449662157</c:v>
                </c:pt>
                <c:pt idx="52">
                  <c:v>3.1170839559021402</c:v>
                </c:pt>
                <c:pt idx="53">
                  <c:v>3.210531214852371</c:v>
                </c:pt>
                <c:pt idx="54">
                  <c:v>3.318068008678666</c:v>
                </c:pt>
                <c:pt idx="55">
                  <c:v>3.4281193846404876</c:v>
                </c:pt>
                <c:pt idx="56">
                  <c:v>3.5296408264446777</c:v>
                </c:pt>
                <c:pt idx="57">
                  <c:v>3.6142583441917187</c:v>
                </c:pt>
                <c:pt idx="58">
                  <c:v>3.6775800570525496</c:v>
                </c:pt>
                <c:pt idx="59">
                  <c:v>3.7198169630514775</c:v>
                </c:pt>
                <c:pt idx="60">
                  <c:v>3.7455770889790649</c:v>
                </c:pt>
                <c:pt idx="61">
                  <c:v>3.7626800207692028</c:v>
                </c:pt>
                <c:pt idx="62">
                  <c:v>3.7801533278489012</c:v>
                </c:pt>
                <c:pt idx="63">
                  <c:v>3.8058511266370587</c:v>
                </c:pt>
                <c:pt idx="64">
                  <c:v>3.8442468964241394</c:v>
                </c:pt>
                <c:pt idx="65">
                  <c:v>3.8950855051443507</c:v>
                </c:pt>
                <c:pt idx="66">
                  <c:v>3.9536182102276713</c:v>
                </c:pt>
                <c:pt idx="67">
                  <c:v>4.0125045929490399</c:v>
                </c:pt>
                <c:pt idx="68">
                  <c:v>4.0642966603581696</c:v>
                </c:pt>
                <c:pt idx="69">
                  <c:v>4.1031197051320918</c:v>
                </c:pt>
                <c:pt idx="70">
                  <c:v>4.1251903598152699</c:v>
                </c:pt>
                <c:pt idx="71">
                  <c:v>4.1287204241162545</c:v>
                </c:pt>
                <c:pt idx="72">
                  <c:v>4.1136852069240897</c:v>
                </c:pt>
                <c:pt idx="73">
                  <c:v>4.0815884337954671</c:v>
                </c:pt>
                <c:pt idx="74">
                  <c:v>4.0353342588989101</c:v>
                </c:pt>
                <c:pt idx="75">
                  <c:v>3.9793766911918378</c:v>
                </c:pt>
                <c:pt idx="76">
                  <c:v>3.9199305201696064</c:v>
                </c:pt>
                <c:pt idx="77">
                  <c:v>3.8642283382598839</c:v>
                </c:pt>
                <c:pt idx="78">
                  <c:v>3.8181199626772981</c:v>
                </c:pt>
                <c:pt idx="79">
                  <c:v>3.7837052893862082</c:v>
                </c:pt>
                <c:pt idx="80">
                  <c:v>3.7594819403995472</c:v>
                </c:pt>
              </c:numCache>
            </c:numRef>
          </c:val>
        </c:ser>
        <c:ser>
          <c:idx val="2"/>
          <c:order val="2"/>
          <c:tx>
            <c:strRef>
              <c:f>lpoly!$H$1</c:f>
              <c:strCache>
                <c:ptCount val="1"/>
                <c:pt idx="0">
                  <c:v>Farmtotal, female</c:v>
                </c:pt>
              </c:strCache>
            </c:strRef>
          </c:tx>
          <c:marker>
            <c:symbol val="none"/>
          </c:marker>
          <c:cat>
            <c:numRef>
              <c:f>lpoly!$A$2:$A$82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  <c:pt idx="15">
                  <c:v>13</c:v>
                </c:pt>
                <c:pt idx="16">
                  <c:v>14</c:v>
                </c:pt>
                <c:pt idx="17">
                  <c:v>15</c:v>
                </c:pt>
                <c:pt idx="18">
                  <c:v>16</c:v>
                </c:pt>
                <c:pt idx="19">
                  <c:v>17</c:v>
                </c:pt>
                <c:pt idx="20">
                  <c:v>18</c:v>
                </c:pt>
                <c:pt idx="21">
                  <c:v>19</c:v>
                </c:pt>
                <c:pt idx="22">
                  <c:v>20</c:v>
                </c:pt>
                <c:pt idx="23">
                  <c:v>21</c:v>
                </c:pt>
                <c:pt idx="24">
                  <c:v>22</c:v>
                </c:pt>
                <c:pt idx="25">
                  <c:v>23</c:v>
                </c:pt>
                <c:pt idx="26">
                  <c:v>24</c:v>
                </c:pt>
                <c:pt idx="27">
                  <c:v>25</c:v>
                </c:pt>
                <c:pt idx="28">
                  <c:v>26</c:v>
                </c:pt>
                <c:pt idx="29">
                  <c:v>27</c:v>
                </c:pt>
                <c:pt idx="30">
                  <c:v>28</c:v>
                </c:pt>
                <c:pt idx="31">
                  <c:v>29</c:v>
                </c:pt>
                <c:pt idx="32">
                  <c:v>30</c:v>
                </c:pt>
                <c:pt idx="33">
                  <c:v>31</c:v>
                </c:pt>
                <c:pt idx="34">
                  <c:v>32</c:v>
                </c:pt>
                <c:pt idx="35">
                  <c:v>33</c:v>
                </c:pt>
                <c:pt idx="36">
                  <c:v>34</c:v>
                </c:pt>
                <c:pt idx="37">
                  <c:v>35</c:v>
                </c:pt>
                <c:pt idx="38">
                  <c:v>36</c:v>
                </c:pt>
                <c:pt idx="39">
                  <c:v>37</c:v>
                </c:pt>
                <c:pt idx="40">
                  <c:v>38</c:v>
                </c:pt>
                <c:pt idx="41">
                  <c:v>39</c:v>
                </c:pt>
                <c:pt idx="42">
                  <c:v>40</c:v>
                </c:pt>
                <c:pt idx="43">
                  <c:v>41</c:v>
                </c:pt>
                <c:pt idx="44">
                  <c:v>42</c:v>
                </c:pt>
                <c:pt idx="45">
                  <c:v>43</c:v>
                </c:pt>
                <c:pt idx="46">
                  <c:v>44</c:v>
                </c:pt>
                <c:pt idx="47">
                  <c:v>45</c:v>
                </c:pt>
                <c:pt idx="48">
                  <c:v>46</c:v>
                </c:pt>
                <c:pt idx="49">
                  <c:v>47</c:v>
                </c:pt>
                <c:pt idx="50">
                  <c:v>48</c:v>
                </c:pt>
                <c:pt idx="51">
                  <c:v>49</c:v>
                </c:pt>
                <c:pt idx="52">
                  <c:v>50</c:v>
                </c:pt>
                <c:pt idx="53">
                  <c:v>51</c:v>
                </c:pt>
                <c:pt idx="54">
                  <c:v>52</c:v>
                </c:pt>
                <c:pt idx="55">
                  <c:v>53</c:v>
                </c:pt>
                <c:pt idx="56">
                  <c:v>54</c:v>
                </c:pt>
                <c:pt idx="57">
                  <c:v>55</c:v>
                </c:pt>
                <c:pt idx="58">
                  <c:v>56</c:v>
                </c:pt>
                <c:pt idx="59">
                  <c:v>57</c:v>
                </c:pt>
                <c:pt idx="60">
                  <c:v>58</c:v>
                </c:pt>
                <c:pt idx="61">
                  <c:v>59</c:v>
                </c:pt>
                <c:pt idx="62">
                  <c:v>60</c:v>
                </c:pt>
                <c:pt idx="63">
                  <c:v>61</c:v>
                </c:pt>
                <c:pt idx="64">
                  <c:v>62</c:v>
                </c:pt>
                <c:pt idx="65">
                  <c:v>63</c:v>
                </c:pt>
                <c:pt idx="66">
                  <c:v>64</c:v>
                </c:pt>
                <c:pt idx="67">
                  <c:v>65</c:v>
                </c:pt>
                <c:pt idx="68">
                  <c:v>66</c:v>
                </c:pt>
                <c:pt idx="69">
                  <c:v>67</c:v>
                </c:pt>
                <c:pt idx="70">
                  <c:v>68</c:v>
                </c:pt>
                <c:pt idx="71">
                  <c:v>69</c:v>
                </c:pt>
                <c:pt idx="72">
                  <c:v>70</c:v>
                </c:pt>
                <c:pt idx="73">
                  <c:v>71</c:v>
                </c:pt>
                <c:pt idx="74">
                  <c:v>72</c:v>
                </c:pt>
                <c:pt idx="75">
                  <c:v>73</c:v>
                </c:pt>
                <c:pt idx="76">
                  <c:v>74</c:v>
                </c:pt>
                <c:pt idx="77">
                  <c:v>75</c:v>
                </c:pt>
                <c:pt idx="78">
                  <c:v>76</c:v>
                </c:pt>
                <c:pt idx="79">
                  <c:v>77</c:v>
                </c:pt>
                <c:pt idx="80">
                  <c:v>78</c:v>
                </c:pt>
              </c:numCache>
            </c:numRef>
          </c:cat>
          <c:val>
            <c:numRef>
              <c:f>lpoly!$H$2:$H$82</c:f>
              <c:numCache>
                <c:formatCode>General</c:formatCode>
                <c:ptCount val="8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2.0968391895294167</c:v>
                </c:pt>
                <c:pt idx="8">
                  <c:v>2.5062165260314941</c:v>
                </c:pt>
                <c:pt idx="9">
                  <c:v>4.2692832946777424</c:v>
                </c:pt>
                <c:pt idx="10">
                  <c:v>4.6166138648986816</c:v>
                </c:pt>
                <c:pt idx="11">
                  <c:v>3.0387992858886719</c:v>
                </c:pt>
                <c:pt idx="12">
                  <c:v>3.5172188282012939</c:v>
                </c:pt>
                <c:pt idx="13">
                  <c:v>3.2536938190460205</c:v>
                </c:pt>
                <c:pt idx="14">
                  <c:v>4.0789523124694815</c:v>
                </c:pt>
                <c:pt idx="15">
                  <c:v>3.8423595428466801</c:v>
                </c:pt>
                <c:pt idx="16">
                  <c:v>2.9102447032928467</c:v>
                </c:pt>
                <c:pt idx="17">
                  <c:v>3.3850462436676025</c:v>
                </c:pt>
                <c:pt idx="18">
                  <c:v>3.2670850753784202</c:v>
                </c:pt>
                <c:pt idx="19">
                  <c:v>3.3880269527435312</c:v>
                </c:pt>
                <c:pt idx="20">
                  <c:v>3.3483450412750244</c:v>
                </c:pt>
                <c:pt idx="21">
                  <c:v>3.6367397308349609</c:v>
                </c:pt>
                <c:pt idx="22">
                  <c:v>3.2463121414184601</c:v>
                </c:pt>
                <c:pt idx="23">
                  <c:v>3.3770334720611572</c:v>
                </c:pt>
                <c:pt idx="24">
                  <c:v>3.4238364696502677</c:v>
                </c:pt>
                <c:pt idx="25">
                  <c:v>3.2873916625976727</c:v>
                </c:pt>
                <c:pt idx="26">
                  <c:v>3.1048946380615252</c:v>
                </c:pt>
                <c:pt idx="27">
                  <c:v>3.1812777519226181</c:v>
                </c:pt>
                <c:pt idx="28">
                  <c:v>3.4203603267669682</c:v>
                </c:pt>
                <c:pt idx="29">
                  <c:v>3.5112743377685547</c:v>
                </c:pt>
                <c:pt idx="30">
                  <c:v>3.4193055629730225</c:v>
                </c:pt>
                <c:pt idx="31">
                  <c:v>3.2027862071991002</c:v>
                </c:pt>
                <c:pt idx="32">
                  <c:v>3.8715963363647399</c:v>
                </c:pt>
                <c:pt idx="33">
                  <c:v>3.4493384361267077</c:v>
                </c:pt>
                <c:pt idx="34">
                  <c:v>3.6937246322631836</c:v>
                </c:pt>
                <c:pt idx="35">
                  <c:v>3.8499536514282227</c:v>
                </c:pt>
                <c:pt idx="36">
                  <c:v>3.6675119400024538</c:v>
                </c:pt>
                <c:pt idx="37">
                  <c:v>3.9318504333495952</c:v>
                </c:pt>
                <c:pt idx="38">
                  <c:v>3.7599556446075439</c:v>
                </c:pt>
                <c:pt idx="39">
                  <c:v>3.6966969966888357</c:v>
                </c:pt>
                <c:pt idx="40">
                  <c:v>3.7508699893951367</c:v>
                </c:pt>
                <c:pt idx="41">
                  <c:v>3.9892535209655762</c:v>
                </c:pt>
                <c:pt idx="42">
                  <c:v>4.1120586395263645</c:v>
                </c:pt>
                <c:pt idx="43">
                  <c:v>3.9892551898956201</c:v>
                </c:pt>
                <c:pt idx="44">
                  <c:v>3.8236532211303711</c:v>
                </c:pt>
                <c:pt idx="45">
                  <c:v>3.4137320518493652</c:v>
                </c:pt>
                <c:pt idx="46">
                  <c:v>3.2269728183746342</c:v>
                </c:pt>
                <c:pt idx="47">
                  <c:v>3.9487850666046151</c:v>
                </c:pt>
                <c:pt idx="48">
                  <c:v>4.2390899658203134</c:v>
                </c:pt>
                <c:pt idx="49">
                  <c:v>3.8050146102905273</c:v>
                </c:pt>
                <c:pt idx="50">
                  <c:v>2.9429364204406738</c:v>
                </c:pt>
                <c:pt idx="51">
                  <c:v>4.4114990234375107</c:v>
                </c:pt>
                <c:pt idx="52">
                  <c:v>3.5816662311553955</c:v>
                </c:pt>
                <c:pt idx="53">
                  <c:v>3.85964584350585</c:v>
                </c:pt>
                <c:pt idx="54">
                  <c:v>3.9375436305999747</c:v>
                </c:pt>
                <c:pt idx="55">
                  <c:v>4.0261235237121582</c:v>
                </c:pt>
                <c:pt idx="56">
                  <c:v>4.6502656936645534</c:v>
                </c:pt>
                <c:pt idx="57">
                  <c:v>4.2562313079833984</c:v>
                </c:pt>
                <c:pt idx="58">
                  <c:v>4.3120722770690758</c:v>
                </c:pt>
                <c:pt idx="59">
                  <c:v>4.6597285270690865</c:v>
                </c:pt>
                <c:pt idx="60">
                  <c:v>4.5459756851196333</c:v>
                </c:pt>
                <c:pt idx="61">
                  <c:v>4.7536706924438619</c:v>
                </c:pt>
                <c:pt idx="62">
                  <c:v>4.2294244766235352</c:v>
                </c:pt>
                <c:pt idx="63">
                  <c:v>4.8961701393127441</c:v>
                </c:pt>
                <c:pt idx="64">
                  <c:v>4.6687402725219656</c:v>
                </c:pt>
                <c:pt idx="65">
                  <c:v>3.9619789123535147</c:v>
                </c:pt>
                <c:pt idx="66">
                  <c:v>3.9419045448303285</c:v>
                </c:pt>
                <c:pt idx="67">
                  <c:v>4.2453045845031872</c:v>
                </c:pt>
                <c:pt idx="68">
                  <c:v>3.7959392070770348</c:v>
                </c:pt>
                <c:pt idx="69">
                  <c:v>3.2270429134368834</c:v>
                </c:pt>
                <c:pt idx="70">
                  <c:v>3.9101750850677477</c:v>
                </c:pt>
                <c:pt idx="71">
                  <c:v>3.523197650909434</c:v>
                </c:pt>
                <c:pt idx="72">
                  <c:v>3.8840386867523202</c:v>
                </c:pt>
                <c:pt idx="73">
                  <c:v>4.2522206306457475</c:v>
                </c:pt>
                <c:pt idx="74">
                  <c:v>3.4607329368591309</c:v>
                </c:pt>
                <c:pt idx="75">
                  <c:v>4.4772624969482564</c:v>
                </c:pt>
                <c:pt idx="76">
                  <c:v>3.2137553691864014</c:v>
                </c:pt>
                <c:pt idx="77">
                  <c:v>2.8506302833557129</c:v>
                </c:pt>
                <c:pt idx="78">
                  <c:v>3.9137685298919678</c:v>
                </c:pt>
                <c:pt idx="79">
                  <c:v>2.6676926612854057</c:v>
                </c:pt>
                <c:pt idx="80">
                  <c:v>4.2336301803589009</c:v>
                </c:pt>
              </c:numCache>
            </c:numRef>
          </c:val>
        </c:ser>
        <c:ser>
          <c:idx val="3"/>
          <c:order val="3"/>
          <c:tx>
            <c:strRef>
              <c:f>lpoly!$I$1</c:f>
              <c:strCache>
                <c:ptCount val="1"/>
                <c:pt idx="0">
                  <c:v>Farmtotal, female (smoothed)</c:v>
                </c:pt>
              </c:strCache>
            </c:strRef>
          </c:tx>
          <c:marker>
            <c:symbol val="none"/>
          </c:marker>
          <c:cat>
            <c:numRef>
              <c:f>lpoly!$A$2:$A$82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  <c:pt idx="15">
                  <c:v>13</c:v>
                </c:pt>
                <c:pt idx="16">
                  <c:v>14</c:v>
                </c:pt>
                <c:pt idx="17">
                  <c:v>15</c:v>
                </c:pt>
                <c:pt idx="18">
                  <c:v>16</c:v>
                </c:pt>
                <c:pt idx="19">
                  <c:v>17</c:v>
                </c:pt>
                <c:pt idx="20">
                  <c:v>18</c:v>
                </c:pt>
                <c:pt idx="21">
                  <c:v>19</c:v>
                </c:pt>
                <c:pt idx="22">
                  <c:v>20</c:v>
                </c:pt>
                <c:pt idx="23">
                  <c:v>21</c:v>
                </c:pt>
                <c:pt idx="24">
                  <c:v>22</c:v>
                </c:pt>
                <c:pt idx="25">
                  <c:v>23</c:v>
                </c:pt>
                <c:pt idx="26">
                  <c:v>24</c:v>
                </c:pt>
                <c:pt idx="27">
                  <c:v>25</c:v>
                </c:pt>
                <c:pt idx="28">
                  <c:v>26</c:v>
                </c:pt>
                <c:pt idx="29">
                  <c:v>27</c:v>
                </c:pt>
                <c:pt idx="30">
                  <c:v>28</c:v>
                </c:pt>
                <c:pt idx="31">
                  <c:v>29</c:v>
                </c:pt>
                <c:pt idx="32">
                  <c:v>30</c:v>
                </c:pt>
                <c:pt idx="33">
                  <c:v>31</c:v>
                </c:pt>
                <c:pt idx="34">
                  <c:v>32</c:v>
                </c:pt>
                <c:pt idx="35">
                  <c:v>33</c:v>
                </c:pt>
                <c:pt idx="36">
                  <c:v>34</c:v>
                </c:pt>
                <c:pt idx="37">
                  <c:v>35</c:v>
                </c:pt>
                <c:pt idx="38">
                  <c:v>36</c:v>
                </c:pt>
                <c:pt idx="39">
                  <c:v>37</c:v>
                </c:pt>
                <c:pt idx="40">
                  <c:v>38</c:v>
                </c:pt>
                <c:pt idx="41">
                  <c:v>39</c:v>
                </c:pt>
                <c:pt idx="42">
                  <c:v>40</c:v>
                </c:pt>
                <c:pt idx="43">
                  <c:v>41</c:v>
                </c:pt>
                <c:pt idx="44">
                  <c:v>42</c:v>
                </c:pt>
                <c:pt idx="45">
                  <c:v>43</c:v>
                </c:pt>
                <c:pt idx="46">
                  <c:v>44</c:v>
                </c:pt>
                <c:pt idx="47">
                  <c:v>45</c:v>
                </c:pt>
                <c:pt idx="48">
                  <c:v>46</c:v>
                </c:pt>
                <c:pt idx="49">
                  <c:v>47</c:v>
                </c:pt>
                <c:pt idx="50">
                  <c:v>48</c:v>
                </c:pt>
                <c:pt idx="51">
                  <c:v>49</c:v>
                </c:pt>
                <c:pt idx="52">
                  <c:v>50</c:v>
                </c:pt>
                <c:pt idx="53">
                  <c:v>51</c:v>
                </c:pt>
                <c:pt idx="54">
                  <c:v>52</c:v>
                </c:pt>
                <c:pt idx="55">
                  <c:v>53</c:v>
                </c:pt>
                <c:pt idx="56">
                  <c:v>54</c:v>
                </c:pt>
                <c:pt idx="57">
                  <c:v>55</c:v>
                </c:pt>
                <c:pt idx="58">
                  <c:v>56</c:v>
                </c:pt>
                <c:pt idx="59">
                  <c:v>57</c:v>
                </c:pt>
                <c:pt idx="60">
                  <c:v>58</c:v>
                </c:pt>
                <c:pt idx="61">
                  <c:v>59</c:v>
                </c:pt>
                <c:pt idx="62">
                  <c:v>60</c:v>
                </c:pt>
                <c:pt idx="63">
                  <c:v>61</c:v>
                </c:pt>
                <c:pt idx="64">
                  <c:v>62</c:v>
                </c:pt>
                <c:pt idx="65">
                  <c:v>63</c:v>
                </c:pt>
                <c:pt idx="66">
                  <c:v>64</c:v>
                </c:pt>
                <c:pt idx="67">
                  <c:v>65</c:v>
                </c:pt>
                <c:pt idx="68">
                  <c:v>66</c:v>
                </c:pt>
                <c:pt idx="69">
                  <c:v>67</c:v>
                </c:pt>
                <c:pt idx="70">
                  <c:v>68</c:v>
                </c:pt>
                <c:pt idx="71">
                  <c:v>69</c:v>
                </c:pt>
                <c:pt idx="72">
                  <c:v>70</c:v>
                </c:pt>
                <c:pt idx="73">
                  <c:v>71</c:v>
                </c:pt>
                <c:pt idx="74">
                  <c:v>72</c:v>
                </c:pt>
                <c:pt idx="75">
                  <c:v>73</c:v>
                </c:pt>
                <c:pt idx="76">
                  <c:v>74</c:v>
                </c:pt>
                <c:pt idx="77">
                  <c:v>75</c:v>
                </c:pt>
                <c:pt idx="78">
                  <c:v>76</c:v>
                </c:pt>
                <c:pt idx="79">
                  <c:v>77</c:v>
                </c:pt>
                <c:pt idx="80">
                  <c:v>78</c:v>
                </c:pt>
              </c:numCache>
            </c:numRef>
          </c:cat>
          <c:val>
            <c:numRef>
              <c:f>lpoly!$I$2:$I$82</c:f>
              <c:numCache>
                <c:formatCode>General</c:formatCode>
                <c:ptCount val="8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3.2033311220997023</c:v>
                </c:pt>
                <c:pt idx="8">
                  <c:v>3.3097022551585265</c:v>
                </c:pt>
                <c:pt idx="9">
                  <c:v>3.4023113926606392</c:v>
                </c:pt>
                <c:pt idx="10">
                  <c:v>3.4747595075642228</c:v>
                </c:pt>
                <c:pt idx="11">
                  <c:v>3.522648842142607</c:v>
                </c:pt>
                <c:pt idx="12">
                  <c:v>3.5447722641364212</c:v>
                </c:pt>
                <c:pt idx="13">
                  <c:v>3.5434498219702624</c:v>
                </c:pt>
                <c:pt idx="14">
                  <c:v>3.5239210799533995</c:v>
                </c:pt>
                <c:pt idx="15">
                  <c:v>3.4932212392605448</c:v>
                </c:pt>
                <c:pt idx="16">
                  <c:v>3.4589213038650142</c:v>
                </c:pt>
                <c:pt idx="17">
                  <c:v>3.4277269624143671</c:v>
                </c:pt>
                <c:pt idx="18">
                  <c:v>3.4040034492784508</c:v>
                </c:pt>
                <c:pt idx="19">
                  <c:v>3.3887946807529299</c:v>
                </c:pt>
                <c:pt idx="20">
                  <c:v>3.3800152961440588</c:v>
                </c:pt>
                <c:pt idx="21">
                  <c:v>3.3738969283261393</c:v>
                </c:pt>
                <c:pt idx="22">
                  <c:v>3.3670151402335637</c:v>
                </c:pt>
                <c:pt idx="23">
                  <c:v>3.3579529738510243</c:v>
                </c:pt>
                <c:pt idx="24">
                  <c:v>3.3479548629747002</c:v>
                </c:pt>
                <c:pt idx="25">
                  <c:v>3.3404364764917678</c:v>
                </c:pt>
                <c:pt idx="26">
                  <c:v>3.3396448303158612</c:v>
                </c:pt>
                <c:pt idx="27">
                  <c:v>3.3490646391665209</c:v>
                </c:pt>
                <c:pt idx="28">
                  <c:v>3.3702961989597799</c:v>
                </c:pt>
                <c:pt idx="29">
                  <c:v>3.4028785367782373</c:v>
                </c:pt>
                <c:pt idx="30">
                  <c:v>3.4449041783771315</c:v>
                </c:pt>
                <c:pt idx="31">
                  <c:v>3.4937810227217012</c:v>
                </c:pt>
                <c:pt idx="32">
                  <c:v>3.546620661939003</c:v>
                </c:pt>
                <c:pt idx="33">
                  <c:v>3.6002887610126009</c:v>
                </c:pt>
                <c:pt idx="34">
                  <c:v>3.6515516226402887</c:v>
                </c:pt>
                <c:pt idx="35">
                  <c:v>3.6976318369709915</c:v>
                </c:pt>
                <c:pt idx="36">
                  <c:v>3.7369735082197479</c:v>
                </c:pt>
                <c:pt idx="37">
                  <c:v>3.7695962215289569</c:v>
                </c:pt>
                <c:pt idx="38">
                  <c:v>3.7965281389630707</c:v>
                </c:pt>
                <c:pt idx="39">
                  <c:v>3.8184585045837158</c:v>
                </c:pt>
                <c:pt idx="40">
                  <c:v>3.8345136256876433</c:v>
                </c:pt>
                <c:pt idx="41">
                  <c:v>3.8423214195685782</c:v>
                </c:pt>
                <c:pt idx="42">
                  <c:v>3.8397486963905569</c:v>
                </c:pt>
                <c:pt idx="43">
                  <c:v>3.8271760067856442</c:v>
                </c:pt>
                <c:pt idx="44">
                  <c:v>3.808420357985387</c:v>
                </c:pt>
                <c:pt idx="45">
                  <c:v>3.789423991103904</c:v>
                </c:pt>
                <c:pt idx="46">
                  <c:v>3.7756126648595467</c:v>
                </c:pt>
                <c:pt idx="47">
                  <c:v>3.7698039675700432</c:v>
                </c:pt>
                <c:pt idx="48">
                  <c:v>3.7721161977927609</c:v>
                </c:pt>
                <c:pt idx="49">
                  <c:v>3.7818233122716212</c:v>
                </c:pt>
                <c:pt idx="50">
                  <c:v>3.7995806233606508</c:v>
                </c:pt>
                <c:pt idx="51">
                  <c:v>3.8281829927046038</c:v>
                </c:pt>
                <c:pt idx="52">
                  <c:v>3.8712415159581961</c:v>
                </c:pt>
                <c:pt idx="53">
                  <c:v>3.9307579833547681</c:v>
                </c:pt>
                <c:pt idx="54">
                  <c:v>4.0052767005429324</c:v>
                </c:pt>
                <c:pt idx="55">
                  <c:v>4.0897553712126324</c:v>
                </c:pt>
                <c:pt idx="56">
                  <c:v>4.1770655537168055</c:v>
                </c:pt>
                <c:pt idx="57">
                  <c:v>4.2599960085299946</c:v>
                </c:pt>
                <c:pt idx="58">
                  <c:v>4.3324925557840936</c:v>
                </c:pt>
                <c:pt idx="59">
                  <c:v>4.3896598784047427</c:v>
                </c:pt>
                <c:pt idx="60">
                  <c:v>4.4270910376019845</c:v>
                </c:pt>
                <c:pt idx="61">
                  <c:v>4.4406003778809389</c:v>
                </c:pt>
                <c:pt idx="62">
                  <c:v>4.4270468475135045</c:v>
                </c:pt>
                <c:pt idx="63">
                  <c:v>4.3858516553157445</c:v>
                </c:pt>
                <c:pt idx="64">
                  <c:v>4.3199997567838704</c:v>
                </c:pt>
                <c:pt idx="65">
                  <c:v>4.2357484366252711</c:v>
                </c:pt>
                <c:pt idx="66">
                  <c:v>4.1414342063110245</c:v>
                </c:pt>
                <c:pt idx="67">
                  <c:v>4.0462214727458514</c:v>
                </c:pt>
                <c:pt idx="68">
                  <c:v>3.9590360573531997</c:v>
                </c:pt>
                <c:pt idx="69">
                  <c:v>3.8871959428968696</c:v>
                </c:pt>
                <c:pt idx="70">
                  <c:v>3.834335982113942</c:v>
                </c:pt>
                <c:pt idx="71">
                  <c:v>3.7982662336082593</c:v>
                </c:pt>
                <c:pt idx="72">
                  <c:v>3.7704528645871531</c:v>
                </c:pt>
                <c:pt idx="73">
                  <c:v>3.7386267894457101</c:v>
                </c:pt>
                <c:pt idx="74">
                  <c:v>3.692447727592886</c:v>
                </c:pt>
                <c:pt idx="75">
                  <c:v>3.6297570083621138</c:v>
                </c:pt>
                <c:pt idx="76">
                  <c:v>3.5588029092435209</c:v>
                </c:pt>
                <c:pt idx="77">
                  <c:v>3.4932019690737537</c:v>
                </c:pt>
                <c:pt idx="78">
                  <c:v>3.4430133457629575</c:v>
                </c:pt>
                <c:pt idx="79">
                  <c:v>3.4098401366392541</c:v>
                </c:pt>
                <c:pt idx="80">
                  <c:v>3.3890396086510042</c:v>
                </c:pt>
              </c:numCache>
            </c:numRef>
          </c:val>
        </c:ser>
        <c:marker val="1"/>
        <c:axId val="49500160"/>
        <c:axId val="49502080"/>
      </c:lineChart>
      <c:catAx>
        <c:axId val="495001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</c:title>
        <c:numFmt formatCode="General" sourceLinked="1"/>
        <c:tickLblPos val="nextTo"/>
        <c:crossAx val="49502080"/>
        <c:crosses val="autoZero"/>
        <c:auto val="1"/>
        <c:lblAlgn val="ctr"/>
        <c:lblOffset val="100"/>
        <c:tickLblSkip val="5"/>
        <c:tickMarkSkip val="5"/>
      </c:catAx>
      <c:valAx>
        <c:axId val="49502080"/>
        <c:scaling>
          <c:orientation val="minMax"/>
          <c:max val="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Hours per day</a:t>
                </a:r>
              </a:p>
            </c:rich>
          </c:tx>
        </c:title>
        <c:numFmt formatCode="General" sourceLinked="1"/>
        <c:tickLblPos val="nextTo"/>
        <c:crossAx val="49500160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381687128524016"/>
          <c:y val="0.17811749094875892"/>
          <c:w val="0.87480981244768807"/>
          <c:h val="0.64631203858550101"/>
        </c:manualLayout>
      </c:layout>
      <c:lineChart>
        <c:grouping val="standard"/>
        <c:ser>
          <c:idx val="0"/>
          <c:order val="0"/>
          <c:tx>
            <c:v>Primary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CGE!$A$14:$A$56</c:f>
              <c:numCache>
                <c:formatCode>General</c:formatCode>
                <c:ptCount val="4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42">
                  <c:v>35</c:v>
                </c:pt>
              </c:numCache>
            </c:numRef>
          </c:cat>
          <c:val>
            <c:numRef>
              <c:f>CGE!$F$14:$F$56</c:f>
              <c:numCache>
                <c:formatCode>_-* #,##0.00_-;\-* #,##0.00_-;_-* "-"??_-;_-@_-</c:formatCode>
                <c:ptCount val="43"/>
                <c:pt idx="0">
                  <c:v>0</c:v>
                </c:pt>
                <c:pt idx="1">
                  <c:v>2.246614117669818</c:v>
                </c:pt>
                <c:pt idx="2">
                  <c:v>2.0371694890063088</c:v>
                </c:pt>
                <c:pt idx="3">
                  <c:v>14.001562283678352</c:v>
                </c:pt>
                <c:pt idx="4">
                  <c:v>153.14016342031559</c:v>
                </c:pt>
                <c:pt idx="5">
                  <c:v>514.41766942199592</c:v>
                </c:pt>
                <c:pt idx="6">
                  <c:v>1394.69516209168</c:v>
                </c:pt>
                <c:pt idx="7">
                  <c:v>2253.5795846859169</c:v>
                </c:pt>
                <c:pt idx="8">
                  <c:v>2570.3448652050347</c:v>
                </c:pt>
                <c:pt idx="9">
                  <c:v>2765.3323430001342</c:v>
                </c:pt>
                <c:pt idx="10">
                  <c:v>2645.0049730739115</c:v>
                </c:pt>
                <c:pt idx="11">
                  <c:v>2682.4340423739072</c:v>
                </c:pt>
                <c:pt idx="12">
                  <c:v>2557.6122269181915</c:v>
                </c:pt>
                <c:pt idx="13">
                  <c:v>2557.1194762078612</c:v>
                </c:pt>
                <c:pt idx="14">
                  <c:v>2322.1519584653429</c:v>
                </c:pt>
                <c:pt idx="15">
                  <c:v>2053.7844482887349</c:v>
                </c:pt>
                <c:pt idx="16">
                  <c:v>1497.4117690111061</c:v>
                </c:pt>
                <c:pt idx="17">
                  <c:v>1144.1976173294158</c:v>
                </c:pt>
                <c:pt idx="18">
                  <c:v>653.84590248591394</c:v>
                </c:pt>
                <c:pt idx="19">
                  <c:v>438.01194117023425</c:v>
                </c:pt>
                <c:pt idx="20">
                  <c:v>240.71354243315645</c:v>
                </c:pt>
                <c:pt idx="21">
                  <c:v>107.30941578463732</c:v>
                </c:pt>
                <c:pt idx="22">
                  <c:v>71.537942226983859</c:v>
                </c:pt>
                <c:pt idx="23">
                  <c:v>37.471837292605294</c:v>
                </c:pt>
                <c:pt idx="24">
                  <c:v>27.991449290513497</c:v>
                </c:pt>
                <c:pt idx="25">
                  <c:v>13.420289181536061</c:v>
                </c:pt>
                <c:pt idx="26">
                  <c:v>15.472933426249154</c:v>
                </c:pt>
                <c:pt idx="27">
                  <c:v>12.104293360940098</c:v>
                </c:pt>
                <c:pt idx="28">
                  <c:v>4.3881720131096094</c:v>
                </c:pt>
                <c:pt idx="29">
                  <c:v>6.7216700743512137</c:v>
                </c:pt>
                <c:pt idx="30">
                  <c:v>6.8571364045261856</c:v>
                </c:pt>
                <c:pt idx="31">
                  <c:v>0</c:v>
                </c:pt>
                <c:pt idx="32">
                  <c:v>1.880502793425179</c:v>
                </c:pt>
                <c:pt idx="33">
                  <c:v>0</c:v>
                </c:pt>
                <c:pt idx="34">
                  <c:v>4.8263555457539855</c:v>
                </c:pt>
                <c:pt idx="42">
                  <c:v>1.6849711321548482</c:v>
                </c:pt>
              </c:numCache>
            </c:numRef>
          </c:val>
        </c:ser>
        <c:ser>
          <c:idx val="1"/>
          <c:order val="1"/>
          <c:tx>
            <c:v>Secondary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none"/>
          </c:marker>
          <c:cat>
            <c:numRef>
              <c:f>CGE!$A$14:$A$56</c:f>
              <c:numCache>
                <c:formatCode>General</c:formatCode>
                <c:ptCount val="4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42">
                  <c:v>35</c:v>
                </c:pt>
              </c:numCache>
            </c:numRef>
          </c:cat>
          <c:val>
            <c:numRef>
              <c:f>CGE!$G$14:$G$56</c:f>
              <c:numCache>
                <c:formatCode>_-* #,##0.00_-;\-* #,##0.00_-;_-* "-"??_-;_-@_-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27.657753765248728</c:v>
                </c:pt>
                <c:pt idx="12">
                  <c:v>46.016303763908425</c:v>
                </c:pt>
                <c:pt idx="13">
                  <c:v>97.069345067738809</c:v>
                </c:pt>
                <c:pt idx="14">
                  <c:v>498.96078771404405</c:v>
                </c:pt>
                <c:pt idx="15">
                  <c:v>770.29786002278672</c:v>
                </c:pt>
                <c:pt idx="16">
                  <c:v>1328.7512382807806</c:v>
                </c:pt>
                <c:pt idx="17">
                  <c:v>1636.7339516034881</c:v>
                </c:pt>
                <c:pt idx="18">
                  <c:v>1469.5226729727053</c:v>
                </c:pt>
                <c:pt idx="19">
                  <c:v>1269.855724906907</c:v>
                </c:pt>
                <c:pt idx="20">
                  <c:v>913.07348876083574</c:v>
                </c:pt>
                <c:pt idx="21">
                  <c:v>597.65900151824155</c:v>
                </c:pt>
                <c:pt idx="22">
                  <c:v>375.79446947503919</c:v>
                </c:pt>
                <c:pt idx="23">
                  <c:v>173.50496290265798</c:v>
                </c:pt>
                <c:pt idx="24">
                  <c:v>109.33118474024931</c:v>
                </c:pt>
                <c:pt idx="25">
                  <c:v>66.681416215312794</c:v>
                </c:pt>
                <c:pt idx="26">
                  <c:v>36.179008730682732</c:v>
                </c:pt>
                <c:pt idx="27">
                  <c:v>4.1274350692515034</c:v>
                </c:pt>
                <c:pt idx="28">
                  <c:v>8.9779194125926729</c:v>
                </c:pt>
                <c:pt idx="29">
                  <c:v>0</c:v>
                </c:pt>
                <c:pt idx="30">
                  <c:v>3.5073156804857302</c:v>
                </c:pt>
                <c:pt idx="31">
                  <c:v>0</c:v>
                </c:pt>
                <c:pt idx="32">
                  <c:v>0</c:v>
                </c:pt>
                <c:pt idx="33">
                  <c:v>4.0881593970500179</c:v>
                </c:pt>
                <c:pt idx="34">
                  <c:v>0</c:v>
                </c:pt>
                <c:pt idx="42">
                  <c:v>0</c:v>
                </c:pt>
              </c:numCache>
            </c:numRef>
          </c:val>
        </c:ser>
        <c:ser>
          <c:idx val="2"/>
          <c:order val="2"/>
          <c:tx>
            <c:v>total public education</c:v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CGE!$A$14:$A$56</c:f>
              <c:numCache>
                <c:formatCode>General</c:formatCode>
                <c:ptCount val="4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42">
                  <c:v>35</c:v>
                </c:pt>
              </c:numCache>
            </c:numRef>
          </c:cat>
          <c:val>
            <c:numRef>
              <c:f>CGE!$I$14:$I$56</c:f>
              <c:numCache>
                <c:formatCode>_-* #,##0.00_-;\-* #,##0.00_-;_-* "-"??_-;_-@_-</c:formatCode>
                <c:ptCount val="43"/>
                <c:pt idx="0">
                  <c:v>0</c:v>
                </c:pt>
                <c:pt idx="1">
                  <c:v>2.246614117669818</c:v>
                </c:pt>
                <c:pt idx="2">
                  <c:v>2.0371694890063088</c:v>
                </c:pt>
                <c:pt idx="3">
                  <c:v>14.001562283678352</c:v>
                </c:pt>
                <c:pt idx="4">
                  <c:v>153.14016342031559</c:v>
                </c:pt>
                <c:pt idx="5">
                  <c:v>514.41766942199592</c:v>
                </c:pt>
                <c:pt idx="6">
                  <c:v>1394.69516209168</c:v>
                </c:pt>
                <c:pt idx="7">
                  <c:v>2253.5795846859169</c:v>
                </c:pt>
                <c:pt idx="8">
                  <c:v>2570.3448652050347</c:v>
                </c:pt>
                <c:pt idx="9">
                  <c:v>2765.3323430001342</c:v>
                </c:pt>
                <c:pt idx="10">
                  <c:v>2645.0049730739115</c:v>
                </c:pt>
                <c:pt idx="11">
                  <c:v>2710.091796139171</c:v>
                </c:pt>
                <c:pt idx="12">
                  <c:v>2603.6285306821001</c:v>
                </c:pt>
                <c:pt idx="13">
                  <c:v>2654.1888212755957</c:v>
                </c:pt>
                <c:pt idx="14">
                  <c:v>2821.1127461793872</c:v>
                </c:pt>
                <c:pt idx="15">
                  <c:v>2925.0776922701248</c:v>
                </c:pt>
                <c:pt idx="16">
                  <c:v>3073.0849083602247</c:v>
                </c:pt>
                <c:pt idx="17">
                  <c:v>2925.3481878773068</c:v>
                </c:pt>
                <c:pt idx="18">
                  <c:v>2545.0010791687087</c:v>
                </c:pt>
                <c:pt idx="19">
                  <c:v>2256.8461469689591</c:v>
                </c:pt>
                <c:pt idx="20">
                  <c:v>1786.29698679736</c:v>
                </c:pt>
                <c:pt idx="21">
                  <c:v>1778.0252847327431</c:v>
                </c:pt>
                <c:pt idx="22">
                  <c:v>1312.0853472926308</c:v>
                </c:pt>
                <c:pt idx="23">
                  <c:v>1071.5441142427178</c:v>
                </c:pt>
                <c:pt idx="24">
                  <c:v>914.57884312108854</c:v>
                </c:pt>
                <c:pt idx="25">
                  <c:v>676.15097876972345</c:v>
                </c:pt>
                <c:pt idx="26">
                  <c:v>437.45713453820184</c:v>
                </c:pt>
                <c:pt idx="27">
                  <c:v>236.30214174465854</c:v>
                </c:pt>
                <c:pt idx="28">
                  <c:v>228.777958894807</c:v>
                </c:pt>
                <c:pt idx="29">
                  <c:v>128.92960632607674</c:v>
                </c:pt>
                <c:pt idx="30">
                  <c:v>150.61918628645677</c:v>
                </c:pt>
                <c:pt idx="31">
                  <c:v>86.128838887512188</c:v>
                </c:pt>
                <c:pt idx="32">
                  <c:v>73.679023430691558</c:v>
                </c:pt>
                <c:pt idx="33">
                  <c:v>102.17748385620109</c:v>
                </c:pt>
                <c:pt idx="34">
                  <c:v>123.28732950880672</c:v>
                </c:pt>
                <c:pt idx="42">
                  <c:v>102.7797258594659</c:v>
                </c:pt>
              </c:numCache>
            </c:numRef>
          </c:val>
        </c:ser>
        <c:ser>
          <c:idx val="3"/>
          <c:order val="3"/>
          <c:tx>
            <c:v>Higher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none"/>
          </c:marker>
          <c:cat>
            <c:numRef>
              <c:f>CGE!$A$14:$A$56</c:f>
              <c:numCache>
                <c:formatCode>General</c:formatCode>
                <c:ptCount val="4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42">
                  <c:v>35</c:v>
                </c:pt>
              </c:numCache>
            </c:numRef>
          </c:cat>
          <c:val>
            <c:numRef>
              <c:f>CGE!$H$14:$H$56</c:f>
              <c:numCache>
                <c:formatCode>_-* #,##0.00_-;\-* #,##0.00_-;_-* "-"??_-;_-@_-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100.99538395856504</c:v>
                </c:pt>
                <c:pt idx="16">
                  <c:v>246.92190106834099</c:v>
                </c:pt>
                <c:pt idx="17">
                  <c:v>144.41661894438778</c:v>
                </c:pt>
                <c:pt idx="18">
                  <c:v>421.63250371008093</c:v>
                </c:pt>
                <c:pt idx="19">
                  <c:v>548.97848089181764</c:v>
                </c:pt>
                <c:pt idx="20">
                  <c:v>632.50995560337083</c:v>
                </c:pt>
                <c:pt idx="21">
                  <c:v>1073.0568674298661</c:v>
                </c:pt>
                <c:pt idx="22">
                  <c:v>864.75293559060844</c:v>
                </c:pt>
                <c:pt idx="23">
                  <c:v>860.56731404745449</c:v>
                </c:pt>
                <c:pt idx="24">
                  <c:v>777.25620909032148</c:v>
                </c:pt>
                <c:pt idx="25">
                  <c:v>596.04927337287461</c:v>
                </c:pt>
                <c:pt idx="26">
                  <c:v>385.80519238127164</c:v>
                </c:pt>
                <c:pt idx="27">
                  <c:v>220.07041331446686</c:v>
                </c:pt>
                <c:pt idx="28">
                  <c:v>215.41186746910572</c:v>
                </c:pt>
                <c:pt idx="29">
                  <c:v>122.20793625172551</c:v>
                </c:pt>
                <c:pt idx="30">
                  <c:v>140.25473420144468</c:v>
                </c:pt>
                <c:pt idx="31">
                  <c:v>86.128838887512188</c:v>
                </c:pt>
                <c:pt idx="32">
                  <c:v>71.798520637266392</c:v>
                </c:pt>
                <c:pt idx="33">
                  <c:v>98.089324459151882</c:v>
                </c:pt>
                <c:pt idx="34">
                  <c:v>118.46097396305272</c:v>
                </c:pt>
                <c:pt idx="42">
                  <c:v>101.09475472731162</c:v>
                </c:pt>
              </c:numCache>
            </c:numRef>
          </c:val>
        </c:ser>
        <c:marker val="1"/>
        <c:axId val="48411776"/>
        <c:axId val="48413696"/>
      </c:lineChart>
      <c:catAx>
        <c:axId val="484117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GB"/>
                </a:pPr>
                <a:r>
                  <a:rPr lang="en-US"/>
                  <a:t>Age</a:t>
                </a:r>
              </a:p>
            </c:rich>
          </c:tx>
          <c:layout/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413696"/>
        <c:crosses val="autoZero"/>
        <c:auto val="1"/>
        <c:lblAlgn val="ctr"/>
        <c:lblOffset val="100"/>
        <c:tickLblSkip val="5"/>
        <c:tickMarkSkip val="5"/>
      </c:catAx>
      <c:valAx>
        <c:axId val="48413696"/>
        <c:scaling>
          <c:orientation val="minMax"/>
        </c:scaling>
        <c:axPos val="l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wordArtVert"/>
              <a:lstStyle/>
              <a:p>
                <a:pPr>
                  <a:defRPr lang="en-GB"/>
                </a:pPr>
                <a:r>
                  <a:rPr lang="en-US"/>
                  <a:t>ksh</a:t>
                </a:r>
              </a:p>
            </c:rich>
          </c:tx>
          <c:layout/>
        </c:title>
        <c:numFmt formatCode="#,##0;\-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GB"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41177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5311593126330941"/>
          <c:y val="0.12399688886376532"/>
          <c:w val="0.7871356410637349"/>
          <c:h val="0.7846666101386196"/>
        </c:manualLayout>
      </c:layout>
      <c:lineChart>
        <c:grouping val="standard"/>
        <c:ser>
          <c:idx val="0"/>
          <c:order val="0"/>
          <c:marker>
            <c:symbol val="none"/>
          </c:marker>
          <c:cat>
            <c:strRef>
              <c:f>Output!$A$3:$A$93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Output!$E$3:$E$93</c:f>
              <c:numCache>
                <c:formatCode>0</c:formatCode>
                <c:ptCount val="91"/>
                <c:pt idx="0">
                  <c:v>0</c:v>
                </c:pt>
                <c:pt idx="1">
                  <c:v>0</c:v>
                </c:pt>
                <c:pt idx="2" formatCode="_(* #,##0_);_(* \(#,##0\);_(* &quot;-&quot;??_);_(@_)">
                  <c:v>1.6690725666513335</c:v>
                </c:pt>
                <c:pt idx="3" formatCode="_(* #,##0_);_(* \(#,##0\);_(* &quot;-&quot;??_);_(@_)">
                  <c:v>6.7960161314202674</c:v>
                </c:pt>
                <c:pt idx="4" formatCode="_(* #,##0_);_(* \(#,##0\);_(* &quot;-&quot;??_);_(@_)">
                  <c:v>45.928707498482197</c:v>
                </c:pt>
                <c:pt idx="5" formatCode="_(* #,##0_);_(* \(#,##0\);_(* &quot;-&quot;??_);_(@_)">
                  <c:v>106.81462643658254</c:v>
                </c:pt>
                <c:pt idx="6" formatCode="_(* #,##0_);_(* \(#,##0\);_(* &quot;-&quot;??_);_(@_)">
                  <c:v>181.25810392863553</c:v>
                </c:pt>
                <c:pt idx="7" formatCode="_(* #,##0_);_(* \(#,##0\);_(* &quot;-&quot;??_);_(@_)">
                  <c:v>286.93585305588169</c:v>
                </c:pt>
                <c:pt idx="8" formatCode="_(* #,##0_);_(* \(#,##0\);_(* &quot;-&quot;??_);_(@_)">
                  <c:v>180.86698310847856</c:v>
                </c:pt>
                <c:pt idx="9" formatCode="_(* #,##0_);_(* \(#,##0\);_(* &quot;-&quot;??_);_(@_)">
                  <c:v>304.05348037163878</c:v>
                </c:pt>
                <c:pt idx="10" formatCode="_(* #,##0_);_(* \(#,##0\);_(* &quot;-&quot;??_);_(@_)">
                  <c:v>283.09050848367144</c:v>
                </c:pt>
                <c:pt idx="11" formatCode="_(* #,##0_);_(* \(#,##0\);_(* &quot;-&quot;??_);_(@_)">
                  <c:v>118.55542116661701</c:v>
                </c:pt>
                <c:pt idx="12" formatCode="_(* #,##0_);_(* \(#,##0\);_(* &quot;-&quot;??_);_(@_)">
                  <c:v>122.48706105281246</c:v>
                </c:pt>
                <c:pt idx="13" formatCode="_(* #,##0_);_(* \(#,##0\);_(* &quot;-&quot;??_);_(@_)">
                  <c:v>176.64968035201341</c:v>
                </c:pt>
                <c:pt idx="14" formatCode="_(* #,##0_);_(* \(#,##0\);_(* &quot;-&quot;??_);_(@_)">
                  <c:v>155.78563081295007</c:v>
                </c:pt>
                <c:pt idx="15" formatCode="_(* #,##0_);_(* \(#,##0\);_(* &quot;-&quot;??_);_(@_)">
                  <c:v>234.11290505388422</c:v>
                </c:pt>
                <c:pt idx="16" formatCode="_(* #,##0_);_(* \(#,##0\);_(* &quot;-&quot;??_);_(@_)">
                  <c:v>248.62067019348135</c:v>
                </c:pt>
                <c:pt idx="17" formatCode="_(* #,##0_);_(* \(#,##0\);_(* &quot;-&quot;??_);_(@_)">
                  <c:v>266.12941832939271</c:v>
                </c:pt>
                <c:pt idx="18" formatCode="_(* #,##0_);_(* \(#,##0\);_(* &quot;-&quot;??_);_(@_)">
                  <c:v>190.87666845897101</c:v>
                </c:pt>
                <c:pt idx="19" formatCode="_(* #,##0_);_(* \(#,##0\);_(* &quot;-&quot;??_);_(@_)">
                  <c:v>316.25982563014475</c:v>
                </c:pt>
                <c:pt idx="20" formatCode="_(* #,##0_);_(* \(#,##0\);_(* &quot;-&quot;??_);_(@_)">
                  <c:v>137.79527868207029</c:v>
                </c:pt>
                <c:pt idx="21" formatCode="_(* #,##0_);_(* \(#,##0\);_(* &quot;-&quot;??_);_(@_)">
                  <c:v>232.56917072007744</c:v>
                </c:pt>
                <c:pt idx="22" formatCode="_(* #,##0_);_(* \(#,##0\);_(* &quot;-&quot;??_);_(@_)">
                  <c:v>95.373200303155997</c:v>
                </c:pt>
                <c:pt idx="23" formatCode="_(* #,##0_);_(* \(#,##0\);_(* &quot;-&quot;??_);_(@_)">
                  <c:v>60.996453082927061</c:v>
                </c:pt>
                <c:pt idx="24" formatCode="_(* #,##0_);_(* \(#,##0\);_(* &quot;-&quot;??_);_(@_)">
                  <c:v>59.255077099118104</c:v>
                </c:pt>
                <c:pt idx="25" formatCode="_(* #,##0_);_(* \(#,##0\);_(* &quot;-&quot;??_);_(@_)">
                  <c:v>64.638743512277259</c:v>
                </c:pt>
                <c:pt idx="26" formatCode="_(* #,##0_);_(* \(#,##0\);_(* &quot;-&quot;??_);_(@_)">
                  <c:v>14.789919090114349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val>
        </c:ser>
        <c:marker val="1"/>
        <c:axId val="48840704"/>
        <c:axId val="48842624"/>
      </c:lineChart>
      <c:catAx>
        <c:axId val="488407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GB"/>
                </a:pPr>
                <a:r>
                  <a:rPr lang="en-US"/>
                  <a:t>Age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48842624"/>
        <c:crosses val="autoZero"/>
        <c:auto val="1"/>
        <c:lblAlgn val="ctr"/>
        <c:lblOffset val="100"/>
        <c:tickLblSkip val="10"/>
      </c:catAx>
      <c:valAx>
        <c:axId val="488426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US"/>
                  <a:t>ksh</a:t>
                </a:r>
              </a:p>
            </c:rich>
          </c:tx>
          <c:layout/>
        </c:title>
        <c:numFmt formatCode="0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48840704"/>
        <c:crosses val="autoZero"/>
        <c:crossBetween val="between"/>
      </c:valAx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1"/>
          <c:order val="0"/>
          <c:tx>
            <c:v>education</c:v>
          </c:tx>
          <c:marker>
            <c:symbol val="none"/>
          </c:marker>
          <c:cat>
            <c:numRef>
              <c:f>Sheet3!$A$2:$A$100</c:f>
              <c:numCache>
                <c:formatCode>General</c:formatCode>
                <c:ptCount val="9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</c:numCache>
            </c:numRef>
          </c:cat>
          <c:val>
            <c:numRef>
              <c:f>Sheet3!$C$2:$C$100</c:f>
              <c:numCache>
                <c:formatCode>General</c:formatCode>
                <c:ptCount val="9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455</c:v>
                </c:pt>
                <c:pt idx="4">
                  <c:v>1480</c:v>
                </c:pt>
                <c:pt idx="5">
                  <c:v>1698</c:v>
                </c:pt>
                <c:pt idx="6">
                  <c:v>1954</c:v>
                </c:pt>
                <c:pt idx="7">
                  <c:v>1726</c:v>
                </c:pt>
                <c:pt idx="8">
                  <c:v>1986</c:v>
                </c:pt>
                <c:pt idx="9">
                  <c:v>2245</c:v>
                </c:pt>
                <c:pt idx="10">
                  <c:v>1899</c:v>
                </c:pt>
                <c:pt idx="11">
                  <c:v>2538</c:v>
                </c:pt>
                <c:pt idx="12">
                  <c:v>2684</c:v>
                </c:pt>
                <c:pt idx="13">
                  <c:v>2342</c:v>
                </c:pt>
                <c:pt idx="14">
                  <c:v>3487</c:v>
                </c:pt>
                <c:pt idx="15">
                  <c:v>4495</c:v>
                </c:pt>
                <c:pt idx="16">
                  <c:v>6496</c:v>
                </c:pt>
                <c:pt idx="17">
                  <c:v>7669</c:v>
                </c:pt>
                <c:pt idx="18">
                  <c:v>7930</c:v>
                </c:pt>
                <c:pt idx="19">
                  <c:v>8620</c:v>
                </c:pt>
                <c:pt idx="20">
                  <c:v>8060</c:v>
                </c:pt>
                <c:pt idx="21">
                  <c:v>9646</c:v>
                </c:pt>
                <c:pt idx="22">
                  <c:v>5358</c:v>
                </c:pt>
                <c:pt idx="23">
                  <c:v>6714</c:v>
                </c:pt>
                <c:pt idx="24">
                  <c:v>5973</c:v>
                </c:pt>
                <c:pt idx="25">
                  <c:v>5169</c:v>
                </c:pt>
                <c:pt idx="26">
                  <c:v>3347</c:v>
                </c:pt>
                <c:pt idx="27">
                  <c:v>3164</c:v>
                </c:pt>
                <c:pt idx="28">
                  <c:v>2102</c:v>
                </c:pt>
                <c:pt idx="29">
                  <c:v>1236</c:v>
                </c:pt>
                <c:pt idx="30">
                  <c:v>673</c:v>
                </c:pt>
                <c:pt idx="31">
                  <c:v>722</c:v>
                </c:pt>
                <c:pt idx="32">
                  <c:v>566</c:v>
                </c:pt>
                <c:pt idx="33">
                  <c:v>478</c:v>
                </c:pt>
                <c:pt idx="34">
                  <c:v>503</c:v>
                </c:pt>
                <c:pt idx="35">
                  <c:v>308</c:v>
                </c:pt>
                <c:pt idx="36">
                  <c:v>2132</c:v>
                </c:pt>
                <c:pt idx="37">
                  <c:v>367</c:v>
                </c:pt>
                <c:pt idx="38">
                  <c:v>856</c:v>
                </c:pt>
                <c:pt idx="39">
                  <c:v>1936</c:v>
                </c:pt>
                <c:pt idx="40">
                  <c:v>553</c:v>
                </c:pt>
                <c:pt idx="41">
                  <c:v>404</c:v>
                </c:pt>
                <c:pt idx="42">
                  <c:v>141</c:v>
                </c:pt>
                <c:pt idx="43">
                  <c:v>277</c:v>
                </c:pt>
                <c:pt idx="44">
                  <c:v>2868</c:v>
                </c:pt>
                <c:pt idx="45">
                  <c:v>1009</c:v>
                </c:pt>
                <c:pt idx="46">
                  <c:v>2137</c:v>
                </c:pt>
                <c:pt idx="47">
                  <c:v>325</c:v>
                </c:pt>
                <c:pt idx="48">
                  <c:v>1043</c:v>
                </c:pt>
                <c:pt idx="49">
                  <c:v>113</c:v>
                </c:pt>
                <c:pt idx="50">
                  <c:v>0</c:v>
                </c:pt>
                <c:pt idx="51">
                  <c:v>428</c:v>
                </c:pt>
                <c:pt idx="52">
                  <c:v>5</c:v>
                </c:pt>
                <c:pt idx="53">
                  <c:v>4</c:v>
                </c:pt>
                <c:pt idx="54">
                  <c:v>0</c:v>
                </c:pt>
                <c:pt idx="55">
                  <c:v>0</c:v>
                </c:pt>
                <c:pt idx="56">
                  <c:v>8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4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3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</c:numCache>
            </c:numRef>
          </c:val>
        </c:ser>
        <c:marker val="1"/>
        <c:axId val="48882816"/>
        <c:axId val="48884736"/>
      </c:lineChart>
      <c:catAx>
        <c:axId val="488828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GB"/>
                </a:pPr>
                <a:r>
                  <a:rPr lang="en-US"/>
                  <a:t>age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48884736"/>
        <c:crosses val="autoZero"/>
        <c:auto val="1"/>
        <c:lblAlgn val="ctr"/>
        <c:lblOffset val="100"/>
        <c:tickLblSkip val="10"/>
      </c:catAx>
      <c:valAx>
        <c:axId val="48884736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lang="en-GB"/>
                </a:pPr>
                <a:r>
                  <a:rPr lang="en-US"/>
                  <a:t>KSH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48882816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v>Total public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CGE!$P$22:$P$112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CGE!$N$22:$N$112</c:f>
              <c:numCache>
                <c:formatCode>_-* #,##0.00_-;\-* #,##0.00_-;_-* "-"??_-;_-@_-</c:formatCode>
                <c:ptCount val="91"/>
                <c:pt idx="0">
                  <c:v>0</c:v>
                </c:pt>
                <c:pt idx="1">
                  <c:v>1.990349202895604</c:v>
                </c:pt>
                <c:pt idx="2">
                  <c:v>5.2998102025635525</c:v>
                </c:pt>
                <c:pt idx="3">
                  <c:v>35.291264374967646</c:v>
                </c:pt>
                <c:pt idx="4">
                  <c:v>135.97389496538472</c:v>
                </c:pt>
                <c:pt idx="5">
                  <c:v>480.85136685426704</c:v>
                </c:pt>
                <c:pt idx="6">
                  <c:v>825.39246768358248</c:v>
                </c:pt>
                <c:pt idx="7">
                  <c:v>1258.4888184172903</c:v>
                </c:pt>
                <c:pt idx="8">
                  <c:v>1348.451674509309</c:v>
                </c:pt>
                <c:pt idx="9">
                  <c:v>1550.4853334539093</c:v>
                </c:pt>
                <c:pt idx="10">
                  <c:v>1548.3526981122291</c:v>
                </c:pt>
                <c:pt idx="11">
                  <c:v>1650.3721836274278</c:v>
                </c:pt>
                <c:pt idx="12">
                  <c:v>1596.2667154055662</c:v>
                </c:pt>
                <c:pt idx="13">
                  <c:v>1702.0296018842312</c:v>
                </c:pt>
                <c:pt idx="14">
                  <c:v>1701.9703679796673</c:v>
                </c:pt>
                <c:pt idx="15">
                  <c:v>1865.580685413483</c:v>
                </c:pt>
                <c:pt idx="16">
                  <c:v>2186.9356542694472</c:v>
                </c:pt>
                <c:pt idx="17">
                  <c:v>2434.9640879267909</c:v>
                </c:pt>
                <c:pt idx="18">
                  <c:v>2103.1429185901115</c:v>
                </c:pt>
                <c:pt idx="19">
                  <c:v>2060.4126686997938</c:v>
                </c:pt>
                <c:pt idx="20">
                  <c:v>1661.5348154784506</c:v>
                </c:pt>
                <c:pt idx="21">
                  <c:v>1542.9843329382645</c:v>
                </c:pt>
                <c:pt idx="22">
                  <c:v>913.44682490236642</c:v>
                </c:pt>
                <c:pt idx="23">
                  <c:v>814.58983507939593</c:v>
                </c:pt>
                <c:pt idx="24">
                  <c:v>388.84246730886463</c:v>
                </c:pt>
                <c:pt idx="25">
                  <c:v>409.80847983448075</c:v>
                </c:pt>
                <c:pt idx="26">
                  <c:v>229.73442902285038</c:v>
                </c:pt>
                <c:pt idx="27">
                  <c:v>224.8810643273516</c:v>
                </c:pt>
                <c:pt idx="28">
                  <c:v>87.129404935050758</c:v>
                </c:pt>
                <c:pt idx="29">
                  <c:v>97.218072874898525</c:v>
                </c:pt>
                <c:pt idx="30">
                  <c:v>19.121567128603335</c:v>
                </c:pt>
                <c:pt idx="31">
                  <c:v>55.748794304519613</c:v>
                </c:pt>
                <c:pt idx="32">
                  <c:v>72.060210063319602</c:v>
                </c:pt>
                <c:pt idx="33">
                  <c:v>123.14289230820548</c:v>
                </c:pt>
                <c:pt idx="34">
                  <c:v>98.078409802994997</c:v>
                </c:pt>
                <c:pt idx="35">
                  <c:v>28.446766703640886</c:v>
                </c:pt>
              </c:numCache>
            </c:numRef>
          </c:val>
        </c:ser>
        <c:ser>
          <c:idx val="1"/>
          <c:order val="1"/>
          <c:tx>
            <c:v>Total private</c:v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strRef>
              <c:f>CGE!$P$22:$P$112</c:f>
              <c:strCach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90+</c:v>
                </c:pt>
              </c:strCache>
            </c:strRef>
          </c:cat>
          <c:val>
            <c:numRef>
              <c:f>CGE!$O$22:$O$112</c:f>
              <c:numCache>
                <c:formatCode>0</c:formatCode>
                <c:ptCount val="91"/>
                <c:pt idx="0">
                  <c:v>0</c:v>
                </c:pt>
                <c:pt idx="1">
                  <c:v>0</c:v>
                </c:pt>
                <c:pt idx="2" formatCode="_(* #,##0_);_(* \(#,##0\);_(* &quot;-&quot;??_);_(@_)">
                  <c:v>1.6690725666513291</c:v>
                </c:pt>
                <c:pt idx="3" formatCode="_(* #,##0_);_(* \(#,##0\);_(* &quot;-&quot;??_);_(@_)">
                  <c:v>6.7960161314202674</c:v>
                </c:pt>
                <c:pt idx="4" formatCode="_(* #,##0_);_(* \(#,##0\);_(* &quot;-&quot;??_);_(@_)">
                  <c:v>45.928707498482197</c:v>
                </c:pt>
                <c:pt idx="5" formatCode="_(* #,##0_);_(* \(#,##0\);_(* &quot;-&quot;??_);_(@_)">
                  <c:v>106.81462643658254</c:v>
                </c:pt>
                <c:pt idx="6" formatCode="_(* #,##0_);_(* \(#,##0\);_(* &quot;-&quot;??_);_(@_)">
                  <c:v>181.25810392863525</c:v>
                </c:pt>
                <c:pt idx="7" formatCode="_(* #,##0_);_(* \(#,##0\);_(* &quot;-&quot;??_);_(@_)">
                  <c:v>286.93585305588169</c:v>
                </c:pt>
                <c:pt idx="8" formatCode="_(* #,##0_);_(* \(#,##0\);_(* &quot;-&quot;??_);_(@_)">
                  <c:v>180.86698310847856</c:v>
                </c:pt>
                <c:pt idx="9" formatCode="_(* #,##0_);_(* \(#,##0\);_(* &quot;-&quot;??_);_(@_)">
                  <c:v>304.05348037163878</c:v>
                </c:pt>
                <c:pt idx="10" formatCode="_(* #,##0_);_(* \(#,##0\);_(* &quot;-&quot;??_);_(@_)">
                  <c:v>283.09050848367218</c:v>
                </c:pt>
                <c:pt idx="11" formatCode="_(* #,##0_);_(* \(#,##0\);_(* &quot;-&quot;??_);_(@_)">
                  <c:v>118.55542116661701</c:v>
                </c:pt>
                <c:pt idx="12" formatCode="_(* #,##0_);_(* \(#,##0\);_(* &quot;-&quot;??_);_(@_)">
                  <c:v>122.48706105281246</c:v>
                </c:pt>
                <c:pt idx="13" formatCode="_(* #,##0_);_(* \(#,##0\);_(* &quot;-&quot;??_);_(@_)">
                  <c:v>176.64968035201341</c:v>
                </c:pt>
                <c:pt idx="14" formatCode="_(* #,##0_);_(* \(#,##0\);_(* &quot;-&quot;??_);_(@_)">
                  <c:v>155.78563081295007</c:v>
                </c:pt>
                <c:pt idx="15" formatCode="_(* #,##0_);_(* \(#,##0\);_(* &quot;-&quot;??_);_(@_)">
                  <c:v>234.11290505388422</c:v>
                </c:pt>
                <c:pt idx="16" formatCode="_(* #,##0_);_(* \(#,##0\);_(* &quot;-&quot;??_);_(@_)">
                  <c:v>248.62067019348135</c:v>
                </c:pt>
                <c:pt idx="17" formatCode="_(* #,##0_);_(* \(#,##0\);_(* &quot;-&quot;??_);_(@_)">
                  <c:v>266.12941832939271</c:v>
                </c:pt>
                <c:pt idx="18" formatCode="_(* #,##0_);_(* \(#,##0\);_(* &quot;-&quot;??_);_(@_)">
                  <c:v>190.87666845897101</c:v>
                </c:pt>
                <c:pt idx="19" formatCode="_(* #,##0_);_(* \(#,##0\);_(* &quot;-&quot;??_);_(@_)">
                  <c:v>316.25982563014406</c:v>
                </c:pt>
                <c:pt idx="20" formatCode="_(* #,##0_);_(* \(#,##0\);_(* &quot;-&quot;??_);_(@_)">
                  <c:v>137.79527868207029</c:v>
                </c:pt>
                <c:pt idx="21" formatCode="_(* #,##0_);_(* \(#,##0\);_(* &quot;-&quot;??_);_(@_)">
                  <c:v>232.56917072007784</c:v>
                </c:pt>
                <c:pt idx="22" formatCode="_(* #,##0_);_(* \(#,##0\);_(* &quot;-&quot;??_);_(@_)">
                  <c:v>95.373200303156224</c:v>
                </c:pt>
                <c:pt idx="23" formatCode="_(* #,##0_);_(* \(#,##0\);_(* &quot;-&quot;??_);_(@_)">
                  <c:v>60.996453082927061</c:v>
                </c:pt>
                <c:pt idx="24" formatCode="_(* #,##0_);_(* \(#,##0\);_(* &quot;-&quot;??_);_(@_)">
                  <c:v>59.255077099118104</c:v>
                </c:pt>
                <c:pt idx="25" formatCode="_(* #,##0_);_(* \(#,##0\);_(* &quot;-&quot;??_);_(@_)">
                  <c:v>64.638743512277259</c:v>
                </c:pt>
                <c:pt idx="26" formatCode="_(* #,##0_);_(* \(#,##0\);_(* &quot;-&quot;??_);_(@_)">
                  <c:v>14.789919090114349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val>
        </c:ser>
        <c:marker val="1"/>
        <c:axId val="48816896"/>
        <c:axId val="48818816"/>
      </c:lineChart>
      <c:catAx>
        <c:axId val="488168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GB"/>
                </a:pPr>
                <a:r>
                  <a:rPr lang="en-US"/>
                  <a:t>Age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48818816"/>
        <c:crosses val="autoZero"/>
        <c:auto val="1"/>
        <c:lblAlgn val="ctr"/>
        <c:lblOffset val="100"/>
        <c:tickLblSkip val="5"/>
      </c:catAx>
      <c:valAx>
        <c:axId val="488188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US"/>
                  <a:t>Ksh</a:t>
                </a:r>
              </a:p>
            </c:rich>
          </c:tx>
          <c:layout/>
        </c:title>
        <c:numFmt formatCode="_-* #,##0.00_-;\-* #,##0.00_-;_-* &quot;-&quot;??_-;_-@_-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4881689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v>Total public education consumption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CGE!$P$14:$P$113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cat>
          <c:val>
            <c:numRef>
              <c:f>CGE!$N$14:$N$113</c:f>
              <c:numCache>
                <c:formatCode>_-* #,##0.00_-;\-* #,##0.00_-;_-* "-"??_-;_-@_-</c:formatCode>
                <c:ptCount val="100"/>
                <c:pt idx="0">
                  <c:v>0</c:v>
                </c:pt>
                <c:pt idx="1">
                  <c:v>1.8090865383660062</c:v>
                </c:pt>
                <c:pt idx="2">
                  <c:v>1.7116122760417822</c:v>
                </c:pt>
                <c:pt idx="3">
                  <c:v>12.266265911451253</c:v>
                </c:pt>
                <c:pt idx="4">
                  <c:v>139.75409676944787</c:v>
                </c:pt>
                <c:pt idx="5">
                  <c:v>488.40057100458699</c:v>
                </c:pt>
                <c:pt idx="6">
                  <c:v>1375.3440710125328</c:v>
                </c:pt>
                <c:pt idx="7">
                  <c:v>2303.5269597542688</c:v>
                </c:pt>
                <c:pt idx="8">
                  <c:v>2716.6701529851371</c:v>
                </c:pt>
                <c:pt idx="9">
                  <c:v>3013.4212910496531</c:v>
                </c:pt>
                <c:pt idx="10">
                  <c:v>2967.4212238922646</c:v>
                </c:pt>
                <c:pt idx="11">
                  <c:v>3130.8823892550281</c:v>
                </c:pt>
                <c:pt idx="12">
                  <c:v>3066.4618895140047</c:v>
                </c:pt>
                <c:pt idx="13">
                  <c:v>3140.0076675988194</c:v>
                </c:pt>
                <c:pt idx="14">
                  <c:v>3321.7972856541837</c:v>
                </c:pt>
                <c:pt idx="15">
                  <c:v>3429.4142039281905</c:v>
                </c:pt>
                <c:pt idx="16">
                  <c:v>3580.1359882384522</c:v>
                </c:pt>
                <c:pt idx="17">
                  <c:v>3417.9379935730649</c:v>
                </c:pt>
                <c:pt idx="18">
                  <c:v>3029.8569707737502</c:v>
                </c:pt>
                <c:pt idx="19">
                  <c:v>2769.2315158913079</c:v>
                </c:pt>
                <c:pt idx="20">
                  <c:v>2258.0256391164567</c:v>
                </c:pt>
                <c:pt idx="21">
                  <c:v>2318.9355542447825</c:v>
                </c:pt>
                <c:pt idx="22">
                  <c:v>1772.0873172891954</c:v>
                </c:pt>
                <c:pt idx="23">
                  <c:v>1503.8434695218878</c:v>
                </c:pt>
                <c:pt idx="24">
                  <c:v>1338.1560981021389</c:v>
                </c:pt>
                <c:pt idx="25">
                  <c:v>1034.9017350167501</c:v>
                </c:pt>
                <c:pt idx="26">
                  <c:v>702.84174234784155</c:v>
                </c:pt>
                <c:pt idx="27">
                  <c:v>399.19678507537634</c:v>
                </c:pt>
                <c:pt idx="28">
                  <c:v>406.58265085226884</c:v>
                </c:pt>
                <c:pt idx="29">
                  <c:v>241.22257415764875</c:v>
                </c:pt>
                <c:pt idx="30">
                  <c:v>297.38779539810065</c:v>
                </c:pt>
                <c:pt idx="31">
                  <c:v>179.86863938182972</c:v>
                </c:pt>
                <c:pt idx="32">
                  <c:v>162.66911460440755</c:v>
                </c:pt>
                <c:pt idx="33">
                  <c:v>237.98401255910599</c:v>
                </c:pt>
                <c:pt idx="34">
                  <c:v>302.39495296528622</c:v>
                </c:pt>
                <c:pt idx="42">
                  <c:v>265.67405046596838</c:v>
                </c:pt>
              </c:numCache>
            </c:numRef>
          </c:val>
        </c:ser>
        <c:ser>
          <c:idx val="1"/>
          <c:order val="1"/>
          <c:tx>
            <c:v>Total private education consumption</c:v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CGE!$P$14:$P$113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cat>
          <c:val>
            <c:numRef>
              <c:f>CGE!$O$14:$O$113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455</c:v>
                </c:pt>
                <c:pt idx="4">
                  <c:v>1480</c:v>
                </c:pt>
                <c:pt idx="5">
                  <c:v>1698</c:v>
                </c:pt>
                <c:pt idx="6">
                  <c:v>1954</c:v>
                </c:pt>
                <c:pt idx="7">
                  <c:v>1726</c:v>
                </c:pt>
                <c:pt idx="8">
                  <c:v>1986</c:v>
                </c:pt>
                <c:pt idx="9">
                  <c:v>2245</c:v>
                </c:pt>
                <c:pt idx="10">
                  <c:v>1899</c:v>
                </c:pt>
                <c:pt idx="11">
                  <c:v>2538</c:v>
                </c:pt>
                <c:pt idx="12">
                  <c:v>2684</c:v>
                </c:pt>
                <c:pt idx="13">
                  <c:v>2342</c:v>
                </c:pt>
                <c:pt idx="14">
                  <c:v>3487</c:v>
                </c:pt>
                <c:pt idx="15">
                  <c:v>4495</c:v>
                </c:pt>
                <c:pt idx="16">
                  <c:v>6496</c:v>
                </c:pt>
                <c:pt idx="17">
                  <c:v>7669</c:v>
                </c:pt>
                <c:pt idx="18">
                  <c:v>7930</c:v>
                </c:pt>
                <c:pt idx="19">
                  <c:v>8620</c:v>
                </c:pt>
                <c:pt idx="20">
                  <c:v>8060</c:v>
                </c:pt>
                <c:pt idx="21">
                  <c:v>9646</c:v>
                </c:pt>
                <c:pt idx="22">
                  <c:v>5358</c:v>
                </c:pt>
                <c:pt idx="23">
                  <c:v>6714</c:v>
                </c:pt>
                <c:pt idx="24">
                  <c:v>5973</c:v>
                </c:pt>
                <c:pt idx="25">
                  <c:v>5169</c:v>
                </c:pt>
                <c:pt idx="26">
                  <c:v>3347</c:v>
                </c:pt>
                <c:pt idx="27">
                  <c:v>3164</c:v>
                </c:pt>
                <c:pt idx="28">
                  <c:v>2102</c:v>
                </c:pt>
                <c:pt idx="29">
                  <c:v>1236</c:v>
                </c:pt>
                <c:pt idx="30">
                  <c:v>673</c:v>
                </c:pt>
                <c:pt idx="31">
                  <c:v>722</c:v>
                </c:pt>
                <c:pt idx="32">
                  <c:v>566</c:v>
                </c:pt>
                <c:pt idx="33">
                  <c:v>478</c:v>
                </c:pt>
                <c:pt idx="34">
                  <c:v>503</c:v>
                </c:pt>
                <c:pt idx="35">
                  <c:v>308</c:v>
                </c:pt>
                <c:pt idx="36">
                  <c:v>2132</c:v>
                </c:pt>
                <c:pt idx="37">
                  <c:v>367</c:v>
                </c:pt>
                <c:pt idx="38">
                  <c:v>856</c:v>
                </c:pt>
                <c:pt idx="39">
                  <c:v>1936</c:v>
                </c:pt>
                <c:pt idx="40">
                  <c:v>553</c:v>
                </c:pt>
                <c:pt idx="41">
                  <c:v>404</c:v>
                </c:pt>
                <c:pt idx="42">
                  <c:v>141</c:v>
                </c:pt>
                <c:pt idx="43">
                  <c:v>277</c:v>
                </c:pt>
                <c:pt idx="44">
                  <c:v>2868</c:v>
                </c:pt>
                <c:pt idx="45">
                  <c:v>1009</c:v>
                </c:pt>
                <c:pt idx="46">
                  <c:v>2137</c:v>
                </c:pt>
                <c:pt idx="47">
                  <c:v>325</c:v>
                </c:pt>
                <c:pt idx="48">
                  <c:v>1043</c:v>
                </c:pt>
                <c:pt idx="49">
                  <c:v>113</c:v>
                </c:pt>
                <c:pt idx="50">
                  <c:v>0</c:v>
                </c:pt>
                <c:pt idx="51">
                  <c:v>428</c:v>
                </c:pt>
                <c:pt idx="52">
                  <c:v>5</c:v>
                </c:pt>
                <c:pt idx="53">
                  <c:v>4</c:v>
                </c:pt>
                <c:pt idx="54">
                  <c:v>0</c:v>
                </c:pt>
                <c:pt idx="55">
                  <c:v>0</c:v>
                </c:pt>
                <c:pt idx="56">
                  <c:v>8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4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3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3</c:v>
                </c:pt>
                <c:pt idx="99">
                  <c:v>0</c:v>
                </c:pt>
              </c:numCache>
            </c:numRef>
          </c:val>
        </c:ser>
        <c:marker val="1"/>
        <c:axId val="49171456"/>
        <c:axId val="49198208"/>
      </c:lineChart>
      <c:catAx>
        <c:axId val="491714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GB"/>
                </a:pPr>
                <a:r>
                  <a:rPr lang="en-US"/>
                  <a:t>Age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49198208"/>
        <c:crosses val="autoZero"/>
        <c:auto val="1"/>
        <c:lblAlgn val="ctr"/>
        <c:lblOffset val="100"/>
      </c:catAx>
      <c:valAx>
        <c:axId val="491982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US"/>
                  <a:t>Ksh</a:t>
                </a:r>
              </a:p>
            </c:rich>
          </c:tx>
          <c:layout/>
        </c:title>
        <c:numFmt formatCode="_-* #,##0.00_-;\-* #,##0.00_-;_-* &quot;-&quot;??_-;_-@_-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4917145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/>
            </a:pPr>
            <a:r>
              <a:rPr lang="en-US" sz="2800" dirty="0"/>
              <a:t>Per capita </a:t>
            </a:r>
            <a:r>
              <a:rPr lang="en-US" sz="2800" dirty="0" smtClean="0"/>
              <a:t>health</a:t>
            </a:r>
            <a:endParaRPr lang="en-US" sz="28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8.74101109881565E-2"/>
          <c:y val="0.19097167243039734"/>
          <c:w val="0.80725981012611681"/>
          <c:h val="0.6355058046542803"/>
        </c:manualLayout>
      </c:layout>
      <c:lineChart>
        <c:grouping val="standard"/>
        <c:ser>
          <c:idx val="0"/>
          <c:order val="0"/>
          <c:tx>
            <c:v>percapita health 2005</c:v>
          </c:tx>
          <c:marker>
            <c:symbol val="none"/>
          </c:marker>
          <c:val>
            <c:numRef>
              <c:f>Sheet1!$O$3:$O$83</c:f>
              <c:numCache>
                <c:formatCode>General</c:formatCode>
                <c:ptCount val="81"/>
                <c:pt idx="0">
                  <c:v>0.31182683563553026</c:v>
                </c:pt>
                <c:pt idx="1">
                  <c:v>0.31869879780690458</c:v>
                </c:pt>
                <c:pt idx="2">
                  <c:v>0.31644011570407526</c:v>
                </c:pt>
                <c:pt idx="3">
                  <c:v>0.2709661105535332</c:v>
                </c:pt>
                <c:pt idx="4">
                  <c:v>0.23085234723359435</c:v>
                </c:pt>
                <c:pt idx="5">
                  <c:v>0.1968205958941617</c:v>
                </c:pt>
                <c:pt idx="6">
                  <c:v>0.18887063141312249</c:v>
                </c:pt>
                <c:pt idx="7">
                  <c:v>0.16748804485439486</c:v>
                </c:pt>
                <c:pt idx="8">
                  <c:v>0.14707953331392121</c:v>
                </c:pt>
                <c:pt idx="9">
                  <c:v>0.14994439021674888</c:v>
                </c:pt>
                <c:pt idx="10">
                  <c:v>0.13370939809462606</c:v>
                </c:pt>
                <c:pt idx="11">
                  <c:v>0.14574002927035504</c:v>
                </c:pt>
                <c:pt idx="12">
                  <c:v>0.12542568642577684</c:v>
                </c:pt>
                <c:pt idx="13">
                  <c:v>0.14729075411118522</c:v>
                </c:pt>
                <c:pt idx="14">
                  <c:v>0.13967322442816968</c:v>
                </c:pt>
                <c:pt idx="15">
                  <c:v>0.13388830762659956</c:v>
                </c:pt>
                <c:pt idx="16">
                  <c:v>0.13830989945009994</c:v>
                </c:pt>
                <c:pt idx="17">
                  <c:v>0.15528834790780824</c:v>
                </c:pt>
                <c:pt idx="18">
                  <c:v>0.18794918436272914</c:v>
                </c:pt>
                <c:pt idx="19">
                  <c:v>0.18787172225722279</c:v>
                </c:pt>
                <c:pt idx="20">
                  <c:v>0.19670209915799874</c:v>
                </c:pt>
                <c:pt idx="21">
                  <c:v>0.21356574954884341</c:v>
                </c:pt>
                <c:pt idx="22">
                  <c:v>0.22498423603888096</c:v>
                </c:pt>
                <c:pt idx="23">
                  <c:v>0.23638431468638221</c:v>
                </c:pt>
                <c:pt idx="24">
                  <c:v>0.24343917892246486</c:v>
                </c:pt>
                <c:pt idx="25">
                  <c:v>0.24115787984791848</c:v>
                </c:pt>
                <c:pt idx="26">
                  <c:v>0.24808245473776838</c:v>
                </c:pt>
                <c:pt idx="27">
                  <c:v>0.26294840478912385</c:v>
                </c:pt>
                <c:pt idx="28">
                  <c:v>0.25794506683106627</c:v>
                </c:pt>
                <c:pt idx="29">
                  <c:v>0.27689623751157683</c:v>
                </c:pt>
                <c:pt idx="30">
                  <c:v>0.28508827143424242</c:v>
                </c:pt>
                <c:pt idx="31">
                  <c:v>0.29486456515572845</c:v>
                </c:pt>
                <c:pt idx="32">
                  <c:v>0.2996272355316798</c:v>
                </c:pt>
                <c:pt idx="33">
                  <c:v>0.31758586820500417</c:v>
                </c:pt>
                <c:pt idx="34">
                  <c:v>0.31719146129507941</c:v>
                </c:pt>
                <c:pt idx="35">
                  <c:v>0.31556914743681197</c:v>
                </c:pt>
                <c:pt idx="36">
                  <c:v>0.32624362092680431</c:v>
                </c:pt>
                <c:pt idx="37">
                  <c:v>0.32449770133291689</c:v>
                </c:pt>
                <c:pt idx="38">
                  <c:v>0.32563675324234898</c:v>
                </c:pt>
                <c:pt idx="39">
                  <c:v>0.32417753756175188</c:v>
                </c:pt>
                <c:pt idx="40">
                  <c:v>0.30370356970700757</c:v>
                </c:pt>
                <c:pt idx="41">
                  <c:v>0.29461987601550882</c:v>
                </c:pt>
                <c:pt idx="42">
                  <c:v>0.29485141148736188</c:v>
                </c:pt>
                <c:pt idx="43">
                  <c:v>0.2973643038947052</c:v>
                </c:pt>
                <c:pt idx="44">
                  <c:v>0.27638707079822888</c:v>
                </c:pt>
                <c:pt idx="45">
                  <c:v>0.28239588777759977</c:v>
                </c:pt>
                <c:pt idx="46">
                  <c:v>0.29030639098356376</c:v>
                </c:pt>
                <c:pt idx="47">
                  <c:v>0.28441540965875384</c:v>
                </c:pt>
                <c:pt idx="48">
                  <c:v>0.28609003060513327</c:v>
                </c:pt>
                <c:pt idx="49">
                  <c:v>0.28938461549603062</c:v>
                </c:pt>
                <c:pt idx="50">
                  <c:v>0.32156289045352082</c:v>
                </c:pt>
                <c:pt idx="51">
                  <c:v>0.33084891588848026</c:v>
                </c:pt>
                <c:pt idx="52">
                  <c:v>0.34127326976330846</c:v>
                </c:pt>
                <c:pt idx="53">
                  <c:v>0.33795457487148001</c:v>
                </c:pt>
                <c:pt idx="54">
                  <c:v>0.32908709193323216</c:v>
                </c:pt>
                <c:pt idx="55">
                  <c:v>0.34080072371918524</c:v>
                </c:pt>
                <c:pt idx="56">
                  <c:v>0.38199453088238117</c:v>
                </c:pt>
                <c:pt idx="57">
                  <c:v>0.39241245650253731</c:v>
                </c:pt>
                <c:pt idx="58">
                  <c:v>0.3945604763730145</c:v>
                </c:pt>
                <c:pt idx="59">
                  <c:v>0.40405653084517751</c:v>
                </c:pt>
                <c:pt idx="60">
                  <c:v>0.49051457794936726</c:v>
                </c:pt>
                <c:pt idx="61">
                  <c:v>0.483572929500722</c:v>
                </c:pt>
                <c:pt idx="62">
                  <c:v>0.49599645370068746</c:v>
                </c:pt>
                <c:pt idx="63">
                  <c:v>0.48284528494225215</c:v>
                </c:pt>
                <c:pt idx="64">
                  <c:v>0.49169738547111203</c:v>
                </c:pt>
                <c:pt idx="65">
                  <c:v>0.50366753606360004</c:v>
                </c:pt>
                <c:pt idx="66">
                  <c:v>0.51109554327120021</c:v>
                </c:pt>
                <c:pt idx="67">
                  <c:v>0.65123484035720569</c:v>
                </c:pt>
                <c:pt idx="68">
                  <c:v>0.63809566409933682</c:v>
                </c:pt>
                <c:pt idx="69">
                  <c:v>0.68247015933704658</c:v>
                </c:pt>
                <c:pt idx="70">
                  <c:v>0.68660900886405962</c:v>
                </c:pt>
                <c:pt idx="71">
                  <c:v>0.64946743658720762</c:v>
                </c:pt>
                <c:pt idx="72">
                  <c:v>0.65531471220971749</c:v>
                </c:pt>
                <c:pt idx="73">
                  <c:v>0.68725436816523833</c:v>
                </c:pt>
                <c:pt idx="74">
                  <c:v>0.73322064620928507</c:v>
                </c:pt>
                <c:pt idx="75">
                  <c:v>0.75169380952364306</c:v>
                </c:pt>
                <c:pt idx="76">
                  <c:v>0.74135430685584369</c:v>
                </c:pt>
                <c:pt idx="77">
                  <c:v>0.77807463572702362</c:v>
                </c:pt>
                <c:pt idx="78">
                  <c:v>0.5953123831514564</c:v>
                </c:pt>
                <c:pt idx="79">
                  <c:v>0.59542502659236596</c:v>
                </c:pt>
                <c:pt idx="80">
                  <c:v>0.55595541264281834</c:v>
                </c:pt>
              </c:numCache>
            </c:numRef>
          </c:val>
        </c:ser>
        <c:ser>
          <c:idx val="1"/>
          <c:order val="1"/>
          <c:tx>
            <c:v>per capita health 1994</c:v>
          </c:tx>
          <c:marker>
            <c:symbol val="none"/>
          </c:marker>
          <c:val>
            <c:numRef>
              <c:f>Sheet1!$P$3:$P$83</c:f>
              <c:numCache>
                <c:formatCode>General</c:formatCode>
                <c:ptCount val="81"/>
                <c:pt idx="0">
                  <c:v>0.46878918630954414</c:v>
                </c:pt>
                <c:pt idx="1">
                  <c:v>0.40542429803627023</c:v>
                </c:pt>
                <c:pt idx="2">
                  <c:v>0.35465383173741238</c:v>
                </c:pt>
                <c:pt idx="3">
                  <c:v>0.30388336543855587</c:v>
                </c:pt>
                <c:pt idx="4">
                  <c:v>0.26194321533850878</c:v>
                </c:pt>
                <c:pt idx="5">
                  <c:v>0.21520321516400745</c:v>
                </c:pt>
                <c:pt idx="6">
                  <c:v>0.18712089119501291</c:v>
                </c:pt>
                <c:pt idx="7">
                  <c:v>0.16675027410848031</c:v>
                </c:pt>
                <c:pt idx="8">
                  <c:v>0.15336817329846322</c:v>
                </c:pt>
                <c:pt idx="9">
                  <c:v>0.14499451986148126</c:v>
                </c:pt>
                <c:pt idx="10">
                  <c:v>0.14459227118693851</c:v>
                </c:pt>
                <c:pt idx="11">
                  <c:v>0.14277747179154571</c:v>
                </c:pt>
                <c:pt idx="12">
                  <c:v>0.14350464124407553</c:v>
                </c:pt>
                <c:pt idx="13">
                  <c:v>0.14374193356024206</c:v>
                </c:pt>
                <c:pt idx="14">
                  <c:v>0.15150220918776114</c:v>
                </c:pt>
                <c:pt idx="15">
                  <c:v>0.15532883071753056</c:v>
                </c:pt>
                <c:pt idx="16">
                  <c:v>0.16050338181905496</c:v>
                </c:pt>
                <c:pt idx="17">
                  <c:v>0.16280198359684891</c:v>
                </c:pt>
                <c:pt idx="18">
                  <c:v>0.16612337414865735</c:v>
                </c:pt>
                <c:pt idx="19">
                  <c:v>0.17453962369942391</c:v>
                </c:pt>
                <c:pt idx="20">
                  <c:v>0.18101834805442435</c:v>
                </c:pt>
                <c:pt idx="21">
                  <c:v>0.18417767575623875</c:v>
                </c:pt>
                <c:pt idx="22">
                  <c:v>0.18229291889198301</c:v>
                </c:pt>
                <c:pt idx="23">
                  <c:v>0.18293455688885429</c:v>
                </c:pt>
                <c:pt idx="24">
                  <c:v>0.1893857992080461</c:v>
                </c:pt>
                <c:pt idx="25">
                  <c:v>0.19542970512869898</c:v>
                </c:pt>
                <c:pt idx="26">
                  <c:v>0.19000198087697154</c:v>
                </c:pt>
                <c:pt idx="27">
                  <c:v>0.18444628218914805</c:v>
                </c:pt>
                <c:pt idx="28">
                  <c:v>0.18604988956272009</c:v>
                </c:pt>
                <c:pt idx="29">
                  <c:v>0.19278789713350708</c:v>
                </c:pt>
                <c:pt idx="30">
                  <c:v>0.19262680245172201</c:v>
                </c:pt>
                <c:pt idx="31">
                  <c:v>0.19246312844521674</c:v>
                </c:pt>
                <c:pt idx="32">
                  <c:v>0.18741123227607806</c:v>
                </c:pt>
                <c:pt idx="33">
                  <c:v>0.19898157993284332</c:v>
                </c:pt>
                <c:pt idx="34">
                  <c:v>0.20621256051849926</c:v>
                </c:pt>
                <c:pt idx="35">
                  <c:v>0.21446527774414109</c:v>
                </c:pt>
                <c:pt idx="36">
                  <c:v>0.21836805158455191</c:v>
                </c:pt>
                <c:pt idx="37">
                  <c:v>0.22086304996215234</c:v>
                </c:pt>
                <c:pt idx="38">
                  <c:v>0.23861340286097388</c:v>
                </c:pt>
                <c:pt idx="39">
                  <c:v>0.25193263613519429</c:v>
                </c:pt>
                <c:pt idx="40">
                  <c:v>0.25477546457634426</c:v>
                </c:pt>
                <c:pt idx="41">
                  <c:v>0.26664001427078793</c:v>
                </c:pt>
                <c:pt idx="42">
                  <c:v>0.25414742555869813</c:v>
                </c:pt>
                <c:pt idx="43">
                  <c:v>0.27191187447165982</c:v>
                </c:pt>
                <c:pt idx="44">
                  <c:v>0.27803040915889582</c:v>
                </c:pt>
                <c:pt idx="45">
                  <c:v>0.26571805735846132</c:v>
                </c:pt>
                <c:pt idx="46">
                  <c:v>0.26048176221542324</c:v>
                </c:pt>
                <c:pt idx="47">
                  <c:v>0.25046478994541943</c:v>
                </c:pt>
                <c:pt idx="48">
                  <c:v>0.271624446497713</c:v>
                </c:pt>
                <c:pt idx="49">
                  <c:v>0.29520429890691668</c:v>
                </c:pt>
                <c:pt idx="50">
                  <c:v>0.29515702772416408</c:v>
                </c:pt>
                <c:pt idx="51">
                  <c:v>0.30112790890532187</c:v>
                </c:pt>
                <c:pt idx="52">
                  <c:v>0.30320890064910389</c:v>
                </c:pt>
                <c:pt idx="53">
                  <c:v>0.30520893996084136</c:v>
                </c:pt>
                <c:pt idx="54">
                  <c:v>0.31342991994183456</c:v>
                </c:pt>
                <c:pt idx="55">
                  <c:v>0.30474884696483595</c:v>
                </c:pt>
                <c:pt idx="56">
                  <c:v>0.30709416227592889</c:v>
                </c:pt>
                <c:pt idx="57">
                  <c:v>0.26421274904281417</c:v>
                </c:pt>
                <c:pt idx="58">
                  <c:v>0.27141543034939442</c:v>
                </c:pt>
                <c:pt idx="59">
                  <c:v>0.2698064344366965</c:v>
                </c:pt>
                <c:pt idx="60">
                  <c:v>0.26693671414391484</c:v>
                </c:pt>
                <c:pt idx="61">
                  <c:v>0.26810814562064722</c:v>
                </c:pt>
                <c:pt idx="62">
                  <c:v>0.28671972901854481</c:v>
                </c:pt>
                <c:pt idx="63">
                  <c:v>0.31024741777729936</c:v>
                </c:pt>
                <c:pt idx="64">
                  <c:v>0.32576664559746127</c:v>
                </c:pt>
                <c:pt idx="65">
                  <c:v>0.34983924193095634</c:v>
                </c:pt>
                <c:pt idx="66">
                  <c:v>0.37417125177255411</c:v>
                </c:pt>
                <c:pt idx="67">
                  <c:v>0.3326013019826673</c:v>
                </c:pt>
                <c:pt idx="68">
                  <c:v>0.35946774597443637</c:v>
                </c:pt>
                <c:pt idx="69">
                  <c:v>0.38874077490226283</c:v>
                </c:pt>
                <c:pt idx="70">
                  <c:v>0.36325319297951481</c:v>
                </c:pt>
                <c:pt idx="71">
                  <c:v>0.36324533550646726</c:v>
                </c:pt>
                <c:pt idx="72">
                  <c:v>0.35695604797390057</c:v>
                </c:pt>
                <c:pt idx="73">
                  <c:v>0.34973489503776095</c:v>
                </c:pt>
                <c:pt idx="74">
                  <c:v>0.36532634912187056</c:v>
                </c:pt>
                <c:pt idx="75">
                  <c:v>0.38403485602369797</c:v>
                </c:pt>
                <c:pt idx="76">
                  <c:v>0.44744710246536179</c:v>
                </c:pt>
                <c:pt idx="77">
                  <c:v>0.44048484738234162</c:v>
                </c:pt>
                <c:pt idx="78">
                  <c:v>0.43517440011161762</c:v>
                </c:pt>
                <c:pt idx="79">
                  <c:v>0.42986395284089446</c:v>
                </c:pt>
                <c:pt idx="80">
                  <c:v>0.4245535055701713</c:v>
                </c:pt>
              </c:numCache>
            </c:numRef>
          </c:val>
        </c:ser>
        <c:marker val="1"/>
        <c:axId val="49209728"/>
        <c:axId val="49211264"/>
      </c:lineChart>
      <c:catAx>
        <c:axId val="49209728"/>
        <c:scaling>
          <c:orientation val="minMax"/>
        </c:scaling>
        <c:axPos val="b"/>
        <c:tickLblPos val="nextTo"/>
        <c:crossAx val="49211264"/>
        <c:crosses val="autoZero"/>
        <c:auto val="1"/>
        <c:lblAlgn val="ctr"/>
        <c:lblOffset val="100"/>
        <c:tickLblSkip val="5"/>
      </c:catAx>
      <c:valAx>
        <c:axId val="49211264"/>
        <c:scaling>
          <c:orientation val="minMax"/>
        </c:scaling>
        <c:axPos val="l"/>
        <c:majorGridlines/>
        <c:numFmt formatCode="General" sourceLinked="1"/>
        <c:tickLblPos val="nextTo"/>
        <c:crossAx val="49209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5512266065090001"/>
          <c:y val="0.29940496269829892"/>
          <c:w val="0.22831035426130791"/>
          <c:h val="0.19226573896228374"/>
        </c:manualLayout>
      </c:layout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/>
            </a:pPr>
            <a:r>
              <a:rPr lang="en-US" sz="2000" dirty="0" smtClean="0"/>
              <a:t>Labor Income Profile</a:t>
            </a:r>
            <a:endParaRPr lang="en-US" sz="20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0259026767970096"/>
          <c:y val="0.14740788642128783"/>
          <c:w val="0.85043724141488664"/>
          <c:h val="0.74868084625944276"/>
        </c:manualLayout>
      </c:layout>
      <c:lineChart>
        <c:grouping val="standard"/>
        <c:ser>
          <c:idx val="0"/>
          <c:order val="0"/>
          <c:tx>
            <c:v>laborY1994</c:v>
          </c:tx>
          <c:marker>
            <c:symbol val="none"/>
          </c:marker>
          <c:val>
            <c:numRef>
              <c:f>Sheet1!$I$3:$I$86</c:f>
              <c:numCache>
                <c:formatCode>General</c:formatCode>
                <c:ptCount val="8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4.2829097335529708E-6</c:v>
                </c:pt>
                <c:pt idx="9">
                  <c:v>1.5328920830487209E-5</c:v>
                </c:pt>
                <c:pt idx="10">
                  <c:v>3.5861857643454811E-5</c:v>
                </c:pt>
                <c:pt idx="11">
                  <c:v>5.4200298485164722E-5</c:v>
                </c:pt>
                <c:pt idx="12">
                  <c:v>1.1065143123800824E-4</c:v>
                </c:pt>
                <c:pt idx="13">
                  <c:v>2.1799560116981552E-4</c:v>
                </c:pt>
                <c:pt idx="14">
                  <c:v>1.0319553309018749E-3</c:v>
                </c:pt>
                <c:pt idx="15">
                  <c:v>2.0507723500855601E-3</c:v>
                </c:pt>
                <c:pt idx="16">
                  <c:v>4.5350535058930781E-3</c:v>
                </c:pt>
                <c:pt idx="17">
                  <c:v>6.9996940769052381E-3</c:v>
                </c:pt>
                <c:pt idx="18">
                  <c:v>1.0595595511924653E-2</c:v>
                </c:pt>
                <c:pt idx="19">
                  <c:v>1.521187210021472E-2</c:v>
                </c:pt>
                <c:pt idx="20">
                  <c:v>2.3559106368995438E-2</c:v>
                </c:pt>
                <c:pt idx="21">
                  <c:v>3.3154090091967028E-2</c:v>
                </c:pt>
                <c:pt idx="22">
                  <c:v>4.7267901249902544E-2</c:v>
                </c:pt>
                <c:pt idx="23">
                  <c:v>5.9265255647920304E-2</c:v>
                </c:pt>
                <c:pt idx="24">
                  <c:v>7.6313022986241846E-2</c:v>
                </c:pt>
                <c:pt idx="25">
                  <c:v>0.10101190782760615</c:v>
                </c:pt>
                <c:pt idx="26">
                  <c:v>0.10874744401718324</c:v>
                </c:pt>
                <c:pt idx="27">
                  <c:v>0.11818240863508765</c:v>
                </c:pt>
                <c:pt idx="28">
                  <c:v>0.12416689652294582</c:v>
                </c:pt>
                <c:pt idx="29">
                  <c:v>0.12768443099190779</c:v>
                </c:pt>
                <c:pt idx="30">
                  <c:v>0.14125678387390384</c:v>
                </c:pt>
                <c:pt idx="31">
                  <c:v>0.1499970841681077</c:v>
                </c:pt>
                <c:pt idx="32">
                  <c:v>0.14898271258296136</c:v>
                </c:pt>
                <c:pt idx="33">
                  <c:v>0.17534342232908073</c:v>
                </c:pt>
                <c:pt idx="34">
                  <c:v>0.17493042295896541</c:v>
                </c:pt>
                <c:pt idx="35">
                  <c:v>0.16135320412736709</c:v>
                </c:pt>
                <c:pt idx="36">
                  <c:v>0.17493541534543208</c:v>
                </c:pt>
                <c:pt idx="37">
                  <c:v>0.17192176798555367</c:v>
                </c:pt>
                <c:pt idx="38">
                  <c:v>0.19583795678882204</c:v>
                </c:pt>
                <c:pt idx="39">
                  <c:v>0.20143483085590858</c:v>
                </c:pt>
                <c:pt idx="40">
                  <c:v>0.19660483087672923</c:v>
                </c:pt>
                <c:pt idx="41">
                  <c:v>0.17798576785565756</c:v>
                </c:pt>
                <c:pt idx="42">
                  <c:v>0.15470423329005681</c:v>
                </c:pt>
                <c:pt idx="43">
                  <c:v>0.12775201581154697</c:v>
                </c:pt>
                <c:pt idx="44">
                  <c:v>0.13512803430667092</c:v>
                </c:pt>
                <c:pt idx="45">
                  <c:v>0.14118222043859435</c:v>
                </c:pt>
                <c:pt idx="46">
                  <c:v>0.14275804348443868</c:v>
                </c:pt>
                <c:pt idx="47">
                  <c:v>0.15115187868216096</c:v>
                </c:pt>
                <c:pt idx="48">
                  <c:v>0.14458213272814124</c:v>
                </c:pt>
                <c:pt idx="49">
                  <c:v>0.13820828116593156</c:v>
                </c:pt>
                <c:pt idx="50">
                  <c:v>0.11355645790687699</c:v>
                </c:pt>
                <c:pt idx="51">
                  <c:v>0.10809965004839422</c:v>
                </c:pt>
                <c:pt idx="52">
                  <c:v>0.11163363551940556</c:v>
                </c:pt>
                <c:pt idx="53">
                  <c:v>9.5244890711762911E-2</c:v>
                </c:pt>
                <c:pt idx="54">
                  <c:v>9.0032591028335329E-2</c:v>
                </c:pt>
                <c:pt idx="55">
                  <c:v>9.4903349668973208E-2</c:v>
                </c:pt>
                <c:pt idx="56">
                  <c:v>8.3607897105778747E-2</c:v>
                </c:pt>
                <c:pt idx="57">
                  <c:v>6.8903972076227712E-2</c:v>
                </c:pt>
                <c:pt idx="58">
                  <c:v>7.3224028200326974E-2</c:v>
                </c:pt>
                <c:pt idx="59">
                  <c:v>6.3010504509006193E-2</c:v>
                </c:pt>
                <c:pt idx="60">
                  <c:v>4.8582732924504428E-2</c:v>
                </c:pt>
                <c:pt idx="61">
                  <c:v>4.1792958069866118E-2</c:v>
                </c:pt>
                <c:pt idx="62">
                  <c:v>4.3052079079112515E-2</c:v>
                </c:pt>
                <c:pt idx="63">
                  <c:v>2.9973508652689655E-2</c:v>
                </c:pt>
                <c:pt idx="64">
                  <c:v>3.1054023171320291E-2</c:v>
                </c:pt>
                <c:pt idx="65">
                  <c:v>3.352517104377005E-2</c:v>
                </c:pt>
                <c:pt idx="66">
                  <c:v>2.8990222732891473E-2</c:v>
                </c:pt>
                <c:pt idx="67">
                  <c:v>2.7100233163061802E-2</c:v>
                </c:pt>
                <c:pt idx="68">
                  <c:v>2.7647643493780842E-2</c:v>
                </c:pt>
                <c:pt idx="69">
                  <c:v>3.1312516178851481E-2</c:v>
                </c:pt>
                <c:pt idx="70">
                  <c:v>2.6121439123245209E-2</c:v>
                </c:pt>
                <c:pt idx="71">
                  <c:v>2.3765734782891748E-2</c:v>
                </c:pt>
                <c:pt idx="72">
                  <c:v>2.1900960012540972E-2</c:v>
                </c:pt>
                <c:pt idx="73">
                  <c:v>1.949451992154794E-2</c:v>
                </c:pt>
                <c:pt idx="74">
                  <c:v>1.4640500912677592E-2</c:v>
                </c:pt>
                <c:pt idx="75">
                  <c:v>1.4017050925439836E-2</c:v>
                </c:pt>
                <c:pt idx="76">
                  <c:v>1.0104687862042959E-2</c:v>
                </c:pt>
                <c:pt idx="77">
                  <c:v>5.4078978365184631E-3</c:v>
                </c:pt>
                <c:pt idx="78">
                  <c:v>2.1480677857782602E-3</c:v>
                </c:pt>
                <c:pt idx="79">
                  <c:v>3.8845297682892385E-3</c:v>
                </c:pt>
                <c:pt idx="80">
                  <c:v>5.6209917508001864E-3</c:v>
                </c:pt>
              </c:numCache>
            </c:numRef>
          </c:val>
        </c:ser>
        <c:ser>
          <c:idx val="1"/>
          <c:order val="1"/>
          <c:tx>
            <c:v>laborY 2005</c:v>
          </c:tx>
          <c:marker>
            <c:symbol val="none"/>
          </c:marker>
          <c:val>
            <c:numRef>
              <c:f>Sheet1!$J$3:$J$86</c:f>
              <c:numCache>
                <c:formatCode>General</c:formatCode>
                <c:ptCount val="8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7.4394013620386495E-5</c:v>
                </c:pt>
                <c:pt idx="7">
                  <c:v>7.7418536009074036E-5</c:v>
                </c:pt>
                <c:pt idx="8">
                  <c:v>1.0542407710999646E-4</c:v>
                </c:pt>
                <c:pt idx="9">
                  <c:v>1.6347405542883406E-4</c:v>
                </c:pt>
                <c:pt idx="10">
                  <c:v>6.3879018987164908E-4</c:v>
                </c:pt>
                <c:pt idx="11">
                  <c:v>1.0306289597696717E-3</c:v>
                </c:pt>
                <c:pt idx="12">
                  <c:v>1.6434519517116765E-3</c:v>
                </c:pt>
                <c:pt idx="13">
                  <c:v>2.7683125285057658E-3</c:v>
                </c:pt>
                <c:pt idx="14">
                  <c:v>4.1180599528607151E-3</c:v>
                </c:pt>
                <c:pt idx="15">
                  <c:v>6.4619259064590453E-3</c:v>
                </c:pt>
                <c:pt idx="16">
                  <c:v>9.4359147196253282E-3</c:v>
                </c:pt>
                <c:pt idx="17">
                  <c:v>1.2994123456104064E-2</c:v>
                </c:pt>
                <c:pt idx="18">
                  <c:v>1.9262261385975411E-2</c:v>
                </c:pt>
                <c:pt idx="19">
                  <c:v>2.6110023342739187E-2</c:v>
                </c:pt>
                <c:pt idx="20">
                  <c:v>3.5558608629967382E-2</c:v>
                </c:pt>
                <c:pt idx="21">
                  <c:v>4.3803827431718706E-2</c:v>
                </c:pt>
                <c:pt idx="22">
                  <c:v>5.1610577880063804E-2</c:v>
                </c:pt>
                <c:pt idx="23">
                  <c:v>6.1558481783898729E-2</c:v>
                </c:pt>
                <c:pt idx="24">
                  <c:v>7.3610403920407033E-2</c:v>
                </c:pt>
                <c:pt idx="25">
                  <c:v>8.2424746773727964E-2</c:v>
                </c:pt>
                <c:pt idx="26">
                  <c:v>9.2626896546744275E-2</c:v>
                </c:pt>
                <c:pt idx="27">
                  <c:v>0.10650965763818677</c:v>
                </c:pt>
                <c:pt idx="28">
                  <c:v>0.11533871857890861</c:v>
                </c:pt>
                <c:pt idx="29">
                  <c:v>0.12601328857191169</c:v>
                </c:pt>
                <c:pt idx="30">
                  <c:v>0.13668146274972021</c:v>
                </c:pt>
                <c:pt idx="31">
                  <c:v>0.14642753566219677</c:v>
                </c:pt>
                <c:pt idx="32">
                  <c:v>0.15287072314032421</c:v>
                </c:pt>
                <c:pt idx="33">
                  <c:v>0.16044098674183938</c:v>
                </c:pt>
                <c:pt idx="34">
                  <c:v>0.16819622864387967</c:v>
                </c:pt>
                <c:pt idx="35">
                  <c:v>0.16899326195294112</c:v>
                </c:pt>
                <c:pt idx="36">
                  <c:v>0.17411640320752098</c:v>
                </c:pt>
                <c:pt idx="37">
                  <c:v>0.17052309163623641</c:v>
                </c:pt>
                <c:pt idx="38">
                  <c:v>0.16774590934728598</c:v>
                </c:pt>
                <c:pt idx="39">
                  <c:v>0.17292904202639081</c:v>
                </c:pt>
                <c:pt idx="40">
                  <c:v>0.16985770557018234</c:v>
                </c:pt>
                <c:pt idx="41">
                  <c:v>0.16147238805805716</c:v>
                </c:pt>
                <c:pt idx="42">
                  <c:v>0.15262375171357917</c:v>
                </c:pt>
                <c:pt idx="43">
                  <c:v>0.15865393848495191</c:v>
                </c:pt>
                <c:pt idx="44">
                  <c:v>0.1504393176621327</c:v>
                </c:pt>
                <c:pt idx="45">
                  <c:v>0.13873215079447238</c:v>
                </c:pt>
                <c:pt idx="46">
                  <c:v>0.13706357631113342</c:v>
                </c:pt>
                <c:pt idx="47">
                  <c:v>0.13621903154470977</c:v>
                </c:pt>
                <c:pt idx="48">
                  <c:v>0.13205304693155537</c:v>
                </c:pt>
                <c:pt idx="49">
                  <c:v>0.12740366224776581</c:v>
                </c:pt>
                <c:pt idx="50">
                  <c:v>0.11248522744510862</c:v>
                </c:pt>
                <c:pt idx="51">
                  <c:v>0.10276763424835229</c:v>
                </c:pt>
                <c:pt idx="52">
                  <c:v>9.7850784488770923E-2</c:v>
                </c:pt>
                <c:pt idx="53">
                  <c:v>9.0874794232135819E-2</c:v>
                </c:pt>
                <c:pt idx="54">
                  <c:v>7.8098890417610839E-2</c:v>
                </c:pt>
                <c:pt idx="55">
                  <c:v>7.1117075199701812E-2</c:v>
                </c:pt>
                <c:pt idx="56">
                  <c:v>6.6174706540072556E-2</c:v>
                </c:pt>
                <c:pt idx="57">
                  <c:v>5.4404697629180841E-2</c:v>
                </c:pt>
                <c:pt idx="58">
                  <c:v>4.1716495005379044E-2</c:v>
                </c:pt>
                <c:pt idx="59">
                  <c:v>3.6690111314905412E-2</c:v>
                </c:pt>
                <c:pt idx="60">
                  <c:v>3.1318266640159312E-2</c:v>
                </c:pt>
                <c:pt idx="61">
                  <c:v>2.8799751971922978E-2</c:v>
                </c:pt>
                <c:pt idx="62">
                  <c:v>3.1384834304333156E-2</c:v>
                </c:pt>
                <c:pt idx="63">
                  <c:v>2.9600600238542288E-2</c:v>
                </c:pt>
                <c:pt idx="64">
                  <c:v>2.7351658463691881E-2</c:v>
                </c:pt>
                <c:pt idx="65">
                  <c:v>1.9638827904592003E-2</c:v>
                </c:pt>
                <c:pt idx="66">
                  <c:v>1.7720278073270531E-2</c:v>
                </c:pt>
                <c:pt idx="67">
                  <c:v>1.5529983476005574E-2</c:v>
                </c:pt>
                <c:pt idx="68">
                  <c:v>1.5303630420140586E-2</c:v>
                </c:pt>
                <c:pt idx="69">
                  <c:v>1.49064097850339E-2</c:v>
                </c:pt>
                <c:pt idx="70">
                  <c:v>1.4080880225800368E-2</c:v>
                </c:pt>
                <c:pt idx="71">
                  <c:v>1.1850098645185114E-2</c:v>
                </c:pt>
                <c:pt idx="72">
                  <c:v>1.0922636832694108E-2</c:v>
                </c:pt>
                <c:pt idx="73">
                  <c:v>4.6468282848419517E-3</c:v>
                </c:pt>
                <c:pt idx="74">
                  <c:v>2.6434173969959798E-3</c:v>
                </c:pt>
                <c:pt idx="75">
                  <c:v>2.3797834235997567E-3</c:v>
                </c:pt>
                <c:pt idx="76">
                  <c:v>3.0980541884957492E-3</c:v>
                </c:pt>
                <c:pt idx="77">
                  <c:v>2.5940736633112992E-3</c:v>
                </c:pt>
                <c:pt idx="78">
                  <c:v>2.4738034211125351E-3</c:v>
                </c:pt>
                <c:pt idx="79">
                  <c:v>2.3968021932707279E-3</c:v>
                </c:pt>
                <c:pt idx="80">
                  <c:v>2.3409127791715989E-3</c:v>
                </c:pt>
                <c:pt idx="81">
                  <c:v>2.1991055733560452E-3</c:v>
                </c:pt>
                <c:pt idx="82">
                  <c:v>1.7578590113244957E-3</c:v>
                </c:pt>
                <c:pt idx="83">
                  <c:v>1.7428699227348191E-3</c:v>
                </c:pt>
              </c:numCache>
            </c:numRef>
          </c:val>
        </c:ser>
        <c:marker val="1"/>
        <c:axId val="49235072"/>
        <c:axId val="49236608"/>
      </c:lineChart>
      <c:catAx>
        <c:axId val="49235072"/>
        <c:scaling>
          <c:orientation val="minMax"/>
        </c:scaling>
        <c:axPos val="b"/>
        <c:tickLblPos val="nextTo"/>
        <c:crossAx val="49236608"/>
        <c:crosses val="autoZero"/>
        <c:auto val="1"/>
        <c:lblAlgn val="ctr"/>
        <c:lblOffset val="100"/>
        <c:tickLblSkip val="5"/>
      </c:catAx>
      <c:valAx>
        <c:axId val="49236608"/>
        <c:scaling>
          <c:orientation val="minMax"/>
        </c:scaling>
        <c:axPos val="l"/>
        <c:majorGridlines/>
        <c:numFmt formatCode="General" sourceLinked="1"/>
        <c:tickLblPos val="nextTo"/>
        <c:crossAx val="492350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Sheet1!$C$3</c:f>
              <c:strCache>
                <c:ptCount val="1"/>
                <c:pt idx="0">
                  <c:v>male</c:v>
                </c:pt>
              </c:strCache>
            </c:strRef>
          </c:tx>
          <c:marker>
            <c:symbol val="none"/>
          </c:marker>
          <c:cat>
            <c:numRef>
              <c:f>Sheet1!$B$4:$B$93</c:f>
              <c:numCache>
                <c:formatCode>General</c:formatCode>
                <c:ptCount val="9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89</c:v>
                </c:pt>
                <c:pt idx="89">
                  <c:v>90</c:v>
                </c:pt>
              </c:numCache>
            </c:numRef>
          </c:cat>
          <c:val>
            <c:numRef>
              <c:f>Sheet1!$C$4:$C$93</c:f>
              <c:numCache>
                <c:formatCode>General</c:formatCode>
                <c:ptCount val="9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9</c:v>
                </c:pt>
                <c:pt idx="6">
                  <c:v>28</c:v>
                </c:pt>
                <c:pt idx="7">
                  <c:v>29</c:v>
                </c:pt>
                <c:pt idx="8">
                  <c:v>35</c:v>
                </c:pt>
                <c:pt idx="9">
                  <c:v>41</c:v>
                </c:pt>
                <c:pt idx="10">
                  <c:v>73</c:v>
                </c:pt>
                <c:pt idx="11">
                  <c:v>37</c:v>
                </c:pt>
                <c:pt idx="12">
                  <c:v>74</c:v>
                </c:pt>
                <c:pt idx="13">
                  <c:v>73</c:v>
                </c:pt>
                <c:pt idx="14">
                  <c:v>61</c:v>
                </c:pt>
                <c:pt idx="15">
                  <c:v>85</c:v>
                </c:pt>
                <c:pt idx="16">
                  <c:v>95</c:v>
                </c:pt>
                <c:pt idx="17">
                  <c:v>94</c:v>
                </c:pt>
                <c:pt idx="18">
                  <c:v>151</c:v>
                </c:pt>
                <c:pt idx="19">
                  <c:v>129</c:v>
                </c:pt>
                <c:pt idx="20">
                  <c:v>151</c:v>
                </c:pt>
                <c:pt idx="21">
                  <c:v>143</c:v>
                </c:pt>
                <c:pt idx="22">
                  <c:v>123</c:v>
                </c:pt>
                <c:pt idx="23">
                  <c:v>113</c:v>
                </c:pt>
                <c:pt idx="24">
                  <c:v>77</c:v>
                </c:pt>
                <c:pt idx="25">
                  <c:v>110</c:v>
                </c:pt>
                <c:pt idx="26">
                  <c:v>70</c:v>
                </c:pt>
                <c:pt idx="27">
                  <c:v>65</c:v>
                </c:pt>
                <c:pt idx="28">
                  <c:v>59</c:v>
                </c:pt>
                <c:pt idx="29">
                  <c:v>61</c:v>
                </c:pt>
                <c:pt idx="30">
                  <c:v>68</c:v>
                </c:pt>
                <c:pt idx="31">
                  <c:v>54</c:v>
                </c:pt>
                <c:pt idx="32">
                  <c:v>55</c:v>
                </c:pt>
                <c:pt idx="33">
                  <c:v>43</c:v>
                </c:pt>
                <c:pt idx="34">
                  <c:v>41</c:v>
                </c:pt>
                <c:pt idx="35">
                  <c:v>45</c:v>
                </c:pt>
                <c:pt idx="36">
                  <c:v>29</c:v>
                </c:pt>
                <c:pt idx="37">
                  <c:v>43</c:v>
                </c:pt>
                <c:pt idx="38">
                  <c:v>24</c:v>
                </c:pt>
                <c:pt idx="39">
                  <c:v>22</c:v>
                </c:pt>
                <c:pt idx="40">
                  <c:v>38</c:v>
                </c:pt>
                <c:pt idx="41">
                  <c:v>23</c:v>
                </c:pt>
                <c:pt idx="42">
                  <c:v>37</c:v>
                </c:pt>
                <c:pt idx="43">
                  <c:v>16</c:v>
                </c:pt>
                <c:pt idx="44">
                  <c:v>21</c:v>
                </c:pt>
                <c:pt idx="45">
                  <c:v>34</c:v>
                </c:pt>
                <c:pt idx="46">
                  <c:v>27</c:v>
                </c:pt>
                <c:pt idx="47">
                  <c:v>29</c:v>
                </c:pt>
                <c:pt idx="48">
                  <c:v>26</c:v>
                </c:pt>
                <c:pt idx="49">
                  <c:v>25</c:v>
                </c:pt>
                <c:pt idx="50">
                  <c:v>31</c:v>
                </c:pt>
                <c:pt idx="51">
                  <c:v>23</c:v>
                </c:pt>
                <c:pt idx="52">
                  <c:v>17</c:v>
                </c:pt>
                <c:pt idx="53">
                  <c:v>24</c:v>
                </c:pt>
                <c:pt idx="54">
                  <c:v>17</c:v>
                </c:pt>
                <c:pt idx="55">
                  <c:v>22</c:v>
                </c:pt>
                <c:pt idx="56">
                  <c:v>30</c:v>
                </c:pt>
                <c:pt idx="57">
                  <c:v>19</c:v>
                </c:pt>
                <c:pt idx="58">
                  <c:v>22</c:v>
                </c:pt>
                <c:pt idx="59">
                  <c:v>20</c:v>
                </c:pt>
                <c:pt idx="60">
                  <c:v>32</c:v>
                </c:pt>
                <c:pt idx="61">
                  <c:v>21</c:v>
                </c:pt>
                <c:pt idx="62">
                  <c:v>12</c:v>
                </c:pt>
                <c:pt idx="63">
                  <c:v>14</c:v>
                </c:pt>
                <c:pt idx="64">
                  <c:v>17</c:v>
                </c:pt>
                <c:pt idx="65">
                  <c:v>22</c:v>
                </c:pt>
                <c:pt idx="66">
                  <c:v>12</c:v>
                </c:pt>
                <c:pt idx="67">
                  <c:v>13</c:v>
                </c:pt>
                <c:pt idx="68">
                  <c:v>15</c:v>
                </c:pt>
                <c:pt idx="69">
                  <c:v>13</c:v>
                </c:pt>
                <c:pt idx="70">
                  <c:v>28</c:v>
                </c:pt>
                <c:pt idx="71">
                  <c:v>11</c:v>
                </c:pt>
                <c:pt idx="72">
                  <c:v>10</c:v>
                </c:pt>
                <c:pt idx="73">
                  <c:v>7</c:v>
                </c:pt>
                <c:pt idx="74">
                  <c:v>5</c:v>
                </c:pt>
                <c:pt idx="75">
                  <c:v>12</c:v>
                </c:pt>
                <c:pt idx="76">
                  <c:v>7</c:v>
                </c:pt>
                <c:pt idx="77">
                  <c:v>5</c:v>
                </c:pt>
                <c:pt idx="78">
                  <c:v>7</c:v>
                </c:pt>
                <c:pt idx="79">
                  <c:v>0</c:v>
                </c:pt>
                <c:pt idx="80">
                  <c:v>7</c:v>
                </c:pt>
                <c:pt idx="81">
                  <c:v>8</c:v>
                </c:pt>
                <c:pt idx="82">
                  <c:v>4</c:v>
                </c:pt>
                <c:pt idx="83">
                  <c:v>3</c:v>
                </c:pt>
                <c:pt idx="84">
                  <c:v>3</c:v>
                </c:pt>
                <c:pt idx="85">
                  <c:v>2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female</c:v>
                </c:pt>
              </c:strCache>
            </c:strRef>
          </c:tx>
          <c:marker>
            <c:symbol val="none"/>
          </c:marker>
          <c:cat>
            <c:numRef>
              <c:f>Sheet1!$B$4:$B$93</c:f>
              <c:numCache>
                <c:formatCode>General</c:formatCode>
                <c:ptCount val="9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89</c:v>
                </c:pt>
                <c:pt idx="89">
                  <c:v>90</c:v>
                </c:pt>
              </c:numCache>
            </c:numRef>
          </c:cat>
          <c:val>
            <c:numRef>
              <c:f>Sheet1!$D$4:$D$93</c:f>
              <c:numCache>
                <c:formatCode>General</c:formatCode>
                <c:ptCount val="9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</c:v>
                </c:pt>
                <c:pt idx="6">
                  <c:v>15</c:v>
                </c:pt>
                <c:pt idx="7">
                  <c:v>20</c:v>
                </c:pt>
                <c:pt idx="8">
                  <c:v>29</c:v>
                </c:pt>
                <c:pt idx="9">
                  <c:v>29</c:v>
                </c:pt>
                <c:pt idx="10">
                  <c:v>40</c:v>
                </c:pt>
                <c:pt idx="11">
                  <c:v>39</c:v>
                </c:pt>
                <c:pt idx="12">
                  <c:v>42</c:v>
                </c:pt>
                <c:pt idx="13">
                  <c:v>52</c:v>
                </c:pt>
                <c:pt idx="14">
                  <c:v>59</c:v>
                </c:pt>
                <c:pt idx="15">
                  <c:v>64</c:v>
                </c:pt>
                <c:pt idx="16">
                  <c:v>67</c:v>
                </c:pt>
                <c:pt idx="17">
                  <c:v>78</c:v>
                </c:pt>
                <c:pt idx="18">
                  <c:v>114</c:v>
                </c:pt>
                <c:pt idx="19">
                  <c:v>103</c:v>
                </c:pt>
                <c:pt idx="20">
                  <c:v>116</c:v>
                </c:pt>
                <c:pt idx="21">
                  <c:v>107</c:v>
                </c:pt>
                <c:pt idx="22">
                  <c:v>108</c:v>
                </c:pt>
                <c:pt idx="23">
                  <c:v>104</c:v>
                </c:pt>
                <c:pt idx="24">
                  <c:v>64</c:v>
                </c:pt>
                <c:pt idx="25">
                  <c:v>88</c:v>
                </c:pt>
                <c:pt idx="26">
                  <c:v>85</c:v>
                </c:pt>
                <c:pt idx="27">
                  <c:v>92</c:v>
                </c:pt>
                <c:pt idx="28">
                  <c:v>62</c:v>
                </c:pt>
                <c:pt idx="29">
                  <c:v>58</c:v>
                </c:pt>
                <c:pt idx="30">
                  <c:v>80</c:v>
                </c:pt>
                <c:pt idx="31">
                  <c:v>70</c:v>
                </c:pt>
                <c:pt idx="32">
                  <c:v>57</c:v>
                </c:pt>
                <c:pt idx="33">
                  <c:v>82</c:v>
                </c:pt>
                <c:pt idx="34">
                  <c:v>35</c:v>
                </c:pt>
                <c:pt idx="35">
                  <c:v>69</c:v>
                </c:pt>
                <c:pt idx="36">
                  <c:v>55</c:v>
                </c:pt>
                <c:pt idx="37">
                  <c:v>68</c:v>
                </c:pt>
                <c:pt idx="38">
                  <c:v>45</c:v>
                </c:pt>
                <c:pt idx="39">
                  <c:v>37</c:v>
                </c:pt>
                <c:pt idx="40">
                  <c:v>61</c:v>
                </c:pt>
                <c:pt idx="41">
                  <c:v>61</c:v>
                </c:pt>
                <c:pt idx="42">
                  <c:v>60</c:v>
                </c:pt>
                <c:pt idx="43">
                  <c:v>58</c:v>
                </c:pt>
                <c:pt idx="44">
                  <c:v>30</c:v>
                </c:pt>
                <c:pt idx="45">
                  <c:v>60</c:v>
                </c:pt>
                <c:pt idx="46">
                  <c:v>47</c:v>
                </c:pt>
                <c:pt idx="47">
                  <c:v>53</c:v>
                </c:pt>
                <c:pt idx="48">
                  <c:v>35</c:v>
                </c:pt>
                <c:pt idx="49">
                  <c:v>35</c:v>
                </c:pt>
                <c:pt idx="50">
                  <c:v>41</c:v>
                </c:pt>
                <c:pt idx="51">
                  <c:v>39</c:v>
                </c:pt>
                <c:pt idx="52">
                  <c:v>28</c:v>
                </c:pt>
                <c:pt idx="53">
                  <c:v>35</c:v>
                </c:pt>
                <c:pt idx="54">
                  <c:v>27</c:v>
                </c:pt>
                <c:pt idx="55">
                  <c:v>28</c:v>
                </c:pt>
                <c:pt idx="56">
                  <c:v>34</c:v>
                </c:pt>
                <c:pt idx="57">
                  <c:v>36</c:v>
                </c:pt>
                <c:pt idx="58">
                  <c:v>20</c:v>
                </c:pt>
                <c:pt idx="59">
                  <c:v>17</c:v>
                </c:pt>
                <c:pt idx="60">
                  <c:v>25</c:v>
                </c:pt>
                <c:pt idx="61">
                  <c:v>20</c:v>
                </c:pt>
                <c:pt idx="62">
                  <c:v>22</c:v>
                </c:pt>
                <c:pt idx="63">
                  <c:v>15</c:v>
                </c:pt>
                <c:pt idx="64">
                  <c:v>26</c:v>
                </c:pt>
                <c:pt idx="65">
                  <c:v>25</c:v>
                </c:pt>
                <c:pt idx="66">
                  <c:v>18</c:v>
                </c:pt>
                <c:pt idx="67">
                  <c:v>16</c:v>
                </c:pt>
                <c:pt idx="68">
                  <c:v>9</c:v>
                </c:pt>
                <c:pt idx="69">
                  <c:v>12</c:v>
                </c:pt>
                <c:pt idx="70">
                  <c:v>20</c:v>
                </c:pt>
                <c:pt idx="71">
                  <c:v>7</c:v>
                </c:pt>
                <c:pt idx="72">
                  <c:v>5</c:v>
                </c:pt>
                <c:pt idx="73">
                  <c:v>6</c:v>
                </c:pt>
                <c:pt idx="74">
                  <c:v>12</c:v>
                </c:pt>
                <c:pt idx="75">
                  <c:v>14</c:v>
                </c:pt>
                <c:pt idx="76">
                  <c:v>4</c:v>
                </c:pt>
                <c:pt idx="77">
                  <c:v>7</c:v>
                </c:pt>
                <c:pt idx="78">
                  <c:v>0</c:v>
                </c:pt>
                <c:pt idx="79">
                  <c:v>1</c:v>
                </c:pt>
                <c:pt idx="80">
                  <c:v>2</c:v>
                </c:pt>
                <c:pt idx="81">
                  <c:v>1</c:v>
                </c:pt>
                <c:pt idx="82">
                  <c:v>2</c:v>
                </c:pt>
                <c:pt idx="83">
                  <c:v>0</c:v>
                </c:pt>
                <c:pt idx="84">
                  <c:v>2</c:v>
                </c:pt>
                <c:pt idx="85">
                  <c:v>0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5</c:v>
                </c:pt>
              </c:numCache>
            </c:numRef>
          </c:val>
        </c:ser>
        <c:marker val="1"/>
        <c:axId val="49268224"/>
        <c:axId val="49270144"/>
      </c:lineChart>
      <c:catAx>
        <c:axId val="492682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  <c:layout/>
        </c:title>
        <c:numFmt formatCode="General" sourceLinked="1"/>
        <c:tickLblPos val="nextTo"/>
        <c:crossAx val="49270144"/>
        <c:crosses val="autoZero"/>
        <c:auto val="1"/>
        <c:lblAlgn val="ctr"/>
        <c:lblOffset val="100"/>
        <c:tickLblSkip val="5"/>
      </c:catAx>
      <c:valAx>
        <c:axId val="492701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people</a:t>
                </a:r>
              </a:p>
            </c:rich>
          </c:tx>
          <c:layout/>
        </c:title>
        <c:numFmt formatCode="General" sourceLinked="1"/>
        <c:tickLblPos val="nextTo"/>
        <c:crossAx val="492682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A9E92-391A-4B50-A3D1-E55B1A64E383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256B2-9924-42D7-B6FB-ADD429AC8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B228E-77FB-4D47-B7CA-445A1B57C5B5}" type="datetimeFigureOut">
              <a:rPr lang="es-ES_tradnl"/>
              <a:pPr>
                <a:defRPr/>
              </a:pPr>
              <a:t>10/11/2014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4A508-A73A-4B08-B781-FE5D4FF33751}" type="slidenum">
              <a:rPr lang="es-ES_tradnl"/>
              <a:pPr>
                <a:defRPr/>
              </a:pPr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68503-00EA-4019-BCC8-CF085AC16821}" type="datetimeFigureOut">
              <a:rPr lang="es-ES_tradnl"/>
              <a:pPr>
                <a:defRPr/>
              </a:pPr>
              <a:t>10/11/2014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07044-12A6-477C-9311-C3AF00128E18}" type="slidenum">
              <a:rPr lang="es-ES_tradnl"/>
              <a:pPr>
                <a:defRPr/>
              </a:pPr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D889B-F5E5-462B-924E-98E4CAC369A9}" type="datetimeFigureOut">
              <a:rPr lang="es-ES_tradnl"/>
              <a:pPr>
                <a:defRPr/>
              </a:pPr>
              <a:t>10/11/2014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88C4F-B5EA-4EE1-8864-0176E3647C9D}" type="slidenum">
              <a:rPr lang="es-ES_tradnl"/>
              <a:pPr>
                <a:defRPr/>
              </a:pPr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0361D-AFF6-4D4F-A2FB-62AFC633C477}" type="datetimeFigureOut">
              <a:rPr lang="es-ES_tradnl"/>
              <a:pPr>
                <a:defRPr/>
              </a:pPr>
              <a:t>10/11/2014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A69D0-15F9-445B-A36B-578FE42EB3ED}" type="slidenum">
              <a:rPr lang="es-ES_tradnl"/>
              <a:pPr>
                <a:defRPr/>
              </a:pPr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A640B-9057-4CC9-A873-DB748A9778A0}" type="datetimeFigureOut">
              <a:rPr lang="es-ES_tradnl"/>
              <a:pPr>
                <a:defRPr/>
              </a:pPr>
              <a:t>10/11/2014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B4FC5-F0D3-4A3B-B02F-E41394FB9A91}" type="slidenum">
              <a:rPr lang="es-ES_tradnl"/>
              <a:pPr>
                <a:defRPr/>
              </a:pPr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D8CB3-1933-40E9-A42D-0304618B9F4F}" type="datetimeFigureOut">
              <a:rPr lang="es-ES_tradnl"/>
              <a:pPr>
                <a:defRPr/>
              </a:pPr>
              <a:t>10/11/2014</a:t>
            </a:fld>
            <a:endParaRPr lang="es-ES_tradnl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05B65-D0B8-45A9-AB7C-531E494833BB}" type="slidenum">
              <a:rPr lang="es-ES_tradnl"/>
              <a:pPr>
                <a:defRPr/>
              </a:pPr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BF768-FB12-4A1B-8B0F-655C05ED35EE}" type="datetimeFigureOut">
              <a:rPr lang="es-ES_tradnl"/>
              <a:pPr>
                <a:defRPr/>
              </a:pPr>
              <a:t>10/11/2014</a:t>
            </a:fld>
            <a:endParaRPr lang="es-ES_tradnl" dirty="0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2A9E4-57B2-4ED3-8664-1A59AF35B60F}" type="slidenum">
              <a:rPr lang="es-ES_tradnl"/>
              <a:pPr>
                <a:defRPr/>
              </a:pPr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A5787-FF7A-4574-8055-603E716E5226}" type="datetimeFigureOut">
              <a:rPr lang="es-ES_tradnl"/>
              <a:pPr>
                <a:defRPr/>
              </a:pPr>
              <a:t>10/11/2014</a:t>
            </a:fld>
            <a:endParaRPr lang="es-ES_tradnl" dirty="0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999A3-244D-4A47-9607-DC524DDD3E82}" type="slidenum">
              <a:rPr lang="es-ES_tradnl"/>
              <a:pPr>
                <a:defRPr/>
              </a:pPr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06CD-14DE-43AF-B3EF-2316C74805C2}" type="datetimeFigureOut">
              <a:rPr lang="es-ES_tradnl"/>
              <a:pPr>
                <a:defRPr/>
              </a:pPr>
              <a:t>10/11/2014</a:t>
            </a:fld>
            <a:endParaRPr lang="es-ES_tradnl" dirty="0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6F5D0-BD4A-4C9F-8D2C-2D28E0C1ECF7}" type="slidenum">
              <a:rPr lang="es-ES_tradnl"/>
              <a:pPr>
                <a:defRPr/>
              </a:pPr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5BC1-C2E2-4703-8AB4-9CAE6B796A5E}" type="datetimeFigureOut">
              <a:rPr lang="es-ES_tradnl"/>
              <a:pPr>
                <a:defRPr/>
              </a:pPr>
              <a:t>10/11/2014</a:t>
            </a:fld>
            <a:endParaRPr lang="es-ES_tradnl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99B-4870-4682-90AA-475D5744175E}" type="slidenum">
              <a:rPr lang="es-ES_tradnl"/>
              <a:pPr>
                <a:defRPr/>
              </a:pPr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B1840-1FE6-471B-A2B1-D09C93E11C4D}" type="datetimeFigureOut">
              <a:rPr lang="es-ES_tradnl"/>
              <a:pPr>
                <a:defRPr/>
              </a:pPr>
              <a:t>10/11/2014</a:t>
            </a:fld>
            <a:endParaRPr lang="es-ES_tradnl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1FA2F-687C-4973-96C8-0C22D5077399}" type="slidenum">
              <a:rPr lang="es-ES_tradnl"/>
              <a:pPr>
                <a:defRPr/>
              </a:pPr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590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TITOLS EN MAJÚSCULA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3E489C-4E8B-448D-BADC-661F8C66AAFF}" type="datetimeFigureOut">
              <a:rPr lang="es-ES_tradnl"/>
              <a:pPr>
                <a:defRPr/>
              </a:pPr>
              <a:t>10/11/2014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20224D-32CE-4885-AFB8-F2EB621F3047}" type="slidenum">
              <a:rPr lang="es-ES_tradnl"/>
              <a:pPr>
                <a:defRPr/>
              </a:pPr>
              <a:t>‹#›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DF7A55"/>
          </a:solidFill>
          <a:latin typeface="Gotham Black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DF7A55"/>
          </a:solidFill>
          <a:latin typeface="Gotham Black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DF7A55"/>
          </a:solidFill>
          <a:latin typeface="Gotham Black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DF7A55"/>
          </a:solidFill>
          <a:latin typeface="Gotham Black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DF7A55"/>
          </a:solidFill>
          <a:latin typeface="Gotham Black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>
          <a:solidFill>
            <a:srgbClr val="DF7A55"/>
          </a:solidFill>
          <a:latin typeface="Gotham Black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>
          <a:solidFill>
            <a:srgbClr val="DF7A55"/>
          </a:solidFill>
          <a:latin typeface="Gotham Black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>
          <a:solidFill>
            <a:srgbClr val="DF7A55"/>
          </a:solidFill>
          <a:latin typeface="Gotham Black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>
          <a:solidFill>
            <a:srgbClr val="DF7A55"/>
          </a:solidFill>
          <a:latin typeface="Gotham Black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685800" y="1071563"/>
            <a:ext cx="7772400" cy="2000250"/>
          </a:xfrm>
        </p:spPr>
        <p:txBody>
          <a:bodyPr/>
          <a:lstStyle/>
          <a:p>
            <a:pPr eaLnBrk="1" hangingPunct="1"/>
            <a:r>
              <a:rPr lang="en-US" b="1" dirty="0" smtClean="0"/>
              <a:t>Human Capital and Development in Kenya:   Health, Education and Labor Income Profiles, 1994 and 2005 </a:t>
            </a:r>
            <a:r>
              <a:rPr lang="en-US" dirty="0" smtClean="0"/>
              <a:t/>
            </a:r>
            <a:br>
              <a:rPr lang="en-US" dirty="0" smtClean="0"/>
            </a:br>
            <a:endParaRPr lang="es-ES_tradnl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smtClean="0"/>
              <a:t>Moses </a:t>
            </a:r>
            <a:r>
              <a:rPr lang="en-US" sz="2000" b="1" dirty="0" err="1" smtClean="0"/>
              <a:t>Muriithi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b="1" dirty="0" smtClean="0"/>
              <a:t>Reuben </a:t>
            </a:r>
            <a:r>
              <a:rPr lang="en-US" sz="2000" b="1" dirty="0" err="1" smtClean="0"/>
              <a:t>Mutegi</a:t>
            </a:r>
            <a:endParaRPr lang="en-US" sz="2000" b="1" dirty="0" smtClean="0"/>
          </a:p>
          <a:p>
            <a:pPr eaLnBrk="1" hangingPunct="1">
              <a:defRPr/>
            </a:pPr>
            <a:r>
              <a:rPr lang="en-US" sz="2000" b="1" dirty="0" err="1" smtClean="0"/>
              <a:t>Germano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Mwabu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b="1" dirty="0" smtClean="0"/>
              <a:t> </a:t>
            </a:r>
            <a:r>
              <a:rPr lang="en-US" sz="1800" b="1" dirty="0" smtClean="0"/>
              <a:t>University of Nairobi, Kenya</a:t>
            </a:r>
          </a:p>
          <a:p>
            <a:pPr eaLnBrk="1" hangingPunct="1">
              <a:defRPr/>
            </a:pPr>
            <a:r>
              <a:rPr lang="en-US" sz="1800" b="1" dirty="0" smtClean="0"/>
              <a:t>Presented at NTA conference, Peking University, Beijing, China</a:t>
            </a:r>
          </a:p>
          <a:p>
            <a:pPr eaLnBrk="1" hangingPunct="1">
              <a:defRPr/>
            </a:pPr>
            <a:r>
              <a:rPr lang="en-US" sz="1800" b="1" dirty="0" smtClean="0"/>
              <a:t>10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-15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November 2014</a:t>
            </a: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ES_tradnl" sz="2000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ES_trad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ctrTitle"/>
          </p:nvPr>
        </p:nvSpPr>
        <p:spPr>
          <a:xfrm>
            <a:off x="685800" y="857250"/>
            <a:ext cx="7772400" cy="1500188"/>
          </a:xfrm>
        </p:spPr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</a:rPr>
              <a:t>3.  IMPROVING SOCIAL POLICIES: NTA &amp; NTTA EVIDENCE NEEDED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2357438"/>
            <a:ext cx="9144000" cy="4500562"/>
          </a:xfrm>
        </p:spPr>
        <p:txBody>
          <a:bodyPr/>
          <a:lstStyle/>
          <a:p>
            <a:pPr algn="l">
              <a:buFont typeface="Arial" pitchFamily="34" charset="0"/>
              <a:buChar char="•"/>
              <a:defRPr/>
            </a:pPr>
            <a:endParaRPr lang="sw-KE" dirty="0" smtClean="0"/>
          </a:p>
          <a:p>
            <a:pPr algn="l">
              <a:buFont typeface="Arial" pitchFamily="34" charset="0"/>
              <a:buChar char="•"/>
              <a:defRPr/>
            </a:pPr>
            <a:r>
              <a:rPr lang="sw-KE" dirty="0" smtClean="0"/>
              <a:t>  -- NTA and NTTA profiles can reveal variations in health and education expenditures by </a:t>
            </a:r>
            <a:r>
              <a:rPr lang="sw-KE" i="1" dirty="0" smtClean="0"/>
              <a:t>age</a:t>
            </a:r>
            <a:r>
              <a:rPr lang="sw-KE" dirty="0" smtClean="0"/>
              <a:t>, </a:t>
            </a:r>
            <a:r>
              <a:rPr lang="sw-KE" i="1" dirty="0" smtClean="0"/>
              <a:t>gender</a:t>
            </a:r>
            <a:r>
              <a:rPr lang="sw-KE" dirty="0" smtClean="0"/>
              <a:t>, </a:t>
            </a:r>
            <a:r>
              <a:rPr lang="sw-KE" i="1" dirty="0" smtClean="0"/>
              <a:t>region </a:t>
            </a:r>
            <a:r>
              <a:rPr lang="sw-KE" dirty="0" smtClean="0"/>
              <a:t>and </a:t>
            </a:r>
            <a:r>
              <a:rPr lang="sw-KE" i="1" dirty="0" smtClean="0"/>
              <a:t>year</a:t>
            </a:r>
            <a:r>
              <a:rPr lang="sw-KE" dirty="0" smtClean="0"/>
              <a:t> of survey data.</a:t>
            </a:r>
          </a:p>
          <a:p>
            <a:pPr algn="l">
              <a:buFont typeface="Arial" pitchFamily="34" charset="0"/>
              <a:buChar char="•"/>
              <a:defRPr/>
            </a:pPr>
            <a:endParaRPr lang="sw-KE" i="1" dirty="0" smtClean="0"/>
          </a:p>
          <a:p>
            <a:pPr algn="l">
              <a:buFont typeface="Arial" pitchFamily="34" charset="0"/>
              <a:buChar char="•"/>
              <a:defRPr/>
            </a:pPr>
            <a:r>
              <a:rPr lang="sw-KE" dirty="0" smtClean="0"/>
              <a:t> -- They can suggest (or be used to consider) ways to improve social policies.</a:t>
            </a:r>
          </a:p>
          <a:p>
            <a:pPr algn="l">
              <a:buFont typeface="Arial" pitchFamily="34" charset="0"/>
              <a:buChar char="•"/>
              <a:defRPr/>
            </a:pPr>
            <a:endParaRPr lang="sw-KE" dirty="0" smtClean="0"/>
          </a:p>
          <a:p>
            <a:pPr algn="l">
              <a:buFont typeface="Arial" pitchFamily="34" charset="0"/>
              <a:buChar char="•"/>
              <a:defRPr/>
            </a:pPr>
            <a:endParaRPr lang="sw-KE" dirty="0" smtClean="0"/>
          </a:p>
          <a:p>
            <a:pPr algn="l">
              <a:buFont typeface="Arial" pitchFamily="34" charset="0"/>
              <a:buChar char="•"/>
              <a:defRPr/>
            </a:pPr>
            <a:endParaRPr lang="sw-KE" dirty="0" smtClean="0"/>
          </a:p>
          <a:p>
            <a:pPr algn="l">
              <a:buFont typeface="Arial" pitchFamily="34" charset="0"/>
              <a:buChar char="•"/>
              <a:defRPr/>
            </a:pPr>
            <a:endParaRPr lang="sw-KE" dirty="0" smtClean="0"/>
          </a:p>
          <a:p>
            <a:pPr algn="l">
              <a:buFont typeface="Arial" pitchFamily="34" charset="0"/>
              <a:buChar char="•"/>
              <a:defRPr/>
            </a:pPr>
            <a:r>
              <a:rPr lang="sw-KE" dirty="0" smtClean="0"/>
              <a:t>use 1994 and 2005/06 household surveys to approximate the effect of these policies</a:t>
            </a:r>
          </a:p>
          <a:p>
            <a:pPr algn="l">
              <a:defRPr/>
            </a:pPr>
            <a:endParaRPr lang="en-US" i="1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4.  EDUCATION, HEA LTH AND LABOR INCOME PROFILES FOR KENYA, 1994 AND 2005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Education Profiles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/>
              <a:t>                    </a:t>
            </a:r>
            <a:r>
              <a:rPr smtClean="0"/>
              <a:t>199</a:t>
            </a:r>
            <a:r>
              <a:rPr lang="en-US" dirty="0" smtClean="0"/>
              <a:t>4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                  2005</a:t>
            </a:r>
            <a:endParaRPr lang="en-US" dirty="0"/>
          </a:p>
        </p:txBody>
      </p:sp>
      <p:graphicFrame>
        <p:nvGraphicFramePr>
          <p:cNvPr id="7" name="Content Placeholder 11"/>
          <p:cNvGraphicFramePr>
            <a:graphicFrameLocks noGrp="1"/>
          </p:cNvGraphicFramePr>
          <p:nvPr>
            <p:ph sz="quarter" idx="2"/>
          </p:nvPr>
        </p:nvGraphicFramePr>
        <p:xfrm>
          <a:off x="301625" y="2471738"/>
          <a:ext cx="4041775" cy="381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10"/>
          <p:cNvGraphicFramePr>
            <a:graphicFrameLocks noGrp="1"/>
          </p:cNvGraphicFramePr>
          <p:nvPr>
            <p:ph sz="quarter" idx="4"/>
          </p:nvPr>
        </p:nvGraphicFramePr>
        <p:xfrm>
          <a:off x="4800600" y="2471738"/>
          <a:ext cx="4038600" cy="3821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1357290" y="500042"/>
            <a:ext cx="48395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PUBLIC EDUCATION CONSUMPTION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/>
              <a:t>                          1994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                   2005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301625" y="2471738"/>
          <a:ext cx="4041775" cy="381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14"/>
          <p:cNvGraphicFramePr>
            <a:graphicFrameLocks noGrp="1"/>
          </p:cNvGraphicFramePr>
          <p:nvPr>
            <p:ph sz="quarter" idx="4"/>
          </p:nvPr>
        </p:nvGraphicFramePr>
        <p:xfrm>
          <a:off x="4800600" y="2471738"/>
          <a:ext cx="4038600" cy="3821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82" name="Title 6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595330"/>
          </a:xfrm>
        </p:spPr>
        <p:txBody>
          <a:bodyPr/>
          <a:lstStyle/>
          <a:p>
            <a:pPr eaLnBrk="1" hangingPunct="1"/>
            <a:r>
              <a:rPr lang="en-US" dirty="0" smtClean="0"/>
              <a:t>Private Education Consumption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>
                <a:ea typeface="ＭＳ Ｐゴシック" pitchFamily="34" charset="-128"/>
              </a:rPr>
              <a:t>                            1994</a:t>
            </a:r>
          </a:p>
        </p:txBody>
      </p:sp>
      <p:sp>
        <p:nvSpPr>
          <p:cNvPr id="1024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smtClean="0">
                <a:ea typeface="ＭＳ Ｐゴシック" pitchFamily="34" charset="-128"/>
              </a:rPr>
              <a:t>                       2005</a:t>
            </a: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sz="quarter" idx="2"/>
          </p:nvPr>
        </p:nvGraphicFramePr>
        <p:xfrm>
          <a:off x="457200" y="2514600"/>
          <a:ext cx="4040188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4"/>
          <p:cNvGraphicFramePr>
            <a:graphicFrameLocks noGrp="1"/>
          </p:cNvGraphicFramePr>
          <p:nvPr>
            <p:ph sz="quarter" idx="4"/>
          </p:nvPr>
        </p:nvGraphicFramePr>
        <p:xfrm>
          <a:off x="4645025" y="2514600"/>
          <a:ext cx="4041775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9539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chemeClr val="accent3">
                    <a:shade val="75000"/>
                  </a:schemeClr>
                </a:solidFill>
                <a:ea typeface="ＭＳ Ｐゴシック" pitchFamily="34" charset="-128"/>
              </a:rPr>
              <a:t>Total public and total private education consumption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857250"/>
          </a:xfrm>
        </p:spPr>
        <p:txBody>
          <a:bodyPr/>
          <a:lstStyle/>
          <a:p>
            <a:r>
              <a:rPr lang="en-US" smtClean="0"/>
              <a:t>Health profiles</a:t>
            </a:r>
          </a:p>
        </p:txBody>
      </p:sp>
      <p:pic>
        <p:nvPicPr>
          <p:cNvPr id="15363" name="Chart 1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2071678"/>
            <a:ext cx="7215187" cy="38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n 41" descr="capçal3 (1)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0800"/>
            <a:ext cx="152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Chart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1428750"/>
            <a:ext cx="735806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642910" y="928670"/>
          <a:ext cx="8143932" cy="5229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285875"/>
          </a:xfrm>
        </p:spPr>
        <p:txBody>
          <a:bodyPr/>
          <a:lstStyle/>
          <a:p>
            <a:r>
              <a:rPr lang="en-US" dirty="0" smtClean="0"/>
              <a:t>Labor Income Profile, 1994 &amp; 2005</a:t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3" name="Chart 2"/>
          <p:cNvGraphicFramePr/>
          <p:nvPr/>
        </p:nvGraphicFramePr>
        <p:xfrm>
          <a:off x="457201" y="2071678"/>
          <a:ext cx="822960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 idx="4294967295"/>
          </p:nvPr>
        </p:nvSpPr>
        <p:spPr>
          <a:xfrm>
            <a:off x="1071563" y="428625"/>
            <a:ext cx="6700837" cy="1357313"/>
          </a:xfrm>
        </p:spPr>
        <p:txBody>
          <a:bodyPr/>
          <a:lstStyle/>
          <a:p>
            <a:r>
              <a:rPr lang="en-US" dirty="0" smtClean="0"/>
              <a:t>NTTA Profiles</a:t>
            </a:r>
          </a:p>
        </p:txBody>
      </p:sp>
      <p:sp>
        <p:nvSpPr>
          <p:cNvPr id="19459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857250" y="1500188"/>
            <a:ext cx="7500938" cy="41386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smtClean="0"/>
              <a:t> 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Can help design  better  social policies around work, equity and human rights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14313" y="1785938"/>
            <a:ext cx="8929687" cy="1169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        1.			INTRODUCTION</a:t>
            </a:r>
          </a:p>
          <a:p>
            <a:pPr>
              <a:buFont typeface="Arial" pitchFamily="34" charset="0"/>
              <a:buChar char="•"/>
            </a:pPr>
            <a:endParaRPr lang="en-US" i="1" dirty="0"/>
          </a:p>
          <a:p>
            <a:pPr lvl="1"/>
            <a:endParaRPr lang="sw-KE" sz="3200" dirty="0"/>
          </a:p>
          <a:p>
            <a:pPr lvl="1">
              <a:buFont typeface="Wingdings" pitchFamily="2" charset="2"/>
              <a:buChar char="q"/>
            </a:pPr>
            <a:r>
              <a:rPr lang="sw-KE" sz="3200" dirty="0"/>
              <a:t>     Long Term National Plan for </a:t>
            </a:r>
            <a:r>
              <a:rPr lang="sw-KE" sz="3200" dirty="0" smtClean="0"/>
              <a:t>Kenya, </a:t>
            </a:r>
            <a:r>
              <a:rPr lang="sw-KE" sz="3200" dirty="0"/>
              <a:t>KENYA </a:t>
            </a:r>
            <a:r>
              <a:rPr lang="sw-KE" sz="3200" dirty="0" smtClean="0"/>
              <a:t>_VISION_2030, </a:t>
            </a:r>
            <a:r>
              <a:rPr lang="sw-KE" sz="3200" dirty="0"/>
              <a:t>recognizes the role of human capital in development.</a:t>
            </a:r>
          </a:p>
          <a:p>
            <a:pPr lvl="1">
              <a:buFont typeface="Wingdings" pitchFamily="2" charset="2"/>
              <a:buChar char="q"/>
            </a:pPr>
            <a:r>
              <a:rPr lang="sw-KE" sz="3200" dirty="0"/>
              <a:t>  Health and education are identified as </a:t>
            </a:r>
            <a:r>
              <a:rPr lang="sw-KE" sz="3200" dirty="0" smtClean="0"/>
              <a:t>vital </a:t>
            </a:r>
            <a:r>
              <a:rPr lang="sw-KE" sz="3200" dirty="0"/>
              <a:t>ends in themselves and as </a:t>
            </a:r>
            <a:r>
              <a:rPr lang="sw-KE" sz="3200" dirty="0" smtClean="0"/>
              <a:t>means </a:t>
            </a:r>
            <a:r>
              <a:rPr lang="sw-KE" sz="3200" dirty="0"/>
              <a:t>of national development.</a:t>
            </a:r>
          </a:p>
          <a:p>
            <a:pPr lvl="1">
              <a:buFont typeface="Wingdings" pitchFamily="2" charset="2"/>
              <a:buChar char="q"/>
            </a:pPr>
            <a:r>
              <a:rPr lang="sw-KE" sz="3200" dirty="0"/>
              <a:t>  But </a:t>
            </a:r>
            <a:r>
              <a:rPr lang="sw-KE" sz="3200" dirty="0" smtClean="0"/>
              <a:t>Plan </a:t>
            </a:r>
            <a:r>
              <a:rPr lang="sw-KE" sz="3200" dirty="0"/>
              <a:t>lacks information on: </a:t>
            </a:r>
          </a:p>
          <a:p>
            <a:pPr lvl="1">
              <a:buFont typeface="Wingdings" pitchFamily="2" charset="2"/>
              <a:buChar char="q"/>
            </a:pPr>
            <a:endParaRPr lang="sw-KE" sz="3200" dirty="0"/>
          </a:p>
          <a:p>
            <a:pPr>
              <a:buFont typeface="Arial" pitchFamily="34" charset="0"/>
              <a:buChar char="•"/>
            </a:pPr>
            <a:endParaRPr lang="sw-KE" sz="3200" dirty="0"/>
          </a:p>
          <a:p>
            <a:pPr>
              <a:buFont typeface="Arial" pitchFamily="34" charset="0"/>
              <a:buChar char="•"/>
            </a:pPr>
            <a:endParaRPr lang="en-US" sz="3200" i="1" dirty="0"/>
          </a:p>
          <a:p>
            <a:pPr>
              <a:buFont typeface="Arial" pitchFamily="34" charset="0"/>
              <a:buChar char="•"/>
            </a:pPr>
            <a:endParaRPr lang="sw-KE" sz="3200" dirty="0"/>
          </a:p>
          <a:p>
            <a:pPr>
              <a:buFont typeface="Arial" pitchFamily="34" charset="0"/>
              <a:buChar char="•"/>
            </a:pPr>
            <a:endParaRPr lang="sw-KE" sz="3200" dirty="0"/>
          </a:p>
          <a:p>
            <a:pPr>
              <a:buFont typeface="Arial" pitchFamily="34" charset="0"/>
              <a:buChar char="•"/>
            </a:pPr>
            <a:r>
              <a:rPr lang="sw-KE" sz="3200" dirty="0"/>
              <a:t>Vision identifies human capital development as a key foundation for national socio-economic transformation</a:t>
            </a:r>
          </a:p>
          <a:p>
            <a:pPr>
              <a:buFont typeface="Arial" pitchFamily="34" charset="0"/>
              <a:buChar char="•"/>
            </a:pPr>
            <a:endParaRPr lang="sw-KE" sz="3200" dirty="0"/>
          </a:p>
          <a:p>
            <a:endParaRPr lang="sw-KE" sz="3200" dirty="0"/>
          </a:p>
          <a:p>
            <a:pPr>
              <a:buFont typeface="Arial" pitchFamily="34" charset="0"/>
              <a:buChar char="•"/>
            </a:pPr>
            <a:endParaRPr lang="sw-KE" sz="3200" dirty="0"/>
          </a:p>
          <a:p>
            <a:pPr>
              <a:buFont typeface="Arial" pitchFamily="34" charset="0"/>
              <a:buChar char="•"/>
            </a:pPr>
            <a:r>
              <a:rPr lang="sw-KE" sz="3200" dirty="0"/>
              <a:t>Since 1994-several policy interventions - aimed at promoting human capital development especially in the area of education and health</a:t>
            </a:r>
          </a:p>
        </p:txBody>
      </p:sp>
      <p:pic>
        <p:nvPicPr>
          <p:cNvPr id="3075" name="Imagen 41" descr="capçal3 (1)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0800"/>
            <a:ext cx="152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571500"/>
          </a:xfrm>
        </p:spPr>
        <p:txBody>
          <a:bodyPr/>
          <a:lstStyle/>
          <a:p>
            <a:r>
              <a:rPr lang="en-US" dirty="0" smtClean="0"/>
              <a:t>Unpaid Family Workers</a:t>
            </a: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857250"/>
          </a:xfrm>
        </p:spPr>
        <p:txBody>
          <a:bodyPr/>
          <a:lstStyle/>
          <a:p>
            <a:r>
              <a:rPr lang="en-US" dirty="0" smtClean="0"/>
              <a:t>Time Use in Household Enterprises, by Gender</a:t>
            </a:r>
          </a:p>
        </p:txBody>
      </p:sp>
      <p:graphicFrame>
        <p:nvGraphicFramePr>
          <p:cNvPr id="3" name="Content Placeholder 5"/>
          <p:cNvGraphicFramePr>
            <a:graphicFrameLocks/>
          </p:cNvGraphicFramePr>
          <p:nvPr/>
        </p:nvGraphicFramePr>
        <p:xfrm>
          <a:off x="457200" y="1600200"/>
          <a:ext cx="8229600" cy="4757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NOTES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-- Time use analysis is performed on both market or non-market economies.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-- For the market economy NTA frame work is used.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-- The CWW methodology disaggregates NTA by gender and counts goods and services excluded from NTA.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--For  non-market  services unpaid household services  are included in the NTA framework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-- NTTA combines  data from time use and wage surveys  to measure time men and women spend  in unpaid  production.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NTTA  is linked to gender because  women’s work, especially, is not captured in NTA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Steps in doing NTTA: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-- Identify available time use survey by age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-- Identify time spent on household work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-- Find appropriate wages to impute value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-- Construct NTTA for men and women.</a:t>
            </a:r>
          </a:p>
          <a:p>
            <a:endParaRPr lang="en-US" dirty="0" smtClean="0"/>
          </a:p>
          <a:p>
            <a:r>
              <a:rPr lang="en-US" dirty="0" smtClean="0"/>
              <a:t>NTTA graphs: examples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INTRO…</a:t>
            </a:r>
          </a:p>
          <a:p>
            <a:endParaRPr lang="en-US" dirty="0" smtClean="0"/>
          </a:p>
          <a:p>
            <a:pPr>
              <a:buFont typeface="Arial" pitchFamily="34" charset="0"/>
              <a:buNone/>
            </a:pPr>
            <a:r>
              <a:rPr lang="en-US" dirty="0" smtClean="0"/>
              <a:t>-- (a) Expenditure on </a:t>
            </a:r>
            <a:r>
              <a:rPr lang="en-US" dirty="0" err="1" smtClean="0"/>
              <a:t>on</a:t>
            </a:r>
            <a:r>
              <a:rPr lang="en-US" dirty="0" smtClean="0"/>
              <a:t> health and education services  by age and gender;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-- (b) Productivity of human capital or its return, by age and gender; 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 -- (c.) Human capital created within households or in household enterprises, esp. by women.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INTRO…</a:t>
            </a:r>
          </a:p>
          <a:p>
            <a:endParaRPr lang="en-US" dirty="0" smtClean="0"/>
          </a:p>
          <a:p>
            <a:r>
              <a:rPr lang="en-US" dirty="0" smtClean="0"/>
              <a:t>The above kind of information is needed  to design policies that would </a:t>
            </a:r>
            <a:r>
              <a:rPr lang="en-US" i="1" dirty="0" smtClean="0"/>
              <a:t>promote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Human capital formation (</a:t>
            </a:r>
            <a:r>
              <a:rPr lang="en-US" dirty="0" err="1" smtClean="0"/>
              <a:t>hlth</a:t>
            </a:r>
            <a:r>
              <a:rPr lang="en-US" dirty="0" smtClean="0"/>
              <a:t> &amp; </a:t>
            </a:r>
            <a:r>
              <a:rPr lang="en-US" dirty="0" err="1" smtClean="0"/>
              <a:t>ed</a:t>
            </a:r>
            <a:r>
              <a:rPr lang="en-US" dirty="0" smtClean="0"/>
              <a:t>) by age;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Social protection by gender;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Development of tools to count human capital produced at home and in family enterprises.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2.   CURRENT POLICIES TO ENHANCE HUMAN CAPTAL HAVE SHORTCOMINGS</a:t>
            </a:r>
          </a:p>
          <a:p>
            <a:endParaRPr lang="en-US" dirty="0" smtClean="0"/>
          </a:p>
          <a:p>
            <a:r>
              <a:rPr lang="en-US" dirty="0" smtClean="0"/>
              <a:t>2.1  </a:t>
            </a:r>
            <a:r>
              <a:rPr lang="en-US" u="sng" dirty="0" smtClean="0"/>
              <a:t>Education Policies</a:t>
            </a:r>
          </a:p>
          <a:p>
            <a:endParaRPr lang="en-US" dirty="0" smtClean="0"/>
          </a:p>
          <a:p>
            <a:r>
              <a:rPr lang="en-US" dirty="0" smtClean="0"/>
              <a:t>-- Current major policies include: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marL="514350" indent="-514350"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w-KE" dirty="0" smtClean="0"/>
              <a:t>Free Primary Education;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sw-KE" dirty="0" smtClean="0"/>
          </a:p>
          <a:p>
            <a:pPr marL="514350" indent="-514350"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w-KE" dirty="0" smtClean="0"/>
              <a:t>Subsidised Secondary Education;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sw-KE" dirty="0" smtClean="0"/>
          </a:p>
          <a:p>
            <a:pPr marL="514350" indent="-514350"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w-KE" dirty="0" smtClean="0"/>
              <a:t>Parallel (unsubsidized) degree programs at all universities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sw-KE" dirty="0" smtClean="0"/>
          </a:p>
          <a:p>
            <a:pPr marL="514350" indent="-514350"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w-KE" dirty="0" smtClean="0"/>
              <a:t>Higher Education Loan Board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sw-KE" dirty="0" smtClean="0"/>
          </a:p>
          <a:p>
            <a:pPr marL="514350" indent="-51435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6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785813"/>
          </a:xfrm>
        </p:spPr>
        <p:txBody>
          <a:bodyPr/>
          <a:lstStyle/>
          <a:p>
            <a:r>
              <a:rPr lang="en-US" smtClean="0"/>
              <a:t>Education policies…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57188" y="1285875"/>
            <a:ext cx="8786812" cy="5357835"/>
          </a:xfrm>
        </p:spPr>
        <p:txBody>
          <a:bodyPr/>
          <a:lstStyle/>
          <a:p>
            <a:pPr marL="514350" indent="-514350" algn="l" eaLnBrk="1" fontAlgn="auto" hangingPunct="1">
              <a:spcAft>
                <a:spcPts val="0"/>
              </a:spcAft>
              <a:defRPr/>
            </a:pPr>
            <a:r>
              <a:rPr lang="sw-KE" dirty="0" smtClean="0"/>
              <a:t>--  The Higher Education Loans Board (HELB) offers loans to students both in public and private universities;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w-KE" dirty="0" smtClean="0"/>
              <a:t>Licensing of private schools; </a:t>
            </a:r>
          </a:p>
          <a:p>
            <a:pPr marL="514350" indent="-514350" algn="l" eaLnBrk="1" fontAlgn="auto" hangingPunct="1">
              <a:spcAft>
                <a:spcPts val="0"/>
              </a:spcAft>
              <a:defRPr/>
            </a:pPr>
            <a:r>
              <a:rPr lang="sw-KE" dirty="0" smtClean="0"/>
              <a:t>  -- [created unintended expansion in private primary schools due to (a) low quality education offered in Free Public Schools  and (b) desire to get subsidies granted by National Treasury]. 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w-KE" dirty="0" smtClean="0"/>
              <a:t> University</a:t>
            </a:r>
            <a:r>
              <a:rPr lang="en-US" dirty="0" smtClean="0"/>
              <a:t>  Charters which have encouraged rapid expansion of universities.</a:t>
            </a:r>
          </a:p>
          <a:p>
            <a:pPr marL="514350" indent="-514350" algn="l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             </a:t>
            </a:r>
            <a:r>
              <a:rPr lang="en-US" dirty="0" smtClean="0">
                <a:solidFill>
                  <a:srgbClr val="FF0000"/>
                </a:solidFill>
              </a:rPr>
              <a:t>MAJOR POLICY GAPS</a:t>
            </a:r>
          </a:p>
          <a:p>
            <a:r>
              <a:rPr lang="en-US" dirty="0" smtClean="0"/>
              <a:t>There is </a:t>
            </a:r>
            <a:r>
              <a:rPr lang="en-US" u="sng" dirty="0" smtClean="0"/>
              <a:t>no data</a:t>
            </a:r>
            <a:r>
              <a:rPr lang="en-US" dirty="0" smtClean="0"/>
              <a:t> to show how policies influence schooling and spending at different ages, by gender.  </a:t>
            </a:r>
          </a:p>
          <a:p>
            <a:r>
              <a:rPr lang="en-US" dirty="0" smtClean="0"/>
              <a:t>The policies ignore the time used at home or at household enterprises, especially by women, to support or complement formal schooling.  [</a:t>
            </a:r>
            <a:r>
              <a:rPr lang="en-US" dirty="0" smtClean="0">
                <a:solidFill>
                  <a:srgbClr val="FF0000"/>
                </a:solidFill>
              </a:rPr>
              <a:t>Same for the health sector</a:t>
            </a:r>
            <a:r>
              <a:rPr lang="en-US" dirty="0" smtClean="0"/>
              <a:t>].</a:t>
            </a:r>
          </a:p>
          <a:p>
            <a:pPr>
              <a:buNone/>
            </a:pPr>
            <a:r>
              <a:rPr lang="en-US" dirty="0" smtClean="0"/>
              <a:t>-- Household budget &amp;Time use surveys needed.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2.2		</a:t>
            </a:r>
            <a:r>
              <a:rPr lang="en-US" smtClean="0">
                <a:solidFill>
                  <a:srgbClr val="FF0000"/>
                </a:solidFill>
              </a:rPr>
              <a:t>Health Policies</a:t>
            </a:r>
            <a:r>
              <a:rPr lang="en-US" smtClean="0"/>
              <a:t> </a:t>
            </a:r>
          </a:p>
          <a:p>
            <a:endParaRPr lang="en-US" smtClean="0"/>
          </a:p>
          <a:p>
            <a:r>
              <a:rPr lang="en-US" smtClean="0"/>
              <a:t>Free Maternity Care;</a:t>
            </a:r>
          </a:p>
          <a:p>
            <a:r>
              <a:rPr lang="en-US" smtClean="0"/>
              <a:t>Free treatment of children; </a:t>
            </a:r>
          </a:p>
          <a:p>
            <a:r>
              <a:rPr lang="en-US" smtClean="0"/>
              <a:t>Free ARVs;</a:t>
            </a:r>
          </a:p>
          <a:p>
            <a:r>
              <a:rPr lang="en-US" smtClean="0"/>
              <a:t>Subsidized bed-nets;</a:t>
            </a:r>
          </a:p>
          <a:p>
            <a:r>
              <a:rPr lang="en-US" smtClean="0"/>
              <a:t>Free vaccinations.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Overr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swntacio conferenciants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Verve">
    <a:fillStyleLst>
      <a:solidFill>
        <a:schemeClr val="phClr"/>
      </a:solidFill>
      <a:gradFill rotWithShape="1">
        <a:gsLst>
          <a:gs pos="0">
            <a:schemeClr val="phClr">
              <a:tint val="10000"/>
              <a:satMod val="300000"/>
            </a:schemeClr>
          </a:gs>
          <a:gs pos="34000">
            <a:schemeClr val="phClr">
              <a:tint val="13500"/>
              <a:satMod val="250000"/>
            </a:schemeClr>
          </a:gs>
          <a:gs pos="100000">
            <a:schemeClr val="phClr">
              <a:tint val="60000"/>
              <a:satMod val="200000"/>
            </a:schemeClr>
          </a:gs>
        </a:gsLst>
        <a:path path="circle">
          <a:fillToRect l="50000" t="155000" r="50000" b="-55000"/>
        </a:path>
      </a:gradFill>
      <a:gradFill rotWithShape="1">
        <a:gsLst>
          <a:gs pos="0">
            <a:schemeClr val="phClr">
              <a:tint val="60000"/>
              <a:satMod val="160000"/>
            </a:schemeClr>
          </a:gs>
          <a:gs pos="46000">
            <a:schemeClr val="phClr">
              <a:tint val="86000"/>
              <a:satMod val="160000"/>
            </a:schemeClr>
          </a:gs>
          <a:gs pos="100000">
            <a:schemeClr val="phClr">
              <a:shade val="40000"/>
              <a:satMod val="160000"/>
            </a:schemeClr>
          </a:gs>
        </a:gsLst>
        <a:path path="circle">
          <a:fillToRect l="50000" t="155000" r="50000" b="-55000"/>
        </a:path>
      </a:gradFill>
    </a:fillStyleLst>
    <a:lnStyleLst>
      <a:ln w="9525" cap="flat" cmpd="sng" algn="ctr">
        <a:solidFill>
          <a:schemeClr val="phClr">
            <a:satMod val="12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147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38100" dir="14700000" algn="t" rotWithShape="0">
            <a:srgbClr val="000000">
              <a:alpha val="60000"/>
            </a:srgbClr>
          </a:outerShdw>
        </a:effectLst>
      </a:effectStyle>
      <a:effectStyle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Verve">
    <a:fillStyleLst>
      <a:solidFill>
        <a:schemeClr val="phClr"/>
      </a:solidFill>
      <a:gradFill rotWithShape="1">
        <a:gsLst>
          <a:gs pos="0">
            <a:schemeClr val="phClr">
              <a:tint val="10000"/>
              <a:satMod val="300000"/>
            </a:schemeClr>
          </a:gs>
          <a:gs pos="34000">
            <a:schemeClr val="phClr">
              <a:tint val="13500"/>
              <a:satMod val="250000"/>
            </a:schemeClr>
          </a:gs>
          <a:gs pos="100000">
            <a:schemeClr val="phClr">
              <a:tint val="60000"/>
              <a:satMod val="200000"/>
            </a:schemeClr>
          </a:gs>
        </a:gsLst>
        <a:path path="circle">
          <a:fillToRect l="50000" t="155000" r="50000" b="-55000"/>
        </a:path>
      </a:gradFill>
      <a:gradFill rotWithShape="1">
        <a:gsLst>
          <a:gs pos="0">
            <a:schemeClr val="phClr">
              <a:tint val="60000"/>
              <a:satMod val="160000"/>
            </a:schemeClr>
          </a:gs>
          <a:gs pos="46000">
            <a:schemeClr val="phClr">
              <a:tint val="86000"/>
              <a:satMod val="160000"/>
            </a:schemeClr>
          </a:gs>
          <a:gs pos="100000">
            <a:schemeClr val="phClr">
              <a:shade val="40000"/>
              <a:satMod val="160000"/>
            </a:schemeClr>
          </a:gs>
        </a:gsLst>
        <a:path path="circle">
          <a:fillToRect l="50000" t="155000" r="50000" b="-55000"/>
        </a:path>
      </a:gradFill>
    </a:fillStyleLst>
    <a:lnStyleLst>
      <a:ln w="9525" cap="flat" cmpd="sng" algn="ctr">
        <a:solidFill>
          <a:schemeClr val="phClr">
            <a:satMod val="12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147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38100" dir="14700000" algn="t" rotWithShape="0">
            <a:srgbClr val="000000">
              <a:alpha val="60000"/>
            </a:srgbClr>
          </a:outerShdw>
        </a:effectLst>
      </a:effectStyle>
      <a:effectStyle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preswntacio conferenciants-1</Template>
  <TotalTime>1185</TotalTime>
  <Words>541</Words>
  <Application>Microsoft Office PowerPoint</Application>
  <PresentationFormat>On-screen Show (4:3)</PresentationFormat>
  <Paragraphs>129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preswntacio conferenciants-1</vt:lpstr>
      <vt:lpstr>Human Capital and Development in Kenya:   Health, Education and Labor Income Profiles, 1994 and 2005  </vt:lpstr>
      <vt:lpstr>Slide 2</vt:lpstr>
      <vt:lpstr>Slide 3</vt:lpstr>
      <vt:lpstr>Slide 4</vt:lpstr>
      <vt:lpstr>Slide 5</vt:lpstr>
      <vt:lpstr>  </vt:lpstr>
      <vt:lpstr>Education policies…</vt:lpstr>
      <vt:lpstr>Slide 8</vt:lpstr>
      <vt:lpstr>Slide 9</vt:lpstr>
      <vt:lpstr>3.  IMPROVING SOCIAL POLICIES: NTA &amp; NTTA EVIDENCE NEEDED </vt:lpstr>
      <vt:lpstr>Slide 11</vt:lpstr>
      <vt:lpstr>Slide 12</vt:lpstr>
      <vt:lpstr>Private Education Consumption </vt:lpstr>
      <vt:lpstr>Total public and total private education consumption</vt:lpstr>
      <vt:lpstr>Health profiles</vt:lpstr>
      <vt:lpstr>Slide 16</vt:lpstr>
      <vt:lpstr>Slide 17</vt:lpstr>
      <vt:lpstr>Labor Income Profile, 1994 &amp; 2005 </vt:lpstr>
      <vt:lpstr>NTTA Profiles</vt:lpstr>
      <vt:lpstr>Unpaid Family Workers</vt:lpstr>
      <vt:lpstr>Time Use in Household Enterprises, by Gender</vt:lpstr>
      <vt:lpstr>Thank you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Jordi Roca</dc:creator>
  <cp:lastModifiedBy>Mwabu</cp:lastModifiedBy>
  <cp:revision>114</cp:revision>
  <dcterms:created xsi:type="dcterms:W3CDTF">2013-05-28T20:42:25Z</dcterms:created>
  <dcterms:modified xsi:type="dcterms:W3CDTF">2014-11-09T23:48:53Z</dcterms:modified>
</cp:coreProperties>
</file>